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embedTrueTypeFonts="1" saveSubsetFonts="1">
  <p:sldMasterIdLst>
    <p:sldMasterId id="2147483660" r:id="rId1"/>
  </p:sldMasterIdLst>
  <p:notesMasterIdLst>
    <p:notesMasterId r:id="rId22"/>
  </p:notesMasterIdLst>
  <p:handoutMasterIdLst>
    <p:handoutMasterId r:id="rId23"/>
  </p:handoutMasterIdLst>
  <p:sldIdLst>
    <p:sldId id="289" r:id="rId2"/>
    <p:sldId id="292" r:id="rId3"/>
    <p:sldId id="316" r:id="rId4"/>
    <p:sldId id="308" r:id="rId5"/>
    <p:sldId id="301" r:id="rId6"/>
    <p:sldId id="333" r:id="rId7"/>
    <p:sldId id="277" r:id="rId8"/>
    <p:sldId id="280" r:id="rId9"/>
    <p:sldId id="272" r:id="rId10"/>
    <p:sldId id="273" r:id="rId11"/>
    <p:sldId id="327" r:id="rId12"/>
    <p:sldId id="283" r:id="rId13"/>
    <p:sldId id="324" r:id="rId14"/>
    <p:sldId id="323" r:id="rId15"/>
    <p:sldId id="320" r:id="rId16"/>
    <p:sldId id="319" r:id="rId17"/>
    <p:sldId id="314" r:id="rId18"/>
    <p:sldId id="328" r:id="rId19"/>
    <p:sldId id="303" r:id="rId20"/>
    <p:sldId id="325" r:id="rId21"/>
  </p:sldIdLst>
  <p:sldSz cx="9144000" cy="6858000" type="screen4x3"/>
  <p:notesSz cx="6858000" cy="9144000"/>
  <p:embeddedFontLst>
    <p:embeddedFont>
      <p:font typeface="KoPub돋움체 Medium" panose="02020603020101020101" pitchFamily="18" charset="-127"/>
      <p:regular r:id="rId24"/>
    </p:embeddedFont>
    <p:embeddedFont>
      <p:font typeface="맑은 고딕" panose="020B0503020000020004" pitchFamily="50" charset="-127"/>
      <p:regular r:id="rId25"/>
      <p:bold r:id="rId26"/>
    </p:embeddedFont>
    <p:embeddedFont>
      <p:font typeface="Calibri" panose="020F0502020204030204" pitchFamily="34" charset="0"/>
      <p:regular r:id="rId27"/>
      <p:bold r:id="rId28"/>
      <p:italic r:id="rId29"/>
      <p:boldItalic r:id="rId30"/>
    </p:embeddedFont>
    <p:embeddedFont>
      <p:font typeface="뫼비우스 Bold" panose="02000500000000000000" pitchFamily="2" charset="-127"/>
      <p:regular r:id="rId31"/>
    </p:embeddedFont>
    <p:embeddedFont>
      <p:font typeface="HY견고딕" panose="02030600000101010101" pitchFamily="18" charset="-127"/>
      <p:regular r:id="rId32"/>
    </p:embeddedFont>
    <p:embeddedFont>
      <p:font typeface="JBold" panose="020B0600000101010101" charset="-127"/>
      <p:regular r:id="rId33"/>
    </p:embeddedFont>
    <p:embeddedFont>
      <p:font typeface="Calibri Light" panose="020F0302020204030204" pitchFamily="34" charset="0"/>
      <p:regular r:id="rId34"/>
      <p:italic r:id="rId35"/>
    </p:embeddedFont>
    <p:embeddedFont>
      <p:font typeface="KoPub돋움체 Bold" panose="02020603020101020101" pitchFamily="18" charset="-127"/>
      <p:regular r:id="rId36"/>
    </p:embeddedFont>
    <p:embeddedFont>
      <p:font typeface="뫼비우스 Regular" panose="02000700060000000000" pitchFamily="2" charset="-127"/>
      <p:regular r:id="rId37"/>
    </p:embeddedFont>
  </p:embeddedFont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기본 구역" id="{1B6C7A43-4D2C-4D3A-A3BA-77B029B37B48}">
          <p14:sldIdLst>
            <p14:sldId id="289"/>
            <p14:sldId id="292"/>
            <p14:sldId id="316"/>
            <p14:sldId id="308"/>
            <p14:sldId id="301"/>
            <p14:sldId id="333"/>
            <p14:sldId id="277"/>
            <p14:sldId id="280"/>
            <p14:sldId id="272"/>
            <p14:sldId id="273"/>
            <p14:sldId id="327"/>
            <p14:sldId id="283"/>
            <p14:sldId id="324"/>
            <p14:sldId id="323"/>
            <p14:sldId id="320"/>
            <p14:sldId id="319"/>
            <p14:sldId id="314"/>
            <p14:sldId id="328"/>
            <p14:sldId id="303"/>
            <p14:sldId id="325"/>
          </p14:sldIdLst>
        </p14:section>
      </p14:sectionLst>
    </p:ext>
    <p:ext uri="{EFAFB233-063F-42B5-8137-9DF3F51BA10A}">
      <p15:sldGuideLst xmlns="" xmlns:p15="http://schemas.microsoft.com/office/powerpoint/2012/main">
        <p15:guide id="1" orient="horz" pos="278" userDrawn="1">
          <p15:clr>
            <a:srgbClr val="A4A3A4"/>
          </p15:clr>
        </p15:guide>
        <p15:guide id="3" orient="horz" pos="3997" userDrawn="1">
          <p15:clr>
            <a:srgbClr val="A4A3A4"/>
          </p15:clr>
        </p15:guide>
        <p15:guide id="4" pos="5443" userDrawn="1">
          <p15:clr>
            <a:srgbClr val="A4A3A4"/>
          </p15:clr>
        </p15:guide>
        <p15:guide id="5" orient="horz" pos="618" userDrawn="1">
          <p15:clr>
            <a:srgbClr val="A4A3A4"/>
          </p15:clr>
        </p15:guide>
        <p15:guide id="6" pos="295" userDrawn="1">
          <p15:clr>
            <a:srgbClr val="A4A3A4"/>
          </p15:clr>
        </p15:guide>
        <p15:guide id="7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9B634"/>
    <a:srgbClr val="92D050"/>
    <a:srgbClr val="2662AA"/>
    <a:srgbClr val="F5F5F5"/>
    <a:srgbClr val="C6DCF0"/>
    <a:srgbClr val="C4DCF0"/>
    <a:srgbClr val="0296D9"/>
    <a:srgbClr val="383838"/>
    <a:srgbClr val="2E75B6"/>
    <a:srgbClr val="5B9BD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285" autoAdjust="0"/>
    <p:restoredTop sz="90852" autoAdjust="0"/>
  </p:normalViewPr>
  <p:slideViewPr>
    <p:cSldViewPr snapToGrid="0" showGuides="1">
      <p:cViewPr>
        <p:scale>
          <a:sx n="55" d="100"/>
          <a:sy n="55" d="100"/>
        </p:scale>
        <p:origin x="-2604" y="-870"/>
      </p:cViewPr>
      <p:guideLst>
        <p:guide orient="horz" pos="278"/>
        <p:guide orient="horz" pos="3997"/>
        <p:guide orient="horz" pos="618"/>
        <p:guide pos="5443"/>
        <p:guide pos="295"/>
        <p:guide pos="2880"/>
      </p:guideLst>
    </p:cSldViewPr>
  </p:slideViewPr>
  <p:notesTextViewPr>
    <p:cViewPr>
      <p:scale>
        <a:sx n="125" d="100"/>
        <a:sy n="125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3.fntdata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11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2.fntdata"/><Relationship Id="rId33" Type="http://schemas.openxmlformats.org/officeDocument/2006/relationships/font" Target="fonts/font10.fntdata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6.fntdata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.fntdata"/><Relationship Id="rId32" Type="http://schemas.openxmlformats.org/officeDocument/2006/relationships/font" Target="fonts/font9.fntdata"/><Relationship Id="rId37" Type="http://schemas.openxmlformats.org/officeDocument/2006/relationships/font" Target="fonts/font14.fntdata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28" Type="http://schemas.openxmlformats.org/officeDocument/2006/relationships/font" Target="fonts/font5.fntdata"/><Relationship Id="rId36" Type="http://schemas.openxmlformats.org/officeDocument/2006/relationships/font" Target="fonts/font13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8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font" Target="fonts/font4.fntdata"/><Relationship Id="rId30" Type="http://schemas.openxmlformats.org/officeDocument/2006/relationships/font" Target="fonts/font7.fntdata"/><Relationship Id="rId35" Type="http://schemas.openxmlformats.org/officeDocument/2006/relationships/font" Target="fonts/font12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C6EF1B6-AA4B-4789-97EB-CE2527E94962}" type="datetimeFigureOut">
              <a:rPr lang="ko-KR" altLang="en-US" smtClean="0"/>
              <a:t>2015-08-18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9E1E79D-829A-46E5-9899-8350B2C9922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06272882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9F7604C-0868-4D03-BA6C-25B7481D1C94}" type="datetimeFigureOut">
              <a:rPr lang="ko-KR" altLang="en-US" smtClean="0"/>
              <a:t>2015-08-18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331999B-F1C0-4F21-BE8E-180DC1AE8B0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40700262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31999B-F1C0-4F21-BE8E-180DC1AE8B0F}" type="slidenum">
              <a:rPr lang="ko-KR" altLang="en-US" smtClean="0"/>
              <a:t>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8553984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31999B-F1C0-4F21-BE8E-180DC1AE8B0F}" type="slidenum">
              <a:rPr lang="ko-KR" altLang="en-US" smtClean="0"/>
              <a:t>11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817613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31999B-F1C0-4F21-BE8E-180DC1AE8B0F}" type="slidenum">
              <a:rPr lang="ko-KR" altLang="en-US" smtClean="0">
                <a:solidFill>
                  <a:prstClr val="black"/>
                </a:solidFill>
              </a:rPr>
              <a:pPr/>
              <a:t>12</a:t>
            </a:fld>
            <a:endParaRPr lang="ko-KR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657536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31999B-F1C0-4F21-BE8E-180DC1AE8B0F}" type="slidenum">
              <a:rPr lang="ko-KR" altLang="en-US" smtClean="0">
                <a:solidFill>
                  <a:prstClr val="black"/>
                </a:solidFill>
              </a:rPr>
              <a:pPr/>
              <a:t>13</a:t>
            </a:fld>
            <a:endParaRPr lang="ko-KR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413568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31999B-F1C0-4F21-BE8E-180DC1AE8B0F}" type="slidenum">
              <a:rPr lang="ko-KR" altLang="en-US" smtClean="0">
                <a:solidFill>
                  <a:prstClr val="black"/>
                </a:solidFill>
              </a:rPr>
              <a:pPr/>
              <a:t>14</a:t>
            </a:fld>
            <a:endParaRPr lang="ko-KR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786114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31999B-F1C0-4F21-BE8E-180DC1AE8B0F}" type="slidenum">
              <a:rPr lang="ko-KR" altLang="en-US" smtClean="0">
                <a:solidFill>
                  <a:prstClr val="black"/>
                </a:solidFill>
              </a:rPr>
              <a:pPr/>
              <a:t>15</a:t>
            </a:fld>
            <a:endParaRPr lang="ko-KR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55202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31999B-F1C0-4F21-BE8E-180DC1AE8B0F}" type="slidenum">
              <a:rPr lang="ko-KR" altLang="en-US" smtClean="0">
                <a:solidFill>
                  <a:prstClr val="black"/>
                </a:solidFill>
              </a:rPr>
              <a:pPr/>
              <a:t>16</a:t>
            </a:fld>
            <a:endParaRPr lang="ko-KR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84178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31999B-F1C0-4F21-BE8E-180DC1AE8B0F}" type="slidenum">
              <a:rPr lang="ko-KR" altLang="en-US" smtClean="0">
                <a:solidFill>
                  <a:prstClr val="black"/>
                </a:solidFill>
              </a:rPr>
              <a:pPr/>
              <a:t>17</a:t>
            </a:fld>
            <a:endParaRPr lang="ko-KR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943810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31999B-F1C0-4F21-BE8E-180DC1AE8B0F}" type="slidenum">
              <a:rPr lang="ko-KR" altLang="en-US" smtClean="0">
                <a:solidFill>
                  <a:prstClr val="black"/>
                </a:solidFill>
              </a:rPr>
              <a:pPr/>
              <a:t>18</a:t>
            </a:fld>
            <a:endParaRPr lang="ko-KR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3742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31999B-F1C0-4F21-BE8E-180DC1AE8B0F}" type="slidenum">
              <a:rPr lang="ko-KR" altLang="en-US" smtClean="0"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0850350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31999B-F1C0-4F21-BE8E-180DC1AE8B0F}" type="slidenum">
              <a:rPr lang="ko-KR" altLang="en-US" smtClean="0">
                <a:solidFill>
                  <a:prstClr val="black"/>
                </a:solidFill>
              </a:rPr>
              <a:pPr/>
              <a:t>4</a:t>
            </a:fld>
            <a:endParaRPr lang="ko-KR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64333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smtClean="0"/>
              <a:t>실제 </a:t>
            </a:r>
            <a:r>
              <a:rPr lang="en-US" altLang="ko-KR" smtClean="0"/>
              <a:t>2013</a:t>
            </a:r>
            <a:r>
              <a:rPr lang="ko-KR" altLang="en-US" smtClean="0"/>
              <a:t>년도 평가에 참여한 학부모들의 인식을 조사한 결과</a:t>
            </a:r>
            <a:endParaRPr lang="en-US" altLang="ko-KR" smtClean="0"/>
          </a:p>
          <a:p>
            <a:r>
              <a:rPr lang="ko-KR" altLang="en-US" smtClean="0"/>
              <a:t>다음과 같은 긍정적인 의견이 수렴되었습니다</a:t>
            </a:r>
            <a:r>
              <a:rPr lang="en-US" altLang="ko-KR" smtClean="0"/>
              <a:t>.</a:t>
            </a:r>
          </a:p>
          <a:p>
            <a:r>
              <a:rPr lang="en-US" altLang="ko-KR" smtClean="0"/>
              <a:t>(</a:t>
            </a:r>
            <a:r>
              <a:rPr lang="ko-KR" altLang="en-US" smtClean="0"/>
              <a:t>원그래프를 활용할 수도 있음</a:t>
            </a:r>
            <a:r>
              <a:rPr lang="en-US" altLang="ko-KR" smtClean="0"/>
              <a:t>)</a:t>
            </a:r>
            <a:endParaRPr lang="ko-KR" altLang="en-US" smtClean="0"/>
          </a:p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31999B-F1C0-4F21-BE8E-180DC1AE8B0F}" type="slidenum">
              <a:rPr lang="ko-KR" altLang="en-US" smtClean="0">
                <a:solidFill>
                  <a:prstClr val="black"/>
                </a:solidFill>
              </a:rPr>
              <a:pPr/>
              <a:t>5</a:t>
            </a:fld>
            <a:endParaRPr lang="ko-KR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831330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31999B-F1C0-4F21-BE8E-180DC1AE8B0F}" type="slidenum">
              <a:rPr lang="ko-KR" altLang="en-US" smtClean="0"/>
              <a:t>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3292554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31999B-F1C0-4F21-BE8E-180DC1AE8B0F}" type="slidenum">
              <a:rPr lang="ko-KR" altLang="en-US" smtClean="0"/>
              <a:t>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3691539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31999B-F1C0-4F21-BE8E-180DC1AE8B0F}" type="slidenum">
              <a:rPr lang="ko-KR" altLang="en-US" smtClean="0"/>
              <a:t>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8033067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31999B-F1C0-4F21-BE8E-180DC1AE8B0F}" type="slidenum">
              <a:rPr lang="ko-KR" altLang="en-US" smtClean="0"/>
              <a:t>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2184752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31999B-F1C0-4F21-BE8E-180DC1AE8B0F}" type="slidenum">
              <a:rPr lang="ko-KR" altLang="en-US" smtClean="0"/>
              <a:t>10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848948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59197D-5487-4480-A086-23194AF7DA09}" type="datetime1">
              <a:rPr lang="ko-KR" altLang="en-US" smtClean="0"/>
              <a:t>2015-08-18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87645C-68E8-4ACE-A384-C26745ED679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112172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992403-60F4-4C6A-A029-2F37F187455B}" type="datetime1">
              <a:rPr lang="ko-KR" altLang="en-US" smtClean="0"/>
              <a:t>2015-08-18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87645C-68E8-4ACE-A384-C26745ED679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391836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72962F-5EBB-4701-A82C-BB1E75AC29D0}" type="datetime1">
              <a:rPr lang="ko-KR" altLang="en-US" smtClean="0"/>
              <a:t>2015-08-18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87645C-68E8-4ACE-A384-C26745ED679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064928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콘텐츠 2개">
    <p:bg>
      <p:bgPr>
        <a:gradFill>
          <a:gsLst>
            <a:gs pos="0">
              <a:srgbClr val="5B9BD5"/>
            </a:gs>
            <a:gs pos="100000">
              <a:srgbClr val="29679F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5EA93-F1F8-4804-B489-6E9BFD5C2EB4}" type="datetime1">
              <a:rPr lang="ko-KR" altLang="en-US" smtClean="0"/>
              <a:t>2015-08-18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87645C-68E8-4ACE-A384-C26745ED679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8938331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C39AB8-DB63-4A3A-B908-CE8183577DB2}" type="datetime1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t>2015-08-18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87645C-68E8-4ACE-A384-C26745ED679D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39114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E109E-BF7A-477B-B4BC-D0487468CB42}" type="datetime1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t>2015-08-18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87645C-68E8-4ACE-A384-C26745ED679D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779065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leeganghyun\Desktop\간지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652"/>
            <a:ext cx="9144000" cy="6863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A2391-FB81-406D-A873-580BCE182FA4}" type="datetime1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t>2015-08-18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87645C-68E8-4ACE-A384-C26745ED679D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20701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콘텐츠 2개">
    <p:bg>
      <p:bgPr>
        <a:gradFill>
          <a:gsLst>
            <a:gs pos="0">
              <a:srgbClr val="5B9BD5"/>
            </a:gs>
            <a:gs pos="100000">
              <a:srgbClr val="29679F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266B2-46C7-4EBA-B8F9-B9AA11F2F051}" type="datetime1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t>2015-08-18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87645C-68E8-4ACE-A384-C26745ED679D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50089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75A654-639A-434C-9DCE-C7720344C557}" type="datetime1">
              <a:rPr lang="ko-KR" altLang="en-US" smtClean="0"/>
              <a:t>2015-08-18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87645C-68E8-4ACE-A384-C26745ED679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954627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6AF409-87B7-4D4E-B49F-4DAFA09B1C39}" type="datetime1">
              <a:rPr lang="ko-KR" altLang="en-US" smtClean="0"/>
              <a:t>2015-08-18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87645C-68E8-4ACE-A384-C26745ED679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928388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94EBED-8F23-424D-AD85-5B0731B1C05A}" type="datetime1">
              <a:rPr lang="ko-KR" altLang="en-US" smtClean="0"/>
              <a:t>2015-08-18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87645C-68E8-4ACE-A384-C26745ED679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379667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3C7625-0962-4251-AEE0-975136C0D541}" type="datetime1">
              <a:rPr lang="ko-KR" altLang="en-US" smtClean="0"/>
              <a:t>2015-08-18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87645C-68E8-4ACE-A384-C26745ED679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41037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04C288-30C8-4377-82EE-6DD15F717852}" type="datetime1">
              <a:rPr lang="ko-KR" altLang="en-US" smtClean="0"/>
              <a:t>2015-08-18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87645C-68E8-4ACE-A384-C26745ED679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837664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B9D279-661F-4DE5-9FFC-13C93F1BB2C8}" type="datetime1">
              <a:rPr lang="ko-KR" altLang="en-US" smtClean="0"/>
              <a:t>2015-08-18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87645C-68E8-4ACE-A384-C26745ED679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204997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E52AC-EA84-4EF8-90EA-D07B092376E9}" type="datetime1">
              <a:rPr lang="ko-KR" altLang="en-US" smtClean="0"/>
              <a:t>2015-08-18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87645C-68E8-4ACE-A384-C26745ED679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097278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93665D-1D20-4BAB-B841-70B49B0DB3BE}" type="datetime1">
              <a:rPr lang="ko-KR" altLang="en-US" smtClean="0"/>
              <a:t>2015-08-18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87645C-68E8-4ACE-A384-C26745ED679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62257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4EFC04-E634-4C8E-9C50-CCFFF5153985}" type="datetime1">
              <a:rPr lang="ko-KR" altLang="en-US" smtClean="0"/>
              <a:t>2015-08-18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87645C-68E8-4ACE-A384-C26745ED679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512037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89" r:id="rId12"/>
    <p:sldLayoutId id="2147483675" r:id="rId13"/>
    <p:sldLayoutId id="2147483676" r:id="rId14"/>
    <p:sldLayoutId id="2147483677" r:id="rId15"/>
    <p:sldLayoutId id="2147483678" r:id="rId16"/>
  </p:sldLayoutIdLst>
  <p:hf hdr="0" ftr="0" dt="0"/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직사각형 115"/>
          <p:cNvSpPr/>
          <p:nvPr/>
        </p:nvSpPr>
        <p:spPr>
          <a:xfrm rot="5400000">
            <a:off x="2336796" y="-2336801"/>
            <a:ext cx="4470398" cy="9144001"/>
          </a:xfrm>
          <a:prstGeom prst="rect">
            <a:avLst/>
          </a:prstGeom>
          <a:gradFill flip="none" rotWithShape="1">
            <a:gsLst>
              <a:gs pos="94000">
                <a:srgbClr val="0481D6"/>
              </a:gs>
              <a:gs pos="22000">
                <a:srgbClr val="42BAFF">
                  <a:alpha val="0"/>
                </a:srgbClr>
              </a:gs>
              <a:gs pos="58000">
                <a:srgbClr val="42BAFF">
                  <a:lumMod val="84000"/>
                </a:srgbClr>
              </a:gs>
            </a:gsLst>
            <a:lin ang="10800000" scaled="1"/>
            <a:tileRect/>
          </a:gradFill>
          <a:effectLst/>
        </p:spPr>
        <p:txBody>
          <a:bodyPr wrap="square" anchor="b">
            <a:noAutofit/>
          </a:bodyPr>
          <a:lstStyle/>
          <a:p>
            <a:pPr algn="ctr">
              <a:lnSpc>
                <a:spcPct val="100000"/>
              </a:lnSpc>
            </a:pPr>
            <a:endParaRPr lang="ko-KR" altLang="en-US" sz="4800" spc="-100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chemeClr val="bg1"/>
              </a:solidFill>
              <a:effectLst>
                <a:outerShdw blurRad="355600" dist="50800" dir="2700000" algn="tl" rotWithShape="0">
                  <a:schemeClr val="accent1">
                    <a:lumMod val="50000"/>
                    <a:alpha val="79000"/>
                  </a:schemeClr>
                </a:outerShdw>
              </a:effectLst>
              <a:latin typeface="뫼비우스 Bold" panose="02000500000000000000" pitchFamily="2" charset="-127"/>
              <a:ea typeface="뫼비우스 Bold" panose="02000500000000000000" pitchFamily="2" charset="-127"/>
            </a:endParaRPr>
          </a:p>
        </p:txBody>
      </p:sp>
      <p:sp>
        <p:nvSpPr>
          <p:cNvPr id="117" name="직사각형 116"/>
          <p:cNvSpPr/>
          <p:nvPr/>
        </p:nvSpPr>
        <p:spPr>
          <a:xfrm>
            <a:off x="3109573" y="1711979"/>
            <a:ext cx="287450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ko-KR" sz="2000" spc="-150" dirty="0" smtClean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chemeClr val="bg1"/>
                </a:solidFill>
                <a:effectLst>
                  <a:outerShdw blurRad="279400" sx="102000" sy="102000" algn="ctr" rotWithShape="0">
                    <a:prstClr val="black">
                      <a:alpha val="40000"/>
                    </a:prstClr>
                  </a:outerShdw>
                </a:effectLst>
                <a:latin typeface="뫼비우스 Regular" panose="02000700060000000000" pitchFamily="2" charset="-127"/>
                <a:ea typeface="뫼비우스 Regular" panose="02000700060000000000" pitchFamily="2" charset="-127"/>
              </a:rPr>
              <a:t>“</a:t>
            </a:r>
            <a:r>
              <a:rPr lang="ko-KR" altLang="en-US" sz="2000" spc="-150" dirty="0" smtClean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chemeClr val="bg1"/>
                </a:solidFill>
                <a:effectLst>
                  <a:outerShdw blurRad="279400" sx="102000" sy="102000" algn="ctr" rotWithShape="0">
                    <a:prstClr val="black">
                      <a:alpha val="40000"/>
                    </a:prstClr>
                  </a:outerShdw>
                </a:effectLst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학부모는 제</a:t>
            </a:r>
            <a:r>
              <a:rPr lang="en-US" altLang="ko-KR" sz="2000" spc="-150" dirty="0" smtClean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chemeClr val="bg1"/>
                </a:solidFill>
                <a:effectLst>
                  <a:outerShdw blurRad="279400" sx="102000" sy="102000" algn="ctr" rotWithShape="0">
                    <a:prstClr val="black">
                      <a:alpha val="40000"/>
                    </a:prstClr>
                  </a:outerShdw>
                </a:effectLst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2</a:t>
            </a:r>
            <a:r>
              <a:rPr lang="ko-KR" altLang="en-US" sz="2000" spc="-150" dirty="0" smtClean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chemeClr val="bg1"/>
                </a:solidFill>
                <a:effectLst>
                  <a:outerShdw blurRad="279400" sx="102000" sy="102000" algn="ctr" rotWithShape="0">
                    <a:prstClr val="black">
                      <a:alpha val="40000"/>
                    </a:prstClr>
                  </a:outerShdw>
                </a:effectLst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의 교원입니다</a:t>
            </a:r>
            <a:r>
              <a:rPr lang="en-US" altLang="ko-KR" sz="2000" spc="-150" dirty="0" smtClean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chemeClr val="bg1"/>
                </a:solidFill>
                <a:effectLst>
                  <a:outerShdw blurRad="279400" sx="102000" sy="102000" algn="ctr" rotWithShape="0">
                    <a:prstClr val="black">
                      <a:alpha val="40000"/>
                    </a:prstClr>
                  </a:outerShdw>
                </a:effectLst>
                <a:latin typeface="뫼비우스 Regular" panose="02000700060000000000" pitchFamily="2" charset="-127"/>
                <a:ea typeface="뫼비우스 Regular" panose="02000700060000000000" pitchFamily="2" charset="-127"/>
              </a:rPr>
              <a:t>”</a:t>
            </a:r>
            <a:endParaRPr lang="ko-KR" altLang="en-US" sz="2000" spc="-150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chemeClr val="bg1"/>
              </a:solidFill>
              <a:effectLst>
                <a:outerShdw blurRad="279400" sx="102000" sy="102000" algn="ctr" rotWithShape="0">
                  <a:prstClr val="black">
                    <a:alpha val="40000"/>
                  </a:prstClr>
                </a:outerShdw>
              </a:effectLst>
              <a:latin typeface="뫼비우스 Regular" panose="02000700060000000000" pitchFamily="2" charset="-127"/>
              <a:ea typeface="뫼비우스 Regular" panose="02000700060000000000" pitchFamily="2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1180343" y="2053717"/>
            <a:ext cx="6994223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0000"/>
              </a:lnSpc>
            </a:pPr>
            <a:r>
              <a:rPr lang="ko-KR" altLang="en-US" sz="4800" spc="-1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white"/>
                </a:solidFill>
                <a:effectLst>
                  <a:outerShdw blurRad="355600" dist="50800" dir="2700000" algn="tl" rotWithShape="0">
                    <a:srgbClr val="5B9BD5">
                      <a:lumMod val="50000"/>
                      <a:alpha val="79000"/>
                    </a:srgbClr>
                  </a:outerShdw>
                </a:effectLst>
                <a:latin typeface="뫼비우스 Bold" panose="02000500000000000000" pitchFamily="2" charset="-127"/>
                <a:ea typeface="뫼비우스 Bold" panose="02000500000000000000" pitchFamily="2" charset="-127"/>
              </a:rPr>
              <a:t>여러분의 의견을</a:t>
            </a:r>
            <a:r>
              <a:rPr lang="en-US" altLang="ko-KR" sz="4800" spc="-1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white"/>
                </a:solidFill>
                <a:effectLst>
                  <a:outerShdw blurRad="355600" dist="50800" dir="2700000" algn="tl" rotWithShape="0">
                    <a:srgbClr val="5B9BD5">
                      <a:lumMod val="50000"/>
                      <a:alpha val="79000"/>
                    </a:srgbClr>
                  </a:outerShdw>
                </a:effectLst>
                <a:latin typeface="뫼비우스 Bold" panose="02000500000000000000" pitchFamily="2" charset="-127"/>
                <a:ea typeface="뫼비우스 Bold" panose="02000500000000000000" pitchFamily="2" charset="-127"/>
              </a:rPr>
              <a:t> </a:t>
            </a:r>
            <a:r>
              <a:rPr lang="ko-KR" altLang="en-US" sz="4800" spc="-1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white"/>
                </a:solidFill>
                <a:effectLst>
                  <a:outerShdw blurRad="355600" dist="50800" dir="2700000" algn="tl" rotWithShape="0">
                    <a:srgbClr val="5B9BD5">
                      <a:lumMod val="50000"/>
                      <a:alpha val="79000"/>
                    </a:srgbClr>
                  </a:outerShdw>
                </a:effectLst>
                <a:latin typeface="뫼비우스 Bold" panose="02000500000000000000" pitchFamily="2" charset="-127"/>
                <a:ea typeface="뫼비우스 Bold" panose="02000500000000000000" pitchFamily="2" charset="-127"/>
              </a:rPr>
              <a:t>들려주세요</a:t>
            </a:r>
          </a:p>
        </p:txBody>
      </p:sp>
      <p:sp>
        <p:nvSpPr>
          <p:cNvPr id="9" name="직사각형 8"/>
          <p:cNvSpPr/>
          <p:nvPr/>
        </p:nvSpPr>
        <p:spPr>
          <a:xfrm>
            <a:off x="485776" y="441325"/>
            <a:ext cx="8172449" cy="439384"/>
          </a:xfrm>
          <a:prstGeom prst="rect">
            <a:avLst/>
          </a:prstGeom>
          <a:gradFill>
            <a:gsLst>
              <a:gs pos="100000">
                <a:srgbClr val="42BAFF">
                  <a:alpha val="0"/>
                </a:srgbClr>
              </a:gs>
              <a:gs pos="72000">
                <a:srgbClr val="42BAFF">
                  <a:lumMod val="84000"/>
                </a:srgbClr>
              </a:gs>
              <a:gs pos="0">
                <a:srgbClr val="42BAFF">
                  <a:alpha val="0"/>
                </a:srgbClr>
              </a:gs>
              <a:gs pos="36000">
                <a:srgbClr val="42BAFF">
                  <a:lumMod val="84000"/>
                </a:srgbClr>
              </a:gs>
            </a:gsLst>
            <a:lin ang="0" scaled="1"/>
          </a:gradFill>
        </p:spPr>
        <p:txBody>
          <a:bodyPr wrap="none" anchor="ctr">
            <a:noAutofit/>
          </a:bodyPr>
          <a:lstStyle/>
          <a:p>
            <a:pPr algn="ctr"/>
            <a:r>
              <a:rPr lang="en-US" altLang="ko-KR" sz="1400" spc="3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chemeClr val="bg1"/>
                </a:solidFill>
                <a:latin typeface="뫼비우스 Regular" panose="02000700060000000000" pitchFamily="2" charset="-127"/>
                <a:ea typeface="뫼비우스 Regular" panose="02000700060000000000" pitchFamily="2" charset="-127"/>
              </a:rPr>
              <a:t>2015 </a:t>
            </a:r>
            <a:r>
              <a:rPr lang="ko-KR" altLang="en-US" sz="1400" spc="3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chemeClr val="bg1"/>
                </a:solidFill>
                <a:latin typeface="뫼비우스 Regular" panose="02000700060000000000" pitchFamily="2" charset="-127"/>
                <a:ea typeface="뫼비우스 Regular" panose="02000700060000000000" pitchFamily="2" charset="-127"/>
              </a:rPr>
              <a:t>교원능력개발평가</a:t>
            </a:r>
          </a:p>
        </p:txBody>
      </p:sp>
    </p:spTree>
    <p:extLst>
      <p:ext uri="{BB962C8B-B14F-4D97-AF65-F5344CB8AC3E}">
        <p14:creationId xmlns:p14="http://schemas.microsoft.com/office/powerpoint/2010/main" val="3064668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7" grpId="0"/>
      <p:bldP spid="2" grpId="0"/>
      <p:bldP spid="9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그룹 30"/>
          <p:cNvGrpSpPr/>
          <p:nvPr/>
        </p:nvGrpSpPr>
        <p:grpSpPr>
          <a:xfrm>
            <a:off x="749163" y="2889231"/>
            <a:ext cx="2272658" cy="3415149"/>
            <a:chOff x="749163" y="2889231"/>
            <a:chExt cx="2272658" cy="3415149"/>
          </a:xfrm>
        </p:grpSpPr>
        <p:sp>
          <p:nvSpPr>
            <p:cNvPr id="2" name="모서리가 둥근 직사각형 1"/>
            <p:cNvSpPr/>
            <p:nvPr/>
          </p:nvSpPr>
          <p:spPr>
            <a:xfrm>
              <a:off x="749163" y="2889231"/>
              <a:ext cx="2272658" cy="3415149"/>
            </a:xfrm>
            <a:prstGeom prst="roundRect">
              <a:avLst>
                <a:gd name="adj" fmla="val 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" name="직사각형 4"/>
            <p:cNvSpPr/>
            <p:nvPr/>
          </p:nvSpPr>
          <p:spPr>
            <a:xfrm>
              <a:off x="964407" y="3263461"/>
              <a:ext cx="1838260" cy="48763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ko-KR" altLang="en-US" sz="1600" spc="-100" dirty="0" smtClean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accent5"/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학부모만족도조사</a:t>
              </a:r>
              <a:r>
                <a:rPr lang="en-US" altLang="ko-KR" sz="1600" spc="-10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accent5"/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/>
              </a:r>
              <a:br>
                <a:rPr lang="en-US" altLang="ko-KR" sz="1600" spc="-10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accent5"/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</a:br>
              <a:r>
                <a:rPr lang="ko-KR" altLang="en-US" sz="2000" spc="-100" dirty="0" smtClean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tx2">
                      <a:lumMod val="75000"/>
                    </a:schemeClr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문항작성 및 의견 수렴</a:t>
              </a:r>
              <a:endParaRPr lang="ko-KR" altLang="en-US" sz="2000" spc="-10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endParaRPr>
            </a:p>
          </p:txBody>
        </p:sp>
        <p:grpSp>
          <p:nvGrpSpPr>
            <p:cNvPr id="108" name="그룹 107"/>
            <p:cNvGrpSpPr/>
            <p:nvPr/>
          </p:nvGrpSpPr>
          <p:grpSpPr>
            <a:xfrm>
              <a:off x="933236" y="4048097"/>
              <a:ext cx="2005846" cy="1295400"/>
              <a:chOff x="904893" y="4635322"/>
              <a:chExt cx="2005846" cy="1295400"/>
            </a:xfrm>
            <a:solidFill>
              <a:srgbClr val="2662AA"/>
            </a:solidFill>
          </p:grpSpPr>
          <p:sp>
            <p:nvSpPr>
              <p:cNvPr id="109" name="모서리가 둥근 직사각형 108"/>
              <p:cNvSpPr/>
              <p:nvPr/>
            </p:nvSpPr>
            <p:spPr>
              <a:xfrm>
                <a:off x="904893" y="4635322"/>
                <a:ext cx="2005846" cy="1295400"/>
              </a:xfrm>
              <a:prstGeom prst="roundRect">
                <a:avLst>
                  <a:gd name="adj" fmla="val 8504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grpSp>
            <p:nvGrpSpPr>
              <p:cNvPr id="110" name="Group 30"/>
              <p:cNvGrpSpPr>
                <a:grpSpLocks noChangeAspect="1"/>
              </p:cNvGrpSpPr>
              <p:nvPr/>
            </p:nvGrpSpPr>
            <p:grpSpPr bwMode="auto">
              <a:xfrm>
                <a:off x="1741784" y="4942033"/>
                <a:ext cx="482970" cy="283616"/>
                <a:chOff x="1493" y="3182"/>
                <a:chExt cx="235" cy="138"/>
              </a:xfrm>
              <a:grpFill/>
            </p:grpSpPr>
            <p:sp>
              <p:nvSpPr>
                <p:cNvPr id="111" name="Rectangle 31"/>
                <p:cNvSpPr>
                  <a:spLocks noChangeArrowheads="1"/>
                </p:cNvSpPr>
                <p:nvPr/>
              </p:nvSpPr>
              <p:spPr bwMode="auto">
                <a:xfrm>
                  <a:off x="1493" y="3182"/>
                  <a:ext cx="102" cy="22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112" name="Rectangle 32"/>
                <p:cNvSpPr>
                  <a:spLocks noChangeArrowheads="1"/>
                </p:cNvSpPr>
                <p:nvPr/>
              </p:nvSpPr>
              <p:spPr bwMode="auto">
                <a:xfrm>
                  <a:off x="1493" y="3240"/>
                  <a:ext cx="102" cy="22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114" name="Rectangle 34"/>
                <p:cNvSpPr>
                  <a:spLocks noChangeArrowheads="1"/>
                </p:cNvSpPr>
                <p:nvPr/>
              </p:nvSpPr>
              <p:spPr bwMode="auto">
                <a:xfrm>
                  <a:off x="1621" y="3182"/>
                  <a:ext cx="107" cy="13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</p:grpSp>
        </p:grpSp>
        <p:grpSp>
          <p:nvGrpSpPr>
            <p:cNvPr id="35" name="그룹 34"/>
            <p:cNvGrpSpPr/>
            <p:nvPr/>
          </p:nvGrpSpPr>
          <p:grpSpPr>
            <a:xfrm>
              <a:off x="880614" y="4004256"/>
              <a:ext cx="2005846" cy="1301616"/>
              <a:chOff x="898543" y="4628972"/>
              <a:chExt cx="2005846" cy="1301616"/>
            </a:xfrm>
          </p:grpSpPr>
          <p:sp>
            <p:nvSpPr>
              <p:cNvPr id="3" name="모서리가 둥근 직사각형 2"/>
              <p:cNvSpPr/>
              <p:nvPr/>
            </p:nvSpPr>
            <p:spPr>
              <a:xfrm>
                <a:off x="898543" y="4628972"/>
                <a:ext cx="2005846" cy="1295400"/>
              </a:xfrm>
              <a:prstGeom prst="roundRect">
                <a:avLst>
                  <a:gd name="adj" fmla="val 8504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grpSp>
            <p:nvGrpSpPr>
              <p:cNvPr id="167" name="Group 30"/>
              <p:cNvGrpSpPr>
                <a:grpSpLocks noChangeAspect="1"/>
              </p:cNvGrpSpPr>
              <p:nvPr/>
            </p:nvGrpSpPr>
            <p:grpSpPr bwMode="auto">
              <a:xfrm>
                <a:off x="1365685" y="4779681"/>
                <a:ext cx="992658" cy="1150907"/>
                <a:chOff x="1310" y="3103"/>
                <a:chExt cx="483" cy="560"/>
              </a:xfrm>
              <a:solidFill>
                <a:srgbClr val="2E75B6"/>
              </a:solidFill>
            </p:grpSpPr>
            <p:sp>
              <p:nvSpPr>
                <p:cNvPr id="169" name="Rectangle 31"/>
                <p:cNvSpPr>
                  <a:spLocks noChangeArrowheads="1"/>
                </p:cNvSpPr>
                <p:nvPr/>
              </p:nvSpPr>
              <p:spPr bwMode="auto">
                <a:xfrm>
                  <a:off x="1493" y="3182"/>
                  <a:ext cx="102" cy="22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170" name="Rectangle 32"/>
                <p:cNvSpPr>
                  <a:spLocks noChangeArrowheads="1"/>
                </p:cNvSpPr>
                <p:nvPr/>
              </p:nvSpPr>
              <p:spPr bwMode="auto">
                <a:xfrm>
                  <a:off x="1493" y="3240"/>
                  <a:ext cx="102" cy="22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171" name="Freeform 33"/>
                <p:cNvSpPr>
                  <a:spLocks noEditPoints="1"/>
                </p:cNvSpPr>
                <p:nvPr/>
              </p:nvSpPr>
              <p:spPr bwMode="auto">
                <a:xfrm>
                  <a:off x="1310" y="3103"/>
                  <a:ext cx="483" cy="560"/>
                </a:xfrm>
                <a:custGeom>
                  <a:avLst/>
                  <a:gdLst>
                    <a:gd name="T0" fmla="*/ 1503 w 6133"/>
                    <a:gd name="T1" fmla="*/ 0 h 7104"/>
                    <a:gd name="T2" fmla="*/ 1503 w 6133"/>
                    <a:gd name="T3" fmla="*/ 2024 h 7104"/>
                    <a:gd name="T4" fmla="*/ 1464 w 6133"/>
                    <a:gd name="T5" fmla="*/ 2024 h 7104"/>
                    <a:gd name="T6" fmla="*/ 1182 w 6133"/>
                    <a:gd name="T7" fmla="*/ 2304 h 7104"/>
                    <a:gd name="T8" fmla="*/ 1179 w 6133"/>
                    <a:gd name="T9" fmla="*/ 2346 h 7104"/>
                    <a:gd name="T10" fmla="*/ 1177 w 6133"/>
                    <a:gd name="T11" fmla="*/ 3567 h 7104"/>
                    <a:gd name="T12" fmla="*/ 1016 w 6133"/>
                    <a:gd name="T13" fmla="*/ 3567 h 7104"/>
                    <a:gd name="T14" fmla="*/ 1016 w 6133"/>
                    <a:gd name="T15" fmla="*/ 2746 h 7104"/>
                    <a:gd name="T16" fmla="*/ 605 w 6133"/>
                    <a:gd name="T17" fmla="*/ 3461 h 7104"/>
                    <a:gd name="T18" fmla="*/ 605 w 6133"/>
                    <a:gd name="T19" fmla="*/ 3884 h 7104"/>
                    <a:gd name="T20" fmla="*/ 470 w 6133"/>
                    <a:gd name="T21" fmla="*/ 3884 h 7104"/>
                    <a:gd name="T22" fmla="*/ 470 w 6133"/>
                    <a:gd name="T23" fmla="*/ 3390 h 7104"/>
                    <a:gd name="T24" fmla="*/ 0 w 6133"/>
                    <a:gd name="T25" fmla="*/ 4123 h 7104"/>
                    <a:gd name="T26" fmla="*/ 0 w 6133"/>
                    <a:gd name="T27" fmla="*/ 7104 h 7104"/>
                    <a:gd name="T28" fmla="*/ 1787 w 6133"/>
                    <a:gd name="T29" fmla="*/ 7104 h 7104"/>
                    <a:gd name="T30" fmla="*/ 1787 w 6133"/>
                    <a:gd name="T31" fmla="*/ 6316 h 7104"/>
                    <a:gd name="T32" fmla="*/ 2107 w 6133"/>
                    <a:gd name="T33" fmla="*/ 5979 h 7104"/>
                    <a:gd name="T34" fmla="*/ 6133 w 6133"/>
                    <a:gd name="T35" fmla="*/ 5979 h 7104"/>
                    <a:gd name="T36" fmla="*/ 6133 w 6133"/>
                    <a:gd name="T37" fmla="*/ 0 h 7104"/>
                    <a:gd name="T38" fmla="*/ 1503 w 6133"/>
                    <a:gd name="T39" fmla="*/ 0 h 7104"/>
                    <a:gd name="T40" fmla="*/ 5860 w 6133"/>
                    <a:gd name="T41" fmla="*/ 5707 h 7104"/>
                    <a:gd name="T42" fmla="*/ 2322 w 6133"/>
                    <a:gd name="T43" fmla="*/ 5707 h 7104"/>
                    <a:gd name="T44" fmla="*/ 2565 w 6133"/>
                    <a:gd name="T45" fmla="*/ 5154 h 7104"/>
                    <a:gd name="T46" fmla="*/ 2565 w 6133"/>
                    <a:gd name="T47" fmla="*/ 4958 h 7104"/>
                    <a:gd name="T48" fmla="*/ 5306 w 6133"/>
                    <a:gd name="T49" fmla="*/ 4958 h 7104"/>
                    <a:gd name="T50" fmla="*/ 5306 w 6133"/>
                    <a:gd name="T51" fmla="*/ 4676 h 7104"/>
                    <a:gd name="T52" fmla="*/ 2565 w 6133"/>
                    <a:gd name="T53" fmla="*/ 4676 h 7104"/>
                    <a:gd name="T54" fmla="*/ 2564 w 6133"/>
                    <a:gd name="T55" fmla="*/ 4223 h 7104"/>
                    <a:gd name="T56" fmla="*/ 5306 w 6133"/>
                    <a:gd name="T57" fmla="*/ 4223 h 7104"/>
                    <a:gd name="T58" fmla="*/ 5306 w 6133"/>
                    <a:gd name="T59" fmla="*/ 3941 h 7104"/>
                    <a:gd name="T60" fmla="*/ 2564 w 6133"/>
                    <a:gd name="T61" fmla="*/ 3941 h 7104"/>
                    <a:gd name="T62" fmla="*/ 2564 w 6133"/>
                    <a:gd name="T63" fmla="*/ 3488 h 7104"/>
                    <a:gd name="T64" fmla="*/ 5306 w 6133"/>
                    <a:gd name="T65" fmla="*/ 3488 h 7104"/>
                    <a:gd name="T66" fmla="*/ 5306 w 6133"/>
                    <a:gd name="T67" fmla="*/ 3206 h 7104"/>
                    <a:gd name="T68" fmla="*/ 2564 w 6133"/>
                    <a:gd name="T69" fmla="*/ 3206 h 7104"/>
                    <a:gd name="T70" fmla="*/ 2564 w 6133"/>
                    <a:gd name="T71" fmla="*/ 3065 h 7104"/>
                    <a:gd name="T72" fmla="*/ 2374 w 6133"/>
                    <a:gd name="T73" fmla="*/ 2754 h 7104"/>
                    <a:gd name="T74" fmla="*/ 3618 w 6133"/>
                    <a:gd name="T75" fmla="*/ 2754 h 7104"/>
                    <a:gd name="T76" fmla="*/ 3618 w 6133"/>
                    <a:gd name="T77" fmla="*/ 2472 h 7104"/>
                    <a:gd name="T78" fmla="*/ 2330 w 6133"/>
                    <a:gd name="T79" fmla="*/ 2472 h 7104"/>
                    <a:gd name="T80" fmla="*/ 2330 w 6133"/>
                    <a:gd name="T81" fmla="*/ 2739 h 7104"/>
                    <a:gd name="T82" fmla="*/ 1948 w 6133"/>
                    <a:gd name="T83" fmla="*/ 3065 h 7104"/>
                    <a:gd name="T84" fmla="*/ 1949 w 6133"/>
                    <a:gd name="T85" fmla="*/ 4273 h 7104"/>
                    <a:gd name="T86" fmla="*/ 1775 w 6133"/>
                    <a:gd name="T87" fmla="*/ 4281 h 7104"/>
                    <a:gd name="T88" fmla="*/ 1775 w 6133"/>
                    <a:gd name="T89" fmla="*/ 272 h 7104"/>
                    <a:gd name="T90" fmla="*/ 5860 w 6133"/>
                    <a:gd name="T91" fmla="*/ 272 h 7104"/>
                    <a:gd name="T92" fmla="*/ 5860 w 6133"/>
                    <a:gd name="T93" fmla="*/ 5707 h 71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6133" h="7104">
                      <a:moveTo>
                        <a:pt x="1503" y="0"/>
                      </a:moveTo>
                      <a:cubicBezTo>
                        <a:pt x="1503" y="2024"/>
                        <a:pt x="1503" y="2024"/>
                        <a:pt x="1503" y="2024"/>
                      </a:cubicBezTo>
                      <a:cubicBezTo>
                        <a:pt x="1464" y="2024"/>
                        <a:pt x="1464" y="2024"/>
                        <a:pt x="1464" y="2024"/>
                      </a:cubicBezTo>
                      <a:cubicBezTo>
                        <a:pt x="1281" y="2024"/>
                        <a:pt x="1187" y="2162"/>
                        <a:pt x="1182" y="2304"/>
                      </a:cubicBezTo>
                      <a:cubicBezTo>
                        <a:pt x="1180" y="2318"/>
                        <a:pt x="1179" y="2331"/>
                        <a:pt x="1179" y="2346"/>
                      </a:cubicBezTo>
                      <a:cubicBezTo>
                        <a:pt x="1177" y="3567"/>
                        <a:pt x="1177" y="3567"/>
                        <a:pt x="1177" y="3567"/>
                      </a:cubicBezTo>
                      <a:cubicBezTo>
                        <a:pt x="1016" y="3567"/>
                        <a:pt x="1016" y="3567"/>
                        <a:pt x="1016" y="3567"/>
                      </a:cubicBezTo>
                      <a:cubicBezTo>
                        <a:pt x="1016" y="2746"/>
                        <a:pt x="1016" y="2746"/>
                        <a:pt x="1016" y="2746"/>
                      </a:cubicBezTo>
                      <a:cubicBezTo>
                        <a:pt x="848" y="2840"/>
                        <a:pt x="605" y="3049"/>
                        <a:pt x="605" y="3461"/>
                      </a:cubicBezTo>
                      <a:cubicBezTo>
                        <a:pt x="605" y="3884"/>
                        <a:pt x="605" y="3884"/>
                        <a:pt x="605" y="3884"/>
                      </a:cubicBezTo>
                      <a:cubicBezTo>
                        <a:pt x="470" y="3884"/>
                        <a:pt x="470" y="3884"/>
                        <a:pt x="470" y="3884"/>
                      </a:cubicBezTo>
                      <a:cubicBezTo>
                        <a:pt x="470" y="3390"/>
                        <a:pt x="470" y="3390"/>
                        <a:pt x="470" y="3390"/>
                      </a:cubicBezTo>
                      <a:cubicBezTo>
                        <a:pt x="310" y="3474"/>
                        <a:pt x="0" y="3683"/>
                        <a:pt x="0" y="4123"/>
                      </a:cubicBezTo>
                      <a:cubicBezTo>
                        <a:pt x="0" y="7104"/>
                        <a:pt x="0" y="7104"/>
                        <a:pt x="0" y="7104"/>
                      </a:cubicBezTo>
                      <a:cubicBezTo>
                        <a:pt x="1787" y="7104"/>
                        <a:pt x="1787" y="7104"/>
                        <a:pt x="1787" y="7104"/>
                      </a:cubicBezTo>
                      <a:cubicBezTo>
                        <a:pt x="1787" y="6316"/>
                        <a:pt x="1787" y="6316"/>
                        <a:pt x="1787" y="6316"/>
                      </a:cubicBezTo>
                      <a:cubicBezTo>
                        <a:pt x="1787" y="6316"/>
                        <a:pt x="1938" y="6174"/>
                        <a:pt x="2107" y="5979"/>
                      </a:cubicBezTo>
                      <a:cubicBezTo>
                        <a:pt x="6133" y="5979"/>
                        <a:pt x="6133" y="5979"/>
                        <a:pt x="6133" y="5979"/>
                      </a:cubicBezTo>
                      <a:cubicBezTo>
                        <a:pt x="6133" y="0"/>
                        <a:pt x="6133" y="0"/>
                        <a:pt x="6133" y="0"/>
                      </a:cubicBezTo>
                      <a:lnTo>
                        <a:pt x="1503" y="0"/>
                      </a:lnTo>
                      <a:close/>
                      <a:moveTo>
                        <a:pt x="5860" y="5707"/>
                      </a:moveTo>
                      <a:cubicBezTo>
                        <a:pt x="2322" y="5707"/>
                        <a:pt x="2322" y="5707"/>
                        <a:pt x="2322" y="5707"/>
                      </a:cubicBezTo>
                      <a:cubicBezTo>
                        <a:pt x="2457" y="5517"/>
                        <a:pt x="2565" y="5315"/>
                        <a:pt x="2565" y="5154"/>
                      </a:cubicBezTo>
                      <a:cubicBezTo>
                        <a:pt x="2565" y="4958"/>
                        <a:pt x="2565" y="4958"/>
                        <a:pt x="2565" y="4958"/>
                      </a:cubicBezTo>
                      <a:cubicBezTo>
                        <a:pt x="5306" y="4958"/>
                        <a:pt x="5306" y="4958"/>
                        <a:pt x="5306" y="4958"/>
                      </a:cubicBezTo>
                      <a:cubicBezTo>
                        <a:pt x="5306" y="4676"/>
                        <a:pt x="5306" y="4676"/>
                        <a:pt x="5306" y="4676"/>
                      </a:cubicBezTo>
                      <a:cubicBezTo>
                        <a:pt x="2565" y="4676"/>
                        <a:pt x="2565" y="4676"/>
                        <a:pt x="2565" y="4676"/>
                      </a:cubicBezTo>
                      <a:cubicBezTo>
                        <a:pt x="2564" y="4223"/>
                        <a:pt x="2564" y="4223"/>
                        <a:pt x="2564" y="4223"/>
                      </a:cubicBezTo>
                      <a:cubicBezTo>
                        <a:pt x="5306" y="4223"/>
                        <a:pt x="5306" y="4223"/>
                        <a:pt x="5306" y="4223"/>
                      </a:cubicBezTo>
                      <a:cubicBezTo>
                        <a:pt x="5306" y="3941"/>
                        <a:pt x="5306" y="3941"/>
                        <a:pt x="5306" y="3941"/>
                      </a:cubicBezTo>
                      <a:cubicBezTo>
                        <a:pt x="2564" y="3941"/>
                        <a:pt x="2564" y="3941"/>
                        <a:pt x="2564" y="3941"/>
                      </a:cubicBezTo>
                      <a:cubicBezTo>
                        <a:pt x="2564" y="3488"/>
                        <a:pt x="2564" y="3488"/>
                        <a:pt x="2564" y="3488"/>
                      </a:cubicBezTo>
                      <a:cubicBezTo>
                        <a:pt x="5306" y="3488"/>
                        <a:pt x="5306" y="3488"/>
                        <a:pt x="5306" y="3488"/>
                      </a:cubicBezTo>
                      <a:cubicBezTo>
                        <a:pt x="5306" y="3206"/>
                        <a:pt x="5306" y="3206"/>
                        <a:pt x="5306" y="3206"/>
                      </a:cubicBezTo>
                      <a:cubicBezTo>
                        <a:pt x="2564" y="3206"/>
                        <a:pt x="2564" y="3206"/>
                        <a:pt x="2564" y="3206"/>
                      </a:cubicBezTo>
                      <a:cubicBezTo>
                        <a:pt x="2564" y="3065"/>
                        <a:pt x="2564" y="3065"/>
                        <a:pt x="2564" y="3065"/>
                      </a:cubicBezTo>
                      <a:cubicBezTo>
                        <a:pt x="2564" y="2903"/>
                        <a:pt x="2480" y="2798"/>
                        <a:pt x="2374" y="2754"/>
                      </a:cubicBezTo>
                      <a:cubicBezTo>
                        <a:pt x="3618" y="2754"/>
                        <a:pt x="3618" y="2754"/>
                        <a:pt x="3618" y="2754"/>
                      </a:cubicBezTo>
                      <a:cubicBezTo>
                        <a:pt x="3618" y="2472"/>
                        <a:pt x="3618" y="2472"/>
                        <a:pt x="3618" y="2472"/>
                      </a:cubicBezTo>
                      <a:cubicBezTo>
                        <a:pt x="2330" y="2472"/>
                        <a:pt x="2330" y="2472"/>
                        <a:pt x="2330" y="2472"/>
                      </a:cubicBezTo>
                      <a:cubicBezTo>
                        <a:pt x="2330" y="2739"/>
                        <a:pt x="2330" y="2739"/>
                        <a:pt x="2330" y="2739"/>
                      </a:cubicBezTo>
                      <a:cubicBezTo>
                        <a:pt x="2156" y="2694"/>
                        <a:pt x="1948" y="2799"/>
                        <a:pt x="1948" y="3065"/>
                      </a:cubicBezTo>
                      <a:cubicBezTo>
                        <a:pt x="1949" y="4273"/>
                        <a:pt x="1949" y="4273"/>
                        <a:pt x="1949" y="4273"/>
                      </a:cubicBezTo>
                      <a:cubicBezTo>
                        <a:pt x="1949" y="4337"/>
                        <a:pt x="1789" y="4339"/>
                        <a:pt x="1775" y="4281"/>
                      </a:cubicBezTo>
                      <a:cubicBezTo>
                        <a:pt x="1775" y="272"/>
                        <a:pt x="1775" y="272"/>
                        <a:pt x="1775" y="272"/>
                      </a:cubicBezTo>
                      <a:cubicBezTo>
                        <a:pt x="5860" y="272"/>
                        <a:pt x="5860" y="272"/>
                        <a:pt x="5860" y="272"/>
                      </a:cubicBezTo>
                      <a:cubicBezTo>
                        <a:pt x="5860" y="5707"/>
                        <a:pt x="5860" y="5707"/>
                        <a:pt x="5860" y="570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172" name="Rectangle 34"/>
                <p:cNvSpPr>
                  <a:spLocks noChangeArrowheads="1"/>
                </p:cNvSpPr>
                <p:nvPr/>
              </p:nvSpPr>
              <p:spPr bwMode="auto">
                <a:xfrm>
                  <a:off x="1621" y="3182"/>
                  <a:ext cx="107" cy="13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</p:grpSp>
        </p:grpSp>
      </p:grpSp>
      <p:grpSp>
        <p:nvGrpSpPr>
          <p:cNvPr id="26" name="그룹 25"/>
          <p:cNvGrpSpPr/>
          <p:nvPr/>
        </p:nvGrpSpPr>
        <p:grpSpPr>
          <a:xfrm>
            <a:off x="3432745" y="2894815"/>
            <a:ext cx="2272658" cy="3415149"/>
            <a:chOff x="3432745" y="2894815"/>
            <a:chExt cx="2272658" cy="3415149"/>
          </a:xfrm>
        </p:grpSpPr>
        <p:sp>
          <p:nvSpPr>
            <p:cNvPr id="62" name="모서리가 둥근 직사각형 61"/>
            <p:cNvSpPr/>
            <p:nvPr/>
          </p:nvSpPr>
          <p:spPr>
            <a:xfrm>
              <a:off x="3432745" y="2894815"/>
              <a:ext cx="2272658" cy="3415149"/>
            </a:xfrm>
            <a:prstGeom prst="roundRect">
              <a:avLst>
                <a:gd name="adj" fmla="val 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93" name="그룹 92"/>
            <p:cNvGrpSpPr/>
            <p:nvPr/>
          </p:nvGrpSpPr>
          <p:grpSpPr>
            <a:xfrm>
              <a:off x="3620414" y="4046716"/>
              <a:ext cx="2005846" cy="1295400"/>
              <a:chOff x="3624633" y="4648200"/>
              <a:chExt cx="2005846" cy="1295400"/>
            </a:xfrm>
            <a:solidFill>
              <a:srgbClr val="2662AA"/>
            </a:solidFill>
          </p:grpSpPr>
          <p:sp>
            <p:nvSpPr>
              <p:cNvPr id="94" name="모서리가 둥근 직사각형 93"/>
              <p:cNvSpPr/>
              <p:nvPr/>
            </p:nvSpPr>
            <p:spPr>
              <a:xfrm>
                <a:off x="3624633" y="4648200"/>
                <a:ext cx="2005846" cy="1295400"/>
              </a:xfrm>
              <a:prstGeom prst="roundRect">
                <a:avLst>
                  <a:gd name="adj" fmla="val 8504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grpSp>
            <p:nvGrpSpPr>
              <p:cNvPr id="95" name="Group 22"/>
              <p:cNvGrpSpPr>
                <a:grpSpLocks noChangeAspect="1"/>
              </p:cNvGrpSpPr>
              <p:nvPr/>
            </p:nvGrpSpPr>
            <p:grpSpPr bwMode="auto">
              <a:xfrm>
                <a:off x="4002542" y="4957716"/>
                <a:ext cx="1250029" cy="760527"/>
                <a:chOff x="2512" y="3195"/>
                <a:chExt cx="452" cy="275"/>
              </a:xfrm>
              <a:grpFill/>
            </p:grpSpPr>
            <p:sp>
              <p:nvSpPr>
                <p:cNvPr id="96" name="Freeform 23"/>
                <p:cNvSpPr>
                  <a:spLocks noEditPoints="1"/>
                </p:cNvSpPr>
                <p:nvPr/>
              </p:nvSpPr>
              <p:spPr bwMode="auto">
                <a:xfrm>
                  <a:off x="2512" y="3232"/>
                  <a:ext cx="316" cy="238"/>
                </a:xfrm>
                <a:custGeom>
                  <a:avLst/>
                  <a:gdLst>
                    <a:gd name="T0" fmla="*/ 3796 w 4910"/>
                    <a:gd name="T1" fmla="*/ 32 h 3706"/>
                    <a:gd name="T2" fmla="*/ 73 w 4910"/>
                    <a:gd name="T3" fmla="*/ 2567 h 3706"/>
                    <a:gd name="T4" fmla="*/ 19 w 4910"/>
                    <a:gd name="T5" fmla="*/ 2725 h 3706"/>
                    <a:gd name="T6" fmla="*/ 111 w 4910"/>
                    <a:gd name="T7" fmla="*/ 3018 h 3706"/>
                    <a:gd name="T8" fmla="*/ 246 w 4910"/>
                    <a:gd name="T9" fmla="*/ 3096 h 3706"/>
                    <a:gd name="T10" fmla="*/ 1267 w 4910"/>
                    <a:gd name="T11" fmla="*/ 3096 h 3706"/>
                    <a:gd name="T12" fmla="*/ 1294 w 4910"/>
                    <a:gd name="T13" fmla="*/ 3561 h 3706"/>
                    <a:gd name="T14" fmla="*/ 1442 w 4910"/>
                    <a:gd name="T15" fmla="*/ 3705 h 3706"/>
                    <a:gd name="T16" fmla="*/ 2609 w 4910"/>
                    <a:gd name="T17" fmla="*/ 3706 h 3706"/>
                    <a:gd name="T18" fmla="*/ 2655 w 4910"/>
                    <a:gd name="T19" fmla="*/ 3699 h 3706"/>
                    <a:gd name="T20" fmla="*/ 2757 w 4910"/>
                    <a:gd name="T21" fmla="*/ 3572 h 3706"/>
                    <a:gd name="T22" fmla="*/ 2784 w 4910"/>
                    <a:gd name="T23" fmla="*/ 3096 h 3706"/>
                    <a:gd name="T24" fmla="*/ 4764 w 4910"/>
                    <a:gd name="T25" fmla="*/ 3096 h 3706"/>
                    <a:gd name="T26" fmla="*/ 4805 w 4910"/>
                    <a:gd name="T27" fmla="*/ 3089 h 3706"/>
                    <a:gd name="T28" fmla="*/ 4877 w 4910"/>
                    <a:gd name="T29" fmla="*/ 3038 h 3706"/>
                    <a:gd name="T30" fmla="*/ 4896 w 4910"/>
                    <a:gd name="T31" fmla="*/ 2912 h 3706"/>
                    <a:gd name="T32" fmla="*/ 4010 w 4910"/>
                    <a:gd name="T33" fmla="*/ 106 h 3706"/>
                    <a:gd name="T34" fmla="*/ 3922 w 4910"/>
                    <a:gd name="T35" fmla="*/ 16 h 3706"/>
                    <a:gd name="T36" fmla="*/ 3796 w 4910"/>
                    <a:gd name="T37" fmla="*/ 32 h 3706"/>
                    <a:gd name="T38" fmla="*/ 2474 w 4910"/>
                    <a:gd name="T39" fmla="*/ 3408 h 3706"/>
                    <a:gd name="T40" fmla="*/ 1586 w 4910"/>
                    <a:gd name="T41" fmla="*/ 3408 h 3706"/>
                    <a:gd name="T42" fmla="*/ 1563 w 4910"/>
                    <a:gd name="T43" fmla="*/ 3096 h 3706"/>
                    <a:gd name="T44" fmla="*/ 2486 w 4910"/>
                    <a:gd name="T45" fmla="*/ 3096 h 3706"/>
                    <a:gd name="T46" fmla="*/ 2474 w 4910"/>
                    <a:gd name="T47" fmla="*/ 3408 h 37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4910" h="3706">
                      <a:moveTo>
                        <a:pt x="3796" y="32"/>
                      </a:moveTo>
                      <a:cubicBezTo>
                        <a:pt x="73" y="2567"/>
                        <a:pt x="73" y="2567"/>
                        <a:pt x="73" y="2567"/>
                      </a:cubicBezTo>
                      <a:cubicBezTo>
                        <a:pt x="22" y="2601"/>
                        <a:pt x="0" y="2667"/>
                        <a:pt x="19" y="2725"/>
                      </a:cubicBezTo>
                      <a:cubicBezTo>
                        <a:pt x="111" y="3018"/>
                        <a:pt x="111" y="3018"/>
                        <a:pt x="111" y="3018"/>
                      </a:cubicBezTo>
                      <a:cubicBezTo>
                        <a:pt x="130" y="3077"/>
                        <a:pt x="184" y="3098"/>
                        <a:pt x="246" y="3096"/>
                      </a:cubicBezTo>
                      <a:cubicBezTo>
                        <a:pt x="1267" y="3096"/>
                        <a:pt x="1267" y="3096"/>
                        <a:pt x="1267" y="3096"/>
                      </a:cubicBezTo>
                      <a:cubicBezTo>
                        <a:pt x="1294" y="3561"/>
                        <a:pt x="1294" y="3561"/>
                        <a:pt x="1294" y="3561"/>
                      </a:cubicBezTo>
                      <a:cubicBezTo>
                        <a:pt x="1296" y="3641"/>
                        <a:pt x="1361" y="3706"/>
                        <a:pt x="1442" y="3705"/>
                      </a:cubicBezTo>
                      <a:cubicBezTo>
                        <a:pt x="2609" y="3706"/>
                        <a:pt x="2609" y="3706"/>
                        <a:pt x="2609" y="3706"/>
                      </a:cubicBezTo>
                      <a:cubicBezTo>
                        <a:pt x="2624" y="3706"/>
                        <a:pt x="2640" y="3704"/>
                        <a:pt x="2655" y="3699"/>
                      </a:cubicBezTo>
                      <a:cubicBezTo>
                        <a:pt x="2711" y="3682"/>
                        <a:pt x="2752" y="3632"/>
                        <a:pt x="2757" y="3572"/>
                      </a:cubicBezTo>
                      <a:cubicBezTo>
                        <a:pt x="2784" y="3096"/>
                        <a:pt x="2784" y="3096"/>
                        <a:pt x="2784" y="3096"/>
                      </a:cubicBezTo>
                      <a:cubicBezTo>
                        <a:pt x="4764" y="3096"/>
                        <a:pt x="4764" y="3096"/>
                        <a:pt x="4764" y="3096"/>
                      </a:cubicBezTo>
                      <a:cubicBezTo>
                        <a:pt x="4777" y="3096"/>
                        <a:pt x="4792" y="3094"/>
                        <a:pt x="4805" y="3089"/>
                      </a:cubicBezTo>
                      <a:cubicBezTo>
                        <a:pt x="4833" y="3081"/>
                        <a:pt x="4858" y="3064"/>
                        <a:pt x="4877" y="3038"/>
                      </a:cubicBezTo>
                      <a:cubicBezTo>
                        <a:pt x="4903" y="3003"/>
                        <a:pt x="4910" y="2955"/>
                        <a:pt x="4896" y="2912"/>
                      </a:cubicBezTo>
                      <a:cubicBezTo>
                        <a:pt x="4010" y="106"/>
                        <a:pt x="4010" y="106"/>
                        <a:pt x="4010" y="106"/>
                      </a:cubicBezTo>
                      <a:cubicBezTo>
                        <a:pt x="3996" y="64"/>
                        <a:pt x="3964" y="30"/>
                        <a:pt x="3922" y="16"/>
                      </a:cubicBezTo>
                      <a:cubicBezTo>
                        <a:pt x="3880" y="0"/>
                        <a:pt x="3833" y="7"/>
                        <a:pt x="3796" y="32"/>
                      </a:cubicBezTo>
                      <a:close/>
                      <a:moveTo>
                        <a:pt x="2474" y="3408"/>
                      </a:moveTo>
                      <a:cubicBezTo>
                        <a:pt x="1586" y="3408"/>
                        <a:pt x="1586" y="3408"/>
                        <a:pt x="1586" y="3408"/>
                      </a:cubicBezTo>
                      <a:cubicBezTo>
                        <a:pt x="1563" y="3096"/>
                        <a:pt x="1563" y="3096"/>
                        <a:pt x="1563" y="3096"/>
                      </a:cubicBezTo>
                      <a:cubicBezTo>
                        <a:pt x="2486" y="3096"/>
                        <a:pt x="2486" y="3096"/>
                        <a:pt x="2486" y="3096"/>
                      </a:cubicBezTo>
                      <a:lnTo>
                        <a:pt x="2474" y="340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97" name="Freeform 24"/>
                <p:cNvSpPr>
                  <a:spLocks/>
                </p:cNvSpPr>
                <p:nvPr/>
              </p:nvSpPr>
              <p:spPr bwMode="auto">
                <a:xfrm>
                  <a:off x="2783" y="3209"/>
                  <a:ext cx="92" cy="228"/>
                </a:xfrm>
                <a:custGeom>
                  <a:avLst/>
                  <a:gdLst>
                    <a:gd name="T0" fmla="*/ 159 w 1422"/>
                    <a:gd name="T1" fmla="*/ 33 h 3558"/>
                    <a:gd name="T2" fmla="*/ 38 w 1422"/>
                    <a:gd name="T3" fmla="*/ 308 h 3558"/>
                    <a:gd name="T4" fmla="*/ 1005 w 1422"/>
                    <a:gd name="T5" fmla="*/ 3370 h 3558"/>
                    <a:gd name="T6" fmla="*/ 1263 w 1422"/>
                    <a:gd name="T7" fmla="*/ 3524 h 3558"/>
                    <a:gd name="T8" fmla="*/ 1385 w 1422"/>
                    <a:gd name="T9" fmla="*/ 3250 h 3558"/>
                    <a:gd name="T10" fmla="*/ 417 w 1422"/>
                    <a:gd name="T11" fmla="*/ 188 h 3558"/>
                    <a:gd name="T12" fmla="*/ 159 w 1422"/>
                    <a:gd name="T13" fmla="*/ 33 h 35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422" h="3558">
                      <a:moveTo>
                        <a:pt x="159" y="33"/>
                      </a:moveTo>
                      <a:cubicBezTo>
                        <a:pt x="55" y="66"/>
                        <a:pt x="0" y="189"/>
                        <a:pt x="38" y="308"/>
                      </a:cubicBezTo>
                      <a:cubicBezTo>
                        <a:pt x="1005" y="3370"/>
                        <a:pt x="1005" y="3370"/>
                        <a:pt x="1005" y="3370"/>
                      </a:cubicBezTo>
                      <a:cubicBezTo>
                        <a:pt x="1043" y="3488"/>
                        <a:pt x="1158" y="3558"/>
                        <a:pt x="1263" y="3524"/>
                      </a:cubicBezTo>
                      <a:cubicBezTo>
                        <a:pt x="1368" y="3491"/>
                        <a:pt x="1422" y="3368"/>
                        <a:pt x="1385" y="3250"/>
                      </a:cubicBezTo>
                      <a:cubicBezTo>
                        <a:pt x="417" y="188"/>
                        <a:pt x="417" y="188"/>
                        <a:pt x="417" y="188"/>
                      </a:cubicBezTo>
                      <a:cubicBezTo>
                        <a:pt x="380" y="69"/>
                        <a:pt x="265" y="0"/>
                        <a:pt x="159" y="3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98" name="Freeform 25"/>
                <p:cNvSpPr>
                  <a:spLocks/>
                </p:cNvSpPr>
                <p:nvPr/>
              </p:nvSpPr>
              <p:spPr bwMode="auto">
                <a:xfrm>
                  <a:off x="2884" y="3262"/>
                  <a:ext cx="68" cy="43"/>
                </a:xfrm>
                <a:custGeom>
                  <a:avLst/>
                  <a:gdLst>
                    <a:gd name="T0" fmla="*/ 1020 w 1055"/>
                    <a:gd name="T1" fmla="*/ 166 h 661"/>
                    <a:gd name="T2" fmla="*/ 759 w 1055"/>
                    <a:gd name="T3" fmla="*/ 36 h 661"/>
                    <a:gd name="T4" fmla="*/ 166 w 1055"/>
                    <a:gd name="T5" fmla="*/ 234 h 661"/>
                    <a:gd name="T6" fmla="*/ 36 w 1055"/>
                    <a:gd name="T7" fmla="*/ 494 h 661"/>
                    <a:gd name="T8" fmla="*/ 295 w 1055"/>
                    <a:gd name="T9" fmla="*/ 624 h 661"/>
                    <a:gd name="T10" fmla="*/ 889 w 1055"/>
                    <a:gd name="T11" fmla="*/ 426 h 661"/>
                    <a:gd name="T12" fmla="*/ 1020 w 1055"/>
                    <a:gd name="T13" fmla="*/ 166 h 6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55" h="661">
                      <a:moveTo>
                        <a:pt x="1020" y="166"/>
                      </a:moveTo>
                      <a:cubicBezTo>
                        <a:pt x="984" y="59"/>
                        <a:pt x="867" y="0"/>
                        <a:pt x="759" y="36"/>
                      </a:cubicBezTo>
                      <a:cubicBezTo>
                        <a:pt x="166" y="234"/>
                        <a:pt x="166" y="234"/>
                        <a:pt x="166" y="234"/>
                      </a:cubicBezTo>
                      <a:cubicBezTo>
                        <a:pt x="58" y="270"/>
                        <a:pt x="0" y="387"/>
                        <a:pt x="36" y="494"/>
                      </a:cubicBezTo>
                      <a:cubicBezTo>
                        <a:pt x="72" y="601"/>
                        <a:pt x="189" y="661"/>
                        <a:pt x="295" y="624"/>
                      </a:cubicBezTo>
                      <a:cubicBezTo>
                        <a:pt x="889" y="426"/>
                        <a:pt x="889" y="426"/>
                        <a:pt x="889" y="426"/>
                      </a:cubicBezTo>
                      <a:cubicBezTo>
                        <a:pt x="997" y="391"/>
                        <a:pt x="1055" y="273"/>
                        <a:pt x="1020" y="16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99" name="Freeform 26"/>
                <p:cNvSpPr>
                  <a:spLocks/>
                </p:cNvSpPr>
                <p:nvPr/>
              </p:nvSpPr>
              <p:spPr bwMode="auto">
                <a:xfrm>
                  <a:off x="2898" y="3327"/>
                  <a:ext cx="66" cy="43"/>
                </a:xfrm>
                <a:custGeom>
                  <a:avLst/>
                  <a:gdLst>
                    <a:gd name="T0" fmla="*/ 987 w 1026"/>
                    <a:gd name="T1" fmla="*/ 514 h 671"/>
                    <a:gd name="T2" fmla="*/ 869 w 1026"/>
                    <a:gd name="T3" fmla="*/ 246 h 671"/>
                    <a:gd name="T4" fmla="*/ 286 w 1026"/>
                    <a:gd name="T5" fmla="*/ 19 h 671"/>
                    <a:gd name="T6" fmla="*/ 128 w 1026"/>
                    <a:gd name="T7" fmla="*/ 22 h 671"/>
                    <a:gd name="T8" fmla="*/ 20 w 1026"/>
                    <a:gd name="T9" fmla="*/ 137 h 671"/>
                    <a:gd name="T10" fmla="*/ 16 w 1026"/>
                    <a:gd name="T11" fmla="*/ 276 h 671"/>
                    <a:gd name="T12" fmla="*/ 16 w 1026"/>
                    <a:gd name="T13" fmla="*/ 276 h 671"/>
                    <a:gd name="T14" fmla="*/ 137 w 1026"/>
                    <a:gd name="T15" fmla="*/ 403 h 671"/>
                    <a:gd name="T16" fmla="*/ 719 w 1026"/>
                    <a:gd name="T17" fmla="*/ 631 h 671"/>
                    <a:gd name="T18" fmla="*/ 987 w 1026"/>
                    <a:gd name="T19" fmla="*/ 514 h 6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026" h="671">
                      <a:moveTo>
                        <a:pt x="987" y="514"/>
                      </a:moveTo>
                      <a:cubicBezTo>
                        <a:pt x="1026" y="411"/>
                        <a:pt x="972" y="287"/>
                        <a:pt x="869" y="246"/>
                      </a:cubicBezTo>
                      <a:cubicBezTo>
                        <a:pt x="286" y="19"/>
                        <a:pt x="286" y="19"/>
                        <a:pt x="286" y="19"/>
                      </a:cubicBezTo>
                      <a:cubicBezTo>
                        <a:pt x="235" y="0"/>
                        <a:pt x="180" y="1"/>
                        <a:pt x="128" y="22"/>
                      </a:cubicBezTo>
                      <a:cubicBezTo>
                        <a:pt x="78" y="44"/>
                        <a:pt x="40" y="86"/>
                        <a:pt x="20" y="137"/>
                      </a:cubicBezTo>
                      <a:cubicBezTo>
                        <a:pt x="2" y="181"/>
                        <a:pt x="0" y="231"/>
                        <a:pt x="16" y="276"/>
                      </a:cubicBezTo>
                      <a:cubicBezTo>
                        <a:pt x="16" y="276"/>
                        <a:pt x="16" y="276"/>
                        <a:pt x="16" y="276"/>
                      </a:cubicBezTo>
                      <a:cubicBezTo>
                        <a:pt x="36" y="334"/>
                        <a:pt x="79" y="381"/>
                        <a:pt x="137" y="403"/>
                      </a:cubicBezTo>
                      <a:cubicBezTo>
                        <a:pt x="719" y="631"/>
                        <a:pt x="719" y="631"/>
                        <a:pt x="719" y="631"/>
                      </a:cubicBezTo>
                      <a:cubicBezTo>
                        <a:pt x="826" y="671"/>
                        <a:pt x="945" y="619"/>
                        <a:pt x="987" y="5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100" name="Freeform 27"/>
                <p:cNvSpPr>
                  <a:spLocks/>
                </p:cNvSpPr>
                <p:nvPr/>
              </p:nvSpPr>
              <p:spPr bwMode="auto">
                <a:xfrm>
                  <a:off x="2865" y="3195"/>
                  <a:ext cx="50" cy="63"/>
                </a:xfrm>
                <a:custGeom>
                  <a:avLst/>
                  <a:gdLst>
                    <a:gd name="T0" fmla="*/ 719 w 776"/>
                    <a:gd name="T1" fmla="*/ 342 h 979"/>
                    <a:gd name="T2" fmla="*/ 653 w 776"/>
                    <a:gd name="T3" fmla="*/ 59 h 979"/>
                    <a:gd name="T4" fmla="*/ 369 w 776"/>
                    <a:gd name="T5" fmla="*/ 126 h 979"/>
                    <a:gd name="T6" fmla="*/ 40 w 776"/>
                    <a:gd name="T7" fmla="*/ 659 h 979"/>
                    <a:gd name="T8" fmla="*/ 20 w 776"/>
                    <a:gd name="T9" fmla="*/ 832 h 979"/>
                    <a:gd name="T10" fmla="*/ 107 w 776"/>
                    <a:gd name="T11" fmla="*/ 941 h 979"/>
                    <a:gd name="T12" fmla="*/ 262 w 776"/>
                    <a:gd name="T13" fmla="*/ 967 h 979"/>
                    <a:gd name="T14" fmla="*/ 389 w 776"/>
                    <a:gd name="T15" fmla="*/ 875 h 979"/>
                    <a:gd name="T16" fmla="*/ 719 w 776"/>
                    <a:gd name="T17" fmla="*/ 342 h 9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776" h="979">
                      <a:moveTo>
                        <a:pt x="719" y="342"/>
                      </a:moveTo>
                      <a:cubicBezTo>
                        <a:pt x="776" y="250"/>
                        <a:pt x="745" y="117"/>
                        <a:pt x="653" y="59"/>
                      </a:cubicBezTo>
                      <a:cubicBezTo>
                        <a:pt x="556" y="0"/>
                        <a:pt x="429" y="30"/>
                        <a:pt x="369" y="126"/>
                      </a:cubicBezTo>
                      <a:cubicBezTo>
                        <a:pt x="40" y="659"/>
                        <a:pt x="40" y="659"/>
                        <a:pt x="40" y="659"/>
                      </a:cubicBezTo>
                      <a:cubicBezTo>
                        <a:pt x="7" y="710"/>
                        <a:pt x="0" y="773"/>
                        <a:pt x="20" y="832"/>
                      </a:cubicBezTo>
                      <a:cubicBezTo>
                        <a:pt x="35" y="877"/>
                        <a:pt x="66" y="916"/>
                        <a:pt x="107" y="941"/>
                      </a:cubicBezTo>
                      <a:cubicBezTo>
                        <a:pt x="154" y="971"/>
                        <a:pt x="208" y="979"/>
                        <a:pt x="262" y="967"/>
                      </a:cubicBezTo>
                      <a:cubicBezTo>
                        <a:pt x="315" y="954"/>
                        <a:pt x="360" y="921"/>
                        <a:pt x="389" y="875"/>
                      </a:cubicBezTo>
                      <a:lnTo>
                        <a:pt x="719" y="34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</p:grpSp>
        </p:grpSp>
        <p:sp>
          <p:nvSpPr>
            <p:cNvPr id="6" name="직사각형 5"/>
            <p:cNvSpPr/>
            <p:nvPr/>
          </p:nvSpPr>
          <p:spPr>
            <a:xfrm>
              <a:off x="3638436" y="3231276"/>
              <a:ext cx="1838260" cy="48763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ko-KR" altLang="en-US" sz="1600" spc="-10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accent5"/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학부모 대상</a:t>
              </a:r>
              <a:endParaRPr lang="en-US" altLang="ko-KR" sz="1600" spc="-10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accent5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endParaRPr>
            </a:p>
            <a:p>
              <a:pPr algn="ctr"/>
              <a:r>
                <a:rPr lang="ko-KR" altLang="en-US" sz="2000" spc="-100" dirty="0" smtClean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tx2">
                      <a:lumMod val="75000"/>
                    </a:schemeClr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연수</a:t>
              </a:r>
              <a:r>
                <a:rPr lang="en-US" altLang="ko-KR" sz="2000" spc="-10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tx2">
                      <a:lumMod val="75000"/>
                    </a:schemeClr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 </a:t>
              </a:r>
              <a:r>
                <a:rPr lang="ko-KR" altLang="en-US" sz="2000" spc="-100" dirty="0" smtClean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tx2">
                      <a:lumMod val="75000"/>
                    </a:schemeClr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및 홍보</a:t>
              </a:r>
              <a:endParaRPr lang="ko-KR" altLang="en-US" sz="2000" spc="-10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endParaRPr>
            </a:p>
          </p:txBody>
        </p:sp>
        <p:grpSp>
          <p:nvGrpSpPr>
            <p:cNvPr id="33" name="그룹 32"/>
            <p:cNvGrpSpPr/>
            <p:nvPr/>
          </p:nvGrpSpPr>
          <p:grpSpPr>
            <a:xfrm>
              <a:off x="3554643" y="3998069"/>
              <a:ext cx="2005846" cy="1295400"/>
              <a:chOff x="3624633" y="4648200"/>
              <a:chExt cx="2005846" cy="1295400"/>
            </a:xfrm>
          </p:grpSpPr>
          <p:sp>
            <p:nvSpPr>
              <p:cNvPr id="70" name="모서리가 둥근 직사각형 69"/>
              <p:cNvSpPr/>
              <p:nvPr/>
            </p:nvSpPr>
            <p:spPr>
              <a:xfrm>
                <a:off x="3624633" y="4648200"/>
                <a:ext cx="2005846" cy="1295400"/>
              </a:xfrm>
              <a:prstGeom prst="roundRect">
                <a:avLst>
                  <a:gd name="adj" fmla="val 8504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grpSp>
            <p:nvGrpSpPr>
              <p:cNvPr id="159" name="Group 22"/>
              <p:cNvGrpSpPr>
                <a:grpSpLocks noChangeAspect="1"/>
              </p:cNvGrpSpPr>
              <p:nvPr/>
            </p:nvGrpSpPr>
            <p:grpSpPr bwMode="auto">
              <a:xfrm>
                <a:off x="4002542" y="4957716"/>
                <a:ext cx="1250029" cy="760527"/>
                <a:chOff x="2512" y="3195"/>
                <a:chExt cx="452" cy="275"/>
              </a:xfrm>
              <a:solidFill>
                <a:srgbClr val="2E75B6"/>
              </a:solidFill>
            </p:grpSpPr>
            <p:sp>
              <p:nvSpPr>
                <p:cNvPr id="161" name="Freeform 23"/>
                <p:cNvSpPr>
                  <a:spLocks noEditPoints="1"/>
                </p:cNvSpPr>
                <p:nvPr/>
              </p:nvSpPr>
              <p:spPr bwMode="auto">
                <a:xfrm>
                  <a:off x="2512" y="3232"/>
                  <a:ext cx="316" cy="238"/>
                </a:xfrm>
                <a:custGeom>
                  <a:avLst/>
                  <a:gdLst>
                    <a:gd name="T0" fmla="*/ 3796 w 4910"/>
                    <a:gd name="T1" fmla="*/ 32 h 3706"/>
                    <a:gd name="T2" fmla="*/ 73 w 4910"/>
                    <a:gd name="T3" fmla="*/ 2567 h 3706"/>
                    <a:gd name="T4" fmla="*/ 19 w 4910"/>
                    <a:gd name="T5" fmla="*/ 2725 h 3706"/>
                    <a:gd name="T6" fmla="*/ 111 w 4910"/>
                    <a:gd name="T7" fmla="*/ 3018 h 3706"/>
                    <a:gd name="T8" fmla="*/ 246 w 4910"/>
                    <a:gd name="T9" fmla="*/ 3096 h 3706"/>
                    <a:gd name="T10" fmla="*/ 1267 w 4910"/>
                    <a:gd name="T11" fmla="*/ 3096 h 3706"/>
                    <a:gd name="T12" fmla="*/ 1294 w 4910"/>
                    <a:gd name="T13" fmla="*/ 3561 h 3706"/>
                    <a:gd name="T14" fmla="*/ 1442 w 4910"/>
                    <a:gd name="T15" fmla="*/ 3705 h 3706"/>
                    <a:gd name="T16" fmla="*/ 2609 w 4910"/>
                    <a:gd name="T17" fmla="*/ 3706 h 3706"/>
                    <a:gd name="T18" fmla="*/ 2655 w 4910"/>
                    <a:gd name="T19" fmla="*/ 3699 h 3706"/>
                    <a:gd name="T20" fmla="*/ 2757 w 4910"/>
                    <a:gd name="T21" fmla="*/ 3572 h 3706"/>
                    <a:gd name="T22" fmla="*/ 2784 w 4910"/>
                    <a:gd name="T23" fmla="*/ 3096 h 3706"/>
                    <a:gd name="T24" fmla="*/ 4764 w 4910"/>
                    <a:gd name="T25" fmla="*/ 3096 h 3706"/>
                    <a:gd name="T26" fmla="*/ 4805 w 4910"/>
                    <a:gd name="T27" fmla="*/ 3089 h 3706"/>
                    <a:gd name="T28" fmla="*/ 4877 w 4910"/>
                    <a:gd name="T29" fmla="*/ 3038 h 3706"/>
                    <a:gd name="T30" fmla="*/ 4896 w 4910"/>
                    <a:gd name="T31" fmla="*/ 2912 h 3706"/>
                    <a:gd name="T32" fmla="*/ 4010 w 4910"/>
                    <a:gd name="T33" fmla="*/ 106 h 3706"/>
                    <a:gd name="T34" fmla="*/ 3922 w 4910"/>
                    <a:gd name="T35" fmla="*/ 16 h 3706"/>
                    <a:gd name="T36" fmla="*/ 3796 w 4910"/>
                    <a:gd name="T37" fmla="*/ 32 h 3706"/>
                    <a:gd name="T38" fmla="*/ 2474 w 4910"/>
                    <a:gd name="T39" fmla="*/ 3408 h 3706"/>
                    <a:gd name="T40" fmla="*/ 1586 w 4910"/>
                    <a:gd name="T41" fmla="*/ 3408 h 3706"/>
                    <a:gd name="T42" fmla="*/ 1563 w 4910"/>
                    <a:gd name="T43" fmla="*/ 3096 h 3706"/>
                    <a:gd name="T44" fmla="*/ 2486 w 4910"/>
                    <a:gd name="T45" fmla="*/ 3096 h 3706"/>
                    <a:gd name="T46" fmla="*/ 2474 w 4910"/>
                    <a:gd name="T47" fmla="*/ 3408 h 37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4910" h="3706">
                      <a:moveTo>
                        <a:pt x="3796" y="32"/>
                      </a:moveTo>
                      <a:cubicBezTo>
                        <a:pt x="73" y="2567"/>
                        <a:pt x="73" y="2567"/>
                        <a:pt x="73" y="2567"/>
                      </a:cubicBezTo>
                      <a:cubicBezTo>
                        <a:pt x="22" y="2601"/>
                        <a:pt x="0" y="2667"/>
                        <a:pt x="19" y="2725"/>
                      </a:cubicBezTo>
                      <a:cubicBezTo>
                        <a:pt x="111" y="3018"/>
                        <a:pt x="111" y="3018"/>
                        <a:pt x="111" y="3018"/>
                      </a:cubicBezTo>
                      <a:cubicBezTo>
                        <a:pt x="130" y="3077"/>
                        <a:pt x="184" y="3098"/>
                        <a:pt x="246" y="3096"/>
                      </a:cubicBezTo>
                      <a:cubicBezTo>
                        <a:pt x="1267" y="3096"/>
                        <a:pt x="1267" y="3096"/>
                        <a:pt x="1267" y="3096"/>
                      </a:cubicBezTo>
                      <a:cubicBezTo>
                        <a:pt x="1294" y="3561"/>
                        <a:pt x="1294" y="3561"/>
                        <a:pt x="1294" y="3561"/>
                      </a:cubicBezTo>
                      <a:cubicBezTo>
                        <a:pt x="1296" y="3641"/>
                        <a:pt x="1361" y="3706"/>
                        <a:pt x="1442" y="3705"/>
                      </a:cubicBezTo>
                      <a:cubicBezTo>
                        <a:pt x="2609" y="3706"/>
                        <a:pt x="2609" y="3706"/>
                        <a:pt x="2609" y="3706"/>
                      </a:cubicBezTo>
                      <a:cubicBezTo>
                        <a:pt x="2624" y="3706"/>
                        <a:pt x="2640" y="3704"/>
                        <a:pt x="2655" y="3699"/>
                      </a:cubicBezTo>
                      <a:cubicBezTo>
                        <a:pt x="2711" y="3682"/>
                        <a:pt x="2752" y="3632"/>
                        <a:pt x="2757" y="3572"/>
                      </a:cubicBezTo>
                      <a:cubicBezTo>
                        <a:pt x="2784" y="3096"/>
                        <a:pt x="2784" y="3096"/>
                        <a:pt x="2784" y="3096"/>
                      </a:cubicBezTo>
                      <a:cubicBezTo>
                        <a:pt x="4764" y="3096"/>
                        <a:pt x="4764" y="3096"/>
                        <a:pt x="4764" y="3096"/>
                      </a:cubicBezTo>
                      <a:cubicBezTo>
                        <a:pt x="4777" y="3096"/>
                        <a:pt x="4792" y="3094"/>
                        <a:pt x="4805" y="3089"/>
                      </a:cubicBezTo>
                      <a:cubicBezTo>
                        <a:pt x="4833" y="3081"/>
                        <a:pt x="4858" y="3064"/>
                        <a:pt x="4877" y="3038"/>
                      </a:cubicBezTo>
                      <a:cubicBezTo>
                        <a:pt x="4903" y="3003"/>
                        <a:pt x="4910" y="2955"/>
                        <a:pt x="4896" y="2912"/>
                      </a:cubicBezTo>
                      <a:cubicBezTo>
                        <a:pt x="4010" y="106"/>
                        <a:pt x="4010" y="106"/>
                        <a:pt x="4010" y="106"/>
                      </a:cubicBezTo>
                      <a:cubicBezTo>
                        <a:pt x="3996" y="64"/>
                        <a:pt x="3964" y="30"/>
                        <a:pt x="3922" y="16"/>
                      </a:cubicBezTo>
                      <a:cubicBezTo>
                        <a:pt x="3880" y="0"/>
                        <a:pt x="3833" y="7"/>
                        <a:pt x="3796" y="32"/>
                      </a:cubicBezTo>
                      <a:close/>
                      <a:moveTo>
                        <a:pt x="2474" y="3408"/>
                      </a:moveTo>
                      <a:cubicBezTo>
                        <a:pt x="1586" y="3408"/>
                        <a:pt x="1586" y="3408"/>
                        <a:pt x="1586" y="3408"/>
                      </a:cubicBezTo>
                      <a:cubicBezTo>
                        <a:pt x="1563" y="3096"/>
                        <a:pt x="1563" y="3096"/>
                        <a:pt x="1563" y="3096"/>
                      </a:cubicBezTo>
                      <a:cubicBezTo>
                        <a:pt x="2486" y="3096"/>
                        <a:pt x="2486" y="3096"/>
                        <a:pt x="2486" y="3096"/>
                      </a:cubicBezTo>
                      <a:lnTo>
                        <a:pt x="2474" y="340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162" name="Freeform 24"/>
                <p:cNvSpPr>
                  <a:spLocks/>
                </p:cNvSpPr>
                <p:nvPr/>
              </p:nvSpPr>
              <p:spPr bwMode="auto">
                <a:xfrm>
                  <a:off x="2783" y="3209"/>
                  <a:ext cx="92" cy="228"/>
                </a:xfrm>
                <a:custGeom>
                  <a:avLst/>
                  <a:gdLst>
                    <a:gd name="T0" fmla="*/ 159 w 1422"/>
                    <a:gd name="T1" fmla="*/ 33 h 3558"/>
                    <a:gd name="T2" fmla="*/ 38 w 1422"/>
                    <a:gd name="T3" fmla="*/ 308 h 3558"/>
                    <a:gd name="T4" fmla="*/ 1005 w 1422"/>
                    <a:gd name="T5" fmla="*/ 3370 h 3558"/>
                    <a:gd name="T6" fmla="*/ 1263 w 1422"/>
                    <a:gd name="T7" fmla="*/ 3524 h 3558"/>
                    <a:gd name="T8" fmla="*/ 1385 w 1422"/>
                    <a:gd name="T9" fmla="*/ 3250 h 3558"/>
                    <a:gd name="T10" fmla="*/ 417 w 1422"/>
                    <a:gd name="T11" fmla="*/ 188 h 3558"/>
                    <a:gd name="T12" fmla="*/ 159 w 1422"/>
                    <a:gd name="T13" fmla="*/ 33 h 35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422" h="3558">
                      <a:moveTo>
                        <a:pt x="159" y="33"/>
                      </a:moveTo>
                      <a:cubicBezTo>
                        <a:pt x="55" y="66"/>
                        <a:pt x="0" y="189"/>
                        <a:pt x="38" y="308"/>
                      </a:cubicBezTo>
                      <a:cubicBezTo>
                        <a:pt x="1005" y="3370"/>
                        <a:pt x="1005" y="3370"/>
                        <a:pt x="1005" y="3370"/>
                      </a:cubicBezTo>
                      <a:cubicBezTo>
                        <a:pt x="1043" y="3488"/>
                        <a:pt x="1158" y="3558"/>
                        <a:pt x="1263" y="3524"/>
                      </a:cubicBezTo>
                      <a:cubicBezTo>
                        <a:pt x="1368" y="3491"/>
                        <a:pt x="1422" y="3368"/>
                        <a:pt x="1385" y="3250"/>
                      </a:cubicBezTo>
                      <a:cubicBezTo>
                        <a:pt x="417" y="188"/>
                        <a:pt x="417" y="188"/>
                        <a:pt x="417" y="188"/>
                      </a:cubicBezTo>
                      <a:cubicBezTo>
                        <a:pt x="380" y="69"/>
                        <a:pt x="265" y="0"/>
                        <a:pt x="159" y="3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163" name="Freeform 25"/>
                <p:cNvSpPr>
                  <a:spLocks/>
                </p:cNvSpPr>
                <p:nvPr/>
              </p:nvSpPr>
              <p:spPr bwMode="auto">
                <a:xfrm>
                  <a:off x="2884" y="3262"/>
                  <a:ext cx="68" cy="43"/>
                </a:xfrm>
                <a:custGeom>
                  <a:avLst/>
                  <a:gdLst>
                    <a:gd name="T0" fmla="*/ 1020 w 1055"/>
                    <a:gd name="T1" fmla="*/ 166 h 661"/>
                    <a:gd name="T2" fmla="*/ 759 w 1055"/>
                    <a:gd name="T3" fmla="*/ 36 h 661"/>
                    <a:gd name="T4" fmla="*/ 166 w 1055"/>
                    <a:gd name="T5" fmla="*/ 234 h 661"/>
                    <a:gd name="T6" fmla="*/ 36 w 1055"/>
                    <a:gd name="T7" fmla="*/ 494 h 661"/>
                    <a:gd name="T8" fmla="*/ 295 w 1055"/>
                    <a:gd name="T9" fmla="*/ 624 h 661"/>
                    <a:gd name="T10" fmla="*/ 889 w 1055"/>
                    <a:gd name="T11" fmla="*/ 426 h 661"/>
                    <a:gd name="T12" fmla="*/ 1020 w 1055"/>
                    <a:gd name="T13" fmla="*/ 166 h 6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55" h="661">
                      <a:moveTo>
                        <a:pt x="1020" y="166"/>
                      </a:moveTo>
                      <a:cubicBezTo>
                        <a:pt x="984" y="59"/>
                        <a:pt x="867" y="0"/>
                        <a:pt x="759" y="36"/>
                      </a:cubicBezTo>
                      <a:cubicBezTo>
                        <a:pt x="166" y="234"/>
                        <a:pt x="166" y="234"/>
                        <a:pt x="166" y="234"/>
                      </a:cubicBezTo>
                      <a:cubicBezTo>
                        <a:pt x="58" y="270"/>
                        <a:pt x="0" y="387"/>
                        <a:pt x="36" y="494"/>
                      </a:cubicBezTo>
                      <a:cubicBezTo>
                        <a:pt x="72" y="601"/>
                        <a:pt x="189" y="661"/>
                        <a:pt x="295" y="624"/>
                      </a:cubicBezTo>
                      <a:cubicBezTo>
                        <a:pt x="889" y="426"/>
                        <a:pt x="889" y="426"/>
                        <a:pt x="889" y="426"/>
                      </a:cubicBezTo>
                      <a:cubicBezTo>
                        <a:pt x="997" y="391"/>
                        <a:pt x="1055" y="273"/>
                        <a:pt x="1020" y="16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164" name="Freeform 26"/>
                <p:cNvSpPr>
                  <a:spLocks/>
                </p:cNvSpPr>
                <p:nvPr/>
              </p:nvSpPr>
              <p:spPr bwMode="auto">
                <a:xfrm>
                  <a:off x="2898" y="3327"/>
                  <a:ext cx="66" cy="43"/>
                </a:xfrm>
                <a:custGeom>
                  <a:avLst/>
                  <a:gdLst>
                    <a:gd name="T0" fmla="*/ 987 w 1026"/>
                    <a:gd name="T1" fmla="*/ 514 h 671"/>
                    <a:gd name="T2" fmla="*/ 869 w 1026"/>
                    <a:gd name="T3" fmla="*/ 246 h 671"/>
                    <a:gd name="T4" fmla="*/ 286 w 1026"/>
                    <a:gd name="T5" fmla="*/ 19 h 671"/>
                    <a:gd name="T6" fmla="*/ 128 w 1026"/>
                    <a:gd name="T7" fmla="*/ 22 h 671"/>
                    <a:gd name="T8" fmla="*/ 20 w 1026"/>
                    <a:gd name="T9" fmla="*/ 137 h 671"/>
                    <a:gd name="T10" fmla="*/ 16 w 1026"/>
                    <a:gd name="T11" fmla="*/ 276 h 671"/>
                    <a:gd name="T12" fmla="*/ 16 w 1026"/>
                    <a:gd name="T13" fmla="*/ 276 h 671"/>
                    <a:gd name="T14" fmla="*/ 137 w 1026"/>
                    <a:gd name="T15" fmla="*/ 403 h 671"/>
                    <a:gd name="T16" fmla="*/ 719 w 1026"/>
                    <a:gd name="T17" fmla="*/ 631 h 671"/>
                    <a:gd name="T18" fmla="*/ 987 w 1026"/>
                    <a:gd name="T19" fmla="*/ 514 h 6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026" h="671">
                      <a:moveTo>
                        <a:pt x="987" y="514"/>
                      </a:moveTo>
                      <a:cubicBezTo>
                        <a:pt x="1026" y="411"/>
                        <a:pt x="972" y="287"/>
                        <a:pt x="869" y="246"/>
                      </a:cubicBezTo>
                      <a:cubicBezTo>
                        <a:pt x="286" y="19"/>
                        <a:pt x="286" y="19"/>
                        <a:pt x="286" y="19"/>
                      </a:cubicBezTo>
                      <a:cubicBezTo>
                        <a:pt x="235" y="0"/>
                        <a:pt x="180" y="1"/>
                        <a:pt x="128" y="22"/>
                      </a:cubicBezTo>
                      <a:cubicBezTo>
                        <a:pt x="78" y="44"/>
                        <a:pt x="40" y="86"/>
                        <a:pt x="20" y="137"/>
                      </a:cubicBezTo>
                      <a:cubicBezTo>
                        <a:pt x="2" y="181"/>
                        <a:pt x="0" y="231"/>
                        <a:pt x="16" y="276"/>
                      </a:cubicBezTo>
                      <a:cubicBezTo>
                        <a:pt x="16" y="276"/>
                        <a:pt x="16" y="276"/>
                        <a:pt x="16" y="276"/>
                      </a:cubicBezTo>
                      <a:cubicBezTo>
                        <a:pt x="36" y="334"/>
                        <a:pt x="79" y="381"/>
                        <a:pt x="137" y="403"/>
                      </a:cubicBezTo>
                      <a:cubicBezTo>
                        <a:pt x="719" y="631"/>
                        <a:pt x="719" y="631"/>
                        <a:pt x="719" y="631"/>
                      </a:cubicBezTo>
                      <a:cubicBezTo>
                        <a:pt x="826" y="671"/>
                        <a:pt x="945" y="619"/>
                        <a:pt x="987" y="5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165" name="Freeform 27"/>
                <p:cNvSpPr>
                  <a:spLocks/>
                </p:cNvSpPr>
                <p:nvPr/>
              </p:nvSpPr>
              <p:spPr bwMode="auto">
                <a:xfrm>
                  <a:off x="2865" y="3195"/>
                  <a:ext cx="50" cy="63"/>
                </a:xfrm>
                <a:custGeom>
                  <a:avLst/>
                  <a:gdLst>
                    <a:gd name="T0" fmla="*/ 719 w 776"/>
                    <a:gd name="T1" fmla="*/ 342 h 979"/>
                    <a:gd name="T2" fmla="*/ 653 w 776"/>
                    <a:gd name="T3" fmla="*/ 59 h 979"/>
                    <a:gd name="T4" fmla="*/ 369 w 776"/>
                    <a:gd name="T5" fmla="*/ 126 h 979"/>
                    <a:gd name="T6" fmla="*/ 40 w 776"/>
                    <a:gd name="T7" fmla="*/ 659 h 979"/>
                    <a:gd name="T8" fmla="*/ 20 w 776"/>
                    <a:gd name="T9" fmla="*/ 832 h 979"/>
                    <a:gd name="T10" fmla="*/ 107 w 776"/>
                    <a:gd name="T11" fmla="*/ 941 h 979"/>
                    <a:gd name="T12" fmla="*/ 262 w 776"/>
                    <a:gd name="T13" fmla="*/ 967 h 979"/>
                    <a:gd name="T14" fmla="*/ 389 w 776"/>
                    <a:gd name="T15" fmla="*/ 875 h 979"/>
                    <a:gd name="T16" fmla="*/ 719 w 776"/>
                    <a:gd name="T17" fmla="*/ 342 h 9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776" h="979">
                      <a:moveTo>
                        <a:pt x="719" y="342"/>
                      </a:moveTo>
                      <a:cubicBezTo>
                        <a:pt x="776" y="250"/>
                        <a:pt x="745" y="117"/>
                        <a:pt x="653" y="59"/>
                      </a:cubicBezTo>
                      <a:cubicBezTo>
                        <a:pt x="556" y="0"/>
                        <a:pt x="429" y="30"/>
                        <a:pt x="369" y="126"/>
                      </a:cubicBezTo>
                      <a:cubicBezTo>
                        <a:pt x="40" y="659"/>
                        <a:pt x="40" y="659"/>
                        <a:pt x="40" y="659"/>
                      </a:cubicBezTo>
                      <a:cubicBezTo>
                        <a:pt x="7" y="710"/>
                        <a:pt x="0" y="773"/>
                        <a:pt x="20" y="832"/>
                      </a:cubicBezTo>
                      <a:cubicBezTo>
                        <a:pt x="35" y="877"/>
                        <a:pt x="66" y="916"/>
                        <a:pt x="107" y="941"/>
                      </a:cubicBezTo>
                      <a:cubicBezTo>
                        <a:pt x="154" y="971"/>
                        <a:pt x="208" y="979"/>
                        <a:pt x="262" y="967"/>
                      </a:cubicBezTo>
                      <a:cubicBezTo>
                        <a:pt x="315" y="954"/>
                        <a:pt x="360" y="921"/>
                        <a:pt x="389" y="875"/>
                      </a:cubicBezTo>
                      <a:lnTo>
                        <a:pt x="719" y="34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</p:grpSp>
        </p:grpSp>
      </p:grpSp>
      <p:grpSp>
        <p:nvGrpSpPr>
          <p:cNvPr id="25" name="그룹 24"/>
          <p:cNvGrpSpPr/>
          <p:nvPr/>
        </p:nvGrpSpPr>
        <p:grpSpPr>
          <a:xfrm>
            <a:off x="6116326" y="2907494"/>
            <a:ext cx="2272658" cy="3415149"/>
            <a:chOff x="6116326" y="2907494"/>
            <a:chExt cx="2272658" cy="3415149"/>
          </a:xfrm>
        </p:grpSpPr>
        <p:sp>
          <p:nvSpPr>
            <p:cNvPr id="61" name="모서리가 둥근 직사각형 60"/>
            <p:cNvSpPr/>
            <p:nvPr/>
          </p:nvSpPr>
          <p:spPr>
            <a:xfrm>
              <a:off x="6116326" y="2907494"/>
              <a:ext cx="2272658" cy="3415149"/>
            </a:xfrm>
            <a:prstGeom prst="roundRect">
              <a:avLst>
                <a:gd name="adj" fmla="val 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24" name="그룹 23"/>
            <p:cNvGrpSpPr/>
            <p:nvPr/>
          </p:nvGrpSpPr>
          <p:grpSpPr>
            <a:xfrm>
              <a:off x="6238563" y="3239424"/>
              <a:ext cx="2057878" cy="2147287"/>
              <a:chOff x="6238563" y="3239424"/>
              <a:chExt cx="2057878" cy="2147287"/>
            </a:xfrm>
          </p:grpSpPr>
          <p:sp>
            <p:nvSpPr>
              <p:cNvPr id="92" name="모서리가 둥근 직사각형 91"/>
              <p:cNvSpPr/>
              <p:nvPr/>
            </p:nvSpPr>
            <p:spPr>
              <a:xfrm>
                <a:off x="6290595" y="4091311"/>
                <a:ext cx="2005846" cy="1295400"/>
              </a:xfrm>
              <a:prstGeom prst="roundRect">
                <a:avLst>
                  <a:gd name="adj" fmla="val 8504"/>
                </a:avLst>
              </a:prstGeom>
              <a:solidFill>
                <a:srgbClr val="2662A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7" name="직사각형 6"/>
              <p:cNvSpPr/>
              <p:nvPr/>
            </p:nvSpPr>
            <p:spPr>
              <a:xfrm>
                <a:off x="6558963" y="3239424"/>
                <a:ext cx="1365046" cy="487632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r>
                  <a:rPr lang="ko-KR" altLang="en-US" sz="1600" spc="-100" dirty="0">
                    <a:ln>
                      <a:solidFill>
                        <a:schemeClr val="accent1">
                          <a:shade val="50000"/>
                          <a:alpha val="0"/>
                        </a:schemeClr>
                      </a:solidFill>
                    </a:ln>
                    <a:solidFill>
                      <a:schemeClr val="accent5"/>
                    </a:solidFill>
                    <a:latin typeface="KoPub돋움체 Bold" panose="02020603020101020101" pitchFamily="18" charset="-127"/>
                    <a:ea typeface="KoPub돋움체 Bold" panose="02020603020101020101" pitchFamily="18" charset="-127"/>
                  </a:rPr>
                  <a:t>종이설문지</a:t>
                </a:r>
                <a:endParaRPr lang="en-US" altLang="ko-KR" sz="1600" spc="-10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accent5"/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endParaRPr>
              </a:p>
              <a:p>
                <a:pPr algn="ctr"/>
                <a:r>
                  <a:rPr lang="ko-KR" altLang="en-US" sz="2000" spc="-100" dirty="0" smtClean="0">
                    <a:ln>
                      <a:solidFill>
                        <a:schemeClr val="accent1">
                          <a:shade val="50000"/>
                          <a:alpha val="0"/>
                        </a:schemeClr>
                      </a:solidFill>
                    </a:ln>
                    <a:solidFill>
                      <a:schemeClr val="tx2">
                        <a:lumMod val="75000"/>
                      </a:schemeClr>
                    </a:solidFill>
                    <a:latin typeface="KoPub돋움체 Bold" panose="02020603020101020101" pitchFamily="18" charset="-127"/>
                    <a:ea typeface="KoPub돋움체 Bold" panose="02020603020101020101" pitchFamily="18" charset="-127"/>
                  </a:rPr>
                  <a:t>수거 및 처리</a:t>
                </a:r>
                <a:endParaRPr lang="ko-KR" altLang="en-US" sz="2000" spc="-10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tx2">
                      <a:lumMod val="75000"/>
                    </a:schemeClr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endParaRPr>
              </a:p>
            </p:txBody>
          </p:sp>
          <p:sp>
            <p:nvSpPr>
              <p:cNvPr id="71" name="모서리가 둥근 직사각형 70"/>
              <p:cNvSpPr/>
              <p:nvPr/>
            </p:nvSpPr>
            <p:spPr>
              <a:xfrm>
                <a:off x="6238563" y="4041747"/>
                <a:ext cx="2005846" cy="1295400"/>
              </a:xfrm>
              <a:prstGeom prst="roundRect">
                <a:avLst>
                  <a:gd name="adj" fmla="val 8504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grpSp>
            <p:nvGrpSpPr>
              <p:cNvPr id="14" name="그룹 13"/>
              <p:cNvGrpSpPr/>
              <p:nvPr/>
            </p:nvGrpSpPr>
            <p:grpSpPr>
              <a:xfrm>
                <a:off x="6585760" y="4058337"/>
                <a:ext cx="1325319" cy="1201934"/>
                <a:chOff x="998211" y="6592049"/>
                <a:chExt cx="1717829" cy="1557902"/>
              </a:xfrm>
            </p:grpSpPr>
            <p:sp>
              <p:nvSpPr>
                <p:cNvPr id="82" name="직사각형 81"/>
                <p:cNvSpPr/>
                <p:nvPr/>
              </p:nvSpPr>
              <p:spPr>
                <a:xfrm>
                  <a:off x="1195236" y="7456019"/>
                  <a:ext cx="1520801" cy="693932"/>
                </a:xfrm>
                <a:prstGeom prst="rect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1" name="이등변 삼각형 10"/>
                <p:cNvSpPr/>
                <p:nvPr/>
              </p:nvSpPr>
              <p:spPr>
                <a:xfrm rot="16200000">
                  <a:off x="1796542" y="6698120"/>
                  <a:ext cx="313972" cy="1525024"/>
                </a:xfrm>
                <a:prstGeom prst="triangle">
                  <a:avLst>
                    <a:gd name="adj" fmla="val 51517"/>
                  </a:avLst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83" name="직사각형 82"/>
                <p:cNvSpPr/>
                <p:nvPr/>
              </p:nvSpPr>
              <p:spPr>
                <a:xfrm>
                  <a:off x="1897853" y="7379150"/>
                  <a:ext cx="106998" cy="770801"/>
                </a:xfrm>
                <a:custGeom>
                  <a:avLst/>
                  <a:gdLst>
                    <a:gd name="connsiteX0" fmla="*/ 0 w 106998"/>
                    <a:gd name="connsiteY0" fmla="*/ 0 h 1951257"/>
                    <a:gd name="connsiteX1" fmla="*/ 106998 w 106998"/>
                    <a:gd name="connsiteY1" fmla="*/ 0 h 1951257"/>
                    <a:gd name="connsiteX2" fmla="*/ 106998 w 106998"/>
                    <a:gd name="connsiteY2" fmla="*/ 1951257 h 1951257"/>
                    <a:gd name="connsiteX3" fmla="*/ 0 w 106998"/>
                    <a:gd name="connsiteY3" fmla="*/ 1951257 h 1951257"/>
                    <a:gd name="connsiteX4" fmla="*/ 0 w 106998"/>
                    <a:gd name="connsiteY4" fmla="*/ 0 h 1951257"/>
                    <a:gd name="connsiteX0" fmla="*/ 0 w 106998"/>
                    <a:gd name="connsiteY0" fmla="*/ 4762 h 1956019"/>
                    <a:gd name="connsiteX1" fmla="*/ 104617 w 106998"/>
                    <a:gd name="connsiteY1" fmla="*/ 0 h 1956019"/>
                    <a:gd name="connsiteX2" fmla="*/ 106998 w 106998"/>
                    <a:gd name="connsiteY2" fmla="*/ 1956019 h 1956019"/>
                    <a:gd name="connsiteX3" fmla="*/ 0 w 106998"/>
                    <a:gd name="connsiteY3" fmla="*/ 1956019 h 1956019"/>
                    <a:gd name="connsiteX4" fmla="*/ 0 w 106998"/>
                    <a:gd name="connsiteY4" fmla="*/ 4762 h 1956019"/>
                    <a:gd name="connsiteX0" fmla="*/ 0 w 106998"/>
                    <a:gd name="connsiteY0" fmla="*/ 7143 h 1956019"/>
                    <a:gd name="connsiteX1" fmla="*/ 104617 w 106998"/>
                    <a:gd name="connsiteY1" fmla="*/ 0 h 1956019"/>
                    <a:gd name="connsiteX2" fmla="*/ 106998 w 106998"/>
                    <a:gd name="connsiteY2" fmla="*/ 1956019 h 1956019"/>
                    <a:gd name="connsiteX3" fmla="*/ 0 w 106998"/>
                    <a:gd name="connsiteY3" fmla="*/ 1956019 h 1956019"/>
                    <a:gd name="connsiteX4" fmla="*/ 0 w 106998"/>
                    <a:gd name="connsiteY4" fmla="*/ 7143 h 19560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6998" h="1956019">
                      <a:moveTo>
                        <a:pt x="0" y="7143"/>
                      </a:moveTo>
                      <a:lnTo>
                        <a:pt x="104617" y="0"/>
                      </a:lnTo>
                      <a:cubicBezTo>
                        <a:pt x="105411" y="652006"/>
                        <a:pt x="106204" y="1304013"/>
                        <a:pt x="106998" y="1956019"/>
                      </a:cubicBezTo>
                      <a:lnTo>
                        <a:pt x="0" y="1956019"/>
                      </a:lnTo>
                      <a:lnTo>
                        <a:pt x="0" y="7143"/>
                      </a:lnTo>
                      <a:close/>
                    </a:path>
                  </a:pathLst>
                </a:custGeom>
                <a:solidFill>
                  <a:srgbClr val="4B91D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grpSp>
              <p:nvGrpSpPr>
                <p:cNvPr id="10" name="그룹 9"/>
                <p:cNvGrpSpPr/>
                <p:nvPr/>
              </p:nvGrpSpPr>
              <p:grpSpPr>
                <a:xfrm>
                  <a:off x="1195236" y="7105424"/>
                  <a:ext cx="1520800" cy="267508"/>
                  <a:chOff x="1195236" y="7148772"/>
                  <a:chExt cx="1520800" cy="267508"/>
                </a:xfrm>
              </p:grpSpPr>
              <p:sp>
                <p:nvSpPr>
                  <p:cNvPr id="89" name="직사각형 88"/>
                  <p:cNvSpPr/>
                  <p:nvPr/>
                </p:nvSpPr>
                <p:spPr>
                  <a:xfrm>
                    <a:off x="1195236" y="7159752"/>
                    <a:ext cx="1520800" cy="256528"/>
                  </a:xfrm>
                  <a:prstGeom prst="rect">
                    <a:avLst/>
                  </a:prstGeom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  <p:sp>
                <p:nvSpPr>
                  <p:cNvPr id="90" name="직사각형 89"/>
                  <p:cNvSpPr/>
                  <p:nvPr/>
                </p:nvSpPr>
                <p:spPr>
                  <a:xfrm>
                    <a:off x="1897853" y="7172830"/>
                    <a:ext cx="106997" cy="243449"/>
                  </a:xfrm>
                  <a:prstGeom prst="rect">
                    <a:avLst/>
                  </a:prstGeom>
                  <a:solidFill>
                    <a:srgbClr val="4B91D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  <p:sp>
                <p:nvSpPr>
                  <p:cNvPr id="68" name="자유형 67"/>
                  <p:cNvSpPr/>
                  <p:nvPr/>
                </p:nvSpPr>
                <p:spPr>
                  <a:xfrm flipV="1">
                    <a:off x="1195236" y="7148772"/>
                    <a:ext cx="1520800" cy="185145"/>
                  </a:xfrm>
                  <a:custGeom>
                    <a:avLst/>
                    <a:gdLst>
                      <a:gd name="connsiteX0" fmla="*/ 447673 w 4461293"/>
                      <a:gd name="connsiteY0" fmla="*/ 0 h 590551"/>
                      <a:gd name="connsiteX1" fmla="*/ 4013620 w 4461293"/>
                      <a:gd name="connsiteY1" fmla="*/ 0 h 590551"/>
                      <a:gd name="connsiteX2" fmla="*/ 4461293 w 4461293"/>
                      <a:gd name="connsiteY2" fmla="*/ 447673 h 590551"/>
                      <a:gd name="connsiteX3" fmla="*/ 4461293 w 4461293"/>
                      <a:gd name="connsiteY3" fmla="*/ 590551 h 590551"/>
                      <a:gd name="connsiteX4" fmla="*/ 0 w 4461293"/>
                      <a:gd name="connsiteY4" fmla="*/ 590551 h 590551"/>
                      <a:gd name="connsiteX5" fmla="*/ 0 w 4461293"/>
                      <a:gd name="connsiteY5" fmla="*/ 447673 h 590551"/>
                      <a:gd name="connsiteX6" fmla="*/ 447673 w 4461293"/>
                      <a:gd name="connsiteY6" fmla="*/ 0 h 59055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4461293" h="590551">
                        <a:moveTo>
                          <a:pt x="447673" y="0"/>
                        </a:moveTo>
                        <a:lnTo>
                          <a:pt x="4013620" y="0"/>
                        </a:lnTo>
                        <a:cubicBezTo>
                          <a:pt x="4260863" y="0"/>
                          <a:pt x="4461293" y="200430"/>
                          <a:pt x="4461293" y="447673"/>
                        </a:cubicBezTo>
                        <a:lnTo>
                          <a:pt x="4461293" y="590551"/>
                        </a:lnTo>
                        <a:lnTo>
                          <a:pt x="0" y="590551"/>
                        </a:lnTo>
                        <a:lnTo>
                          <a:pt x="0" y="447673"/>
                        </a:lnTo>
                        <a:cubicBezTo>
                          <a:pt x="0" y="200430"/>
                          <a:pt x="200430" y="0"/>
                          <a:pt x="447673" y="0"/>
                        </a:cubicBezTo>
                        <a:close/>
                      </a:path>
                    </a:pathLst>
                  </a:custGeom>
                  <a:solidFill>
                    <a:srgbClr val="2E75B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</p:grpSp>
            <p:grpSp>
              <p:nvGrpSpPr>
                <p:cNvPr id="143" name="그룹 142"/>
                <p:cNvGrpSpPr/>
                <p:nvPr/>
              </p:nvGrpSpPr>
              <p:grpSpPr>
                <a:xfrm flipH="1">
                  <a:off x="998211" y="6592049"/>
                  <a:ext cx="1314734" cy="983160"/>
                  <a:chOff x="5727544" y="7062121"/>
                  <a:chExt cx="549167" cy="410668"/>
                </a:xfrm>
                <a:solidFill>
                  <a:schemeClr val="tx2">
                    <a:lumMod val="75000"/>
                  </a:schemeClr>
                </a:solidFill>
              </p:grpSpPr>
              <p:sp>
                <p:nvSpPr>
                  <p:cNvPr id="129" name="Freeform 13"/>
                  <p:cNvSpPr>
                    <a:spLocks/>
                  </p:cNvSpPr>
                  <p:nvPr/>
                </p:nvSpPr>
                <p:spPr bwMode="auto">
                  <a:xfrm>
                    <a:off x="5727544" y="7226781"/>
                    <a:ext cx="442911" cy="161845"/>
                  </a:xfrm>
                  <a:custGeom>
                    <a:avLst/>
                    <a:gdLst>
                      <a:gd name="T0" fmla="*/ 0 w 4036"/>
                      <a:gd name="T1" fmla="*/ 444 h 1475"/>
                      <a:gd name="T2" fmla="*/ 3765 w 4036"/>
                      <a:gd name="T3" fmla="*/ 1475 h 1475"/>
                      <a:gd name="T4" fmla="*/ 4036 w 4036"/>
                      <a:gd name="T5" fmla="*/ 1114 h 1475"/>
                      <a:gd name="T6" fmla="*/ 2831 w 4036"/>
                      <a:gd name="T7" fmla="*/ 662 h 1475"/>
                      <a:gd name="T8" fmla="*/ 0 w 4036"/>
                      <a:gd name="T9" fmla="*/ 444 h 147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036" h="1475">
                        <a:moveTo>
                          <a:pt x="0" y="444"/>
                        </a:moveTo>
                        <a:cubicBezTo>
                          <a:pt x="3765" y="1475"/>
                          <a:pt x="3765" y="1475"/>
                          <a:pt x="3765" y="1475"/>
                        </a:cubicBezTo>
                        <a:cubicBezTo>
                          <a:pt x="4036" y="1114"/>
                          <a:pt x="4036" y="1114"/>
                          <a:pt x="4036" y="1114"/>
                        </a:cubicBezTo>
                        <a:cubicBezTo>
                          <a:pt x="4036" y="1114"/>
                          <a:pt x="3105" y="1078"/>
                          <a:pt x="2831" y="662"/>
                        </a:cubicBezTo>
                        <a:cubicBezTo>
                          <a:pt x="2716" y="487"/>
                          <a:pt x="120" y="0"/>
                          <a:pt x="0" y="44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/>
                  </a:p>
                </p:txBody>
              </p:sp>
              <p:sp>
                <p:nvSpPr>
                  <p:cNvPr id="130" name="Freeform 14"/>
                  <p:cNvSpPr>
                    <a:spLocks noEditPoints="1"/>
                  </p:cNvSpPr>
                  <p:nvPr/>
                </p:nvSpPr>
                <p:spPr bwMode="auto">
                  <a:xfrm>
                    <a:off x="6139839" y="7335677"/>
                    <a:ext cx="127267" cy="127507"/>
                  </a:xfrm>
                  <a:custGeom>
                    <a:avLst/>
                    <a:gdLst>
                      <a:gd name="T0" fmla="*/ 580 w 1160"/>
                      <a:gd name="T1" fmla="*/ 1161 h 1161"/>
                      <a:gd name="T2" fmla="*/ 0 w 1160"/>
                      <a:gd name="T3" fmla="*/ 580 h 1161"/>
                      <a:gd name="T4" fmla="*/ 580 w 1160"/>
                      <a:gd name="T5" fmla="*/ 0 h 1161"/>
                      <a:gd name="T6" fmla="*/ 1160 w 1160"/>
                      <a:gd name="T7" fmla="*/ 580 h 1161"/>
                      <a:gd name="T8" fmla="*/ 580 w 1160"/>
                      <a:gd name="T9" fmla="*/ 1161 h 1161"/>
                      <a:gd name="T10" fmla="*/ 580 w 1160"/>
                      <a:gd name="T11" fmla="*/ 16 h 1161"/>
                      <a:gd name="T12" fmla="*/ 16 w 1160"/>
                      <a:gd name="T13" fmla="*/ 580 h 1161"/>
                      <a:gd name="T14" fmla="*/ 580 w 1160"/>
                      <a:gd name="T15" fmla="*/ 1145 h 1161"/>
                      <a:gd name="T16" fmla="*/ 1144 w 1160"/>
                      <a:gd name="T17" fmla="*/ 580 h 1161"/>
                      <a:gd name="T18" fmla="*/ 580 w 1160"/>
                      <a:gd name="T19" fmla="*/ 16 h 116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1160" h="1161">
                        <a:moveTo>
                          <a:pt x="580" y="1161"/>
                        </a:moveTo>
                        <a:cubicBezTo>
                          <a:pt x="260" y="1161"/>
                          <a:pt x="0" y="900"/>
                          <a:pt x="0" y="580"/>
                        </a:cubicBezTo>
                        <a:cubicBezTo>
                          <a:pt x="0" y="260"/>
                          <a:pt x="260" y="0"/>
                          <a:pt x="580" y="0"/>
                        </a:cubicBezTo>
                        <a:cubicBezTo>
                          <a:pt x="900" y="0"/>
                          <a:pt x="1160" y="260"/>
                          <a:pt x="1160" y="580"/>
                        </a:cubicBezTo>
                        <a:cubicBezTo>
                          <a:pt x="1160" y="900"/>
                          <a:pt x="900" y="1161"/>
                          <a:pt x="580" y="1161"/>
                        </a:cubicBezTo>
                        <a:close/>
                        <a:moveTo>
                          <a:pt x="580" y="16"/>
                        </a:moveTo>
                        <a:cubicBezTo>
                          <a:pt x="269" y="16"/>
                          <a:pt x="16" y="269"/>
                          <a:pt x="16" y="580"/>
                        </a:cubicBezTo>
                        <a:cubicBezTo>
                          <a:pt x="16" y="891"/>
                          <a:pt x="269" y="1145"/>
                          <a:pt x="580" y="1145"/>
                        </a:cubicBezTo>
                        <a:cubicBezTo>
                          <a:pt x="891" y="1145"/>
                          <a:pt x="1144" y="891"/>
                          <a:pt x="1144" y="580"/>
                        </a:cubicBezTo>
                        <a:cubicBezTo>
                          <a:pt x="1144" y="269"/>
                          <a:pt x="891" y="16"/>
                          <a:pt x="580" y="1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/>
                  </a:p>
                </p:txBody>
              </p:sp>
              <p:sp>
                <p:nvSpPr>
                  <p:cNvPr id="131" name="Freeform 15"/>
                  <p:cNvSpPr>
                    <a:spLocks noEditPoints="1"/>
                  </p:cNvSpPr>
                  <p:nvPr/>
                </p:nvSpPr>
                <p:spPr bwMode="auto">
                  <a:xfrm>
                    <a:off x="6082449" y="7062121"/>
                    <a:ext cx="149358" cy="149358"/>
                  </a:xfrm>
                  <a:custGeom>
                    <a:avLst/>
                    <a:gdLst>
                      <a:gd name="T0" fmla="*/ 681 w 1361"/>
                      <a:gd name="T1" fmla="*/ 1361 h 1361"/>
                      <a:gd name="T2" fmla="*/ 0 w 1361"/>
                      <a:gd name="T3" fmla="*/ 681 h 1361"/>
                      <a:gd name="T4" fmla="*/ 681 w 1361"/>
                      <a:gd name="T5" fmla="*/ 0 h 1361"/>
                      <a:gd name="T6" fmla="*/ 1361 w 1361"/>
                      <a:gd name="T7" fmla="*/ 681 h 1361"/>
                      <a:gd name="T8" fmla="*/ 681 w 1361"/>
                      <a:gd name="T9" fmla="*/ 1361 h 1361"/>
                      <a:gd name="T10" fmla="*/ 681 w 1361"/>
                      <a:gd name="T11" fmla="*/ 216 h 1361"/>
                      <a:gd name="T12" fmla="*/ 216 w 1361"/>
                      <a:gd name="T13" fmla="*/ 681 h 1361"/>
                      <a:gd name="T14" fmla="*/ 681 w 1361"/>
                      <a:gd name="T15" fmla="*/ 1145 h 1361"/>
                      <a:gd name="T16" fmla="*/ 1145 w 1361"/>
                      <a:gd name="T17" fmla="*/ 681 h 1361"/>
                      <a:gd name="T18" fmla="*/ 681 w 1361"/>
                      <a:gd name="T19" fmla="*/ 216 h 136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1361" h="1361">
                        <a:moveTo>
                          <a:pt x="681" y="1361"/>
                        </a:moveTo>
                        <a:cubicBezTo>
                          <a:pt x="306" y="1361"/>
                          <a:pt x="0" y="1056"/>
                          <a:pt x="0" y="681"/>
                        </a:cubicBezTo>
                        <a:cubicBezTo>
                          <a:pt x="0" y="306"/>
                          <a:pt x="306" y="0"/>
                          <a:pt x="681" y="0"/>
                        </a:cubicBezTo>
                        <a:cubicBezTo>
                          <a:pt x="1056" y="0"/>
                          <a:pt x="1361" y="306"/>
                          <a:pt x="1361" y="681"/>
                        </a:cubicBezTo>
                        <a:cubicBezTo>
                          <a:pt x="1361" y="1056"/>
                          <a:pt x="1056" y="1361"/>
                          <a:pt x="681" y="1361"/>
                        </a:cubicBezTo>
                        <a:close/>
                        <a:moveTo>
                          <a:pt x="681" y="216"/>
                        </a:moveTo>
                        <a:cubicBezTo>
                          <a:pt x="425" y="216"/>
                          <a:pt x="216" y="425"/>
                          <a:pt x="216" y="681"/>
                        </a:cubicBezTo>
                        <a:cubicBezTo>
                          <a:pt x="216" y="937"/>
                          <a:pt x="425" y="1145"/>
                          <a:pt x="681" y="1145"/>
                        </a:cubicBezTo>
                        <a:cubicBezTo>
                          <a:pt x="937" y="1145"/>
                          <a:pt x="1145" y="937"/>
                          <a:pt x="1145" y="681"/>
                        </a:cubicBezTo>
                        <a:cubicBezTo>
                          <a:pt x="1145" y="425"/>
                          <a:pt x="937" y="216"/>
                          <a:pt x="681" y="21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/>
                  </a:p>
                </p:txBody>
              </p:sp>
              <p:sp>
                <p:nvSpPr>
                  <p:cNvPr id="132" name="Freeform 16"/>
                  <p:cNvSpPr>
                    <a:spLocks/>
                  </p:cNvSpPr>
                  <p:nvPr/>
                </p:nvSpPr>
                <p:spPr bwMode="auto">
                  <a:xfrm>
                    <a:off x="5876182" y="7195204"/>
                    <a:ext cx="280947" cy="201825"/>
                  </a:xfrm>
                  <a:custGeom>
                    <a:avLst/>
                    <a:gdLst>
                      <a:gd name="T0" fmla="*/ 0 w 2560"/>
                      <a:gd name="T1" fmla="*/ 1762 h 1839"/>
                      <a:gd name="T2" fmla="*/ 2018 w 2560"/>
                      <a:gd name="T3" fmla="*/ 0 h 1839"/>
                      <a:gd name="T4" fmla="*/ 2560 w 2560"/>
                      <a:gd name="T5" fmla="*/ 78 h 1839"/>
                      <a:gd name="T6" fmla="*/ 1566 w 2560"/>
                      <a:gd name="T7" fmla="*/ 774 h 1839"/>
                      <a:gd name="T8" fmla="*/ 1491 w 2560"/>
                      <a:gd name="T9" fmla="*/ 1156 h 1839"/>
                      <a:gd name="T10" fmla="*/ 663 w 2560"/>
                      <a:gd name="T11" fmla="*/ 1839 h 1839"/>
                      <a:gd name="T12" fmla="*/ 0 w 2560"/>
                      <a:gd name="T13" fmla="*/ 1762 h 183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2560" h="1839">
                        <a:moveTo>
                          <a:pt x="0" y="1762"/>
                        </a:moveTo>
                        <a:cubicBezTo>
                          <a:pt x="2018" y="0"/>
                          <a:pt x="2018" y="0"/>
                          <a:pt x="2018" y="0"/>
                        </a:cubicBezTo>
                        <a:cubicBezTo>
                          <a:pt x="2560" y="78"/>
                          <a:pt x="2560" y="78"/>
                          <a:pt x="2560" y="78"/>
                        </a:cubicBezTo>
                        <a:cubicBezTo>
                          <a:pt x="2560" y="78"/>
                          <a:pt x="1657" y="600"/>
                          <a:pt x="1566" y="774"/>
                        </a:cubicBezTo>
                        <a:cubicBezTo>
                          <a:pt x="1476" y="949"/>
                          <a:pt x="1491" y="1156"/>
                          <a:pt x="1491" y="1156"/>
                        </a:cubicBezTo>
                        <a:cubicBezTo>
                          <a:pt x="663" y="1839"/>
                          <a:pt x="663" y="1839"/>
                          <a:pt x="663" y="1839"/>
                        </a:cubicBezTo>
                        <a:lnTo>
                          <a:pt x="0" y="176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/>
                  </a:p>
                </p:txBody>
              </p:sp>
              <p:sp>
                <p:nvSpPr>
                  <p:cNvPr id="134" name="Freeform 18"/>
                  <p:cNvSpPr>
                    <a:spLocks noEditPoints="1"/>
                  </p:cNvSpPr>
                  <p:nvPr/>
                </p:nvSpPr>
                <p:spPr bwMode="auto">
                  <a:xfrm>
                    <a:off x="6130114" y="7326072"/>
                    <a:ext cx="146597" cy="146717"/>
                  </a:xfrm>
                  <a:custGeom>
                    <a:avLst/>
                    <a:gdLst>
                      <a:gd name="T0" fmla="*/ 668 w 1336"/>
                      <a:gd name="T1" fmla="*/ 1337 h 1337"/>
                      <a:gd name="T2" fmla="*/ 0 w 1336"/>
                      <a:gd name="T3" fmla="*/ 668 h 1337"/>
                      <a:gd name="T4" fmla="*/ 668 w 1336"/>
                      <a:gd name="T5" fmla="*/ 0 h 1337"/>
                      <a:gd name="T6" fmla="*/ 1336 w 1336"/>
                      <a:gd name="T7" fmla="*/ 668 h 1337"/>
                      <a:gd name="T8" fmla="*/ 668 w 1336"/>
                      <a:gd name="T9" fmla="*/ 1337 h 1337"/>
                      <a:gd name="T10" fmla="*/ 668 w 1336"/>
                      <a:gd name="T11" fmla="*/ 192 h 1337"/>
                      <a:gd name="T12" fmla="*/ 192 w 1336"/>
                      <a:gd name="T13" fmla="*/ 668 h 1337"/>
                      <a:gd name="T14" fmla="*/ 668 w 1336"/>
                      <a:gd name="T15" fmla="*/ 1145 h 1337"/>
                      <a:gd name="T16" fmla="*/ 1144 w 1336"/>
                      <a:gd name="T17" fmla="*/ 668 h 1337"/>
                      <a:gd name="T18" fmla="*/ 668 w 1336"/>
                      <a:gd name="T19" fmla="*/ 192 h 133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1336" h="1337">
                        <a:moveTo>
                          <a:pt x="668" y="1337"/>
                        </a:moveTo>
                        <a:cubicBezTo>
                          <a:pt x="300" y="1337"/>
                          <a:pt x="0" y="1037"/>
                          <a:pt x="0" y="668"/>
                        </a:cubicBezTo>
                        <a:cubicBezTo>
                          <a:pt x="0" y="300"/>
                          <a:pt x="300" y="0"/>
                          <a:pt x="668" y="0"/>
                        </a:cubicBezTo>
                        <a:cubicBezTo>
                          <a:pt x="1037" y="0"/>
                          <a:pt x="1336" y="300"/>
                          <a:pt x="1336" y="668"/>
                        </a:cubicBezTo>
                        <a:cubicBezTo>
                          <a:pt x="1336" y="1037"/>
                          <a:pt x="1037" y="1337"/>
                          <a:pt x="668" y="1337"/>
                        </a:cubicBezTo>
                        <a:close/>
                        <a:moveTo>
                          <a:pt x="668" y="192"/>
                        </a:moveTo>
                        <a:cubicBezTo>
                          <a:pt x="405" y="192"/>
                          <a:pt x="192" y="406"/>
                          <a:pt x="192" y="668"/>
                        </a:cubicBezTo>
                        <a:cubicBezTo>
                          <a:pt x="192" y="931"/>
                          <a:pt x="405" y="1145"/>
                          <a:pt x="668" y="1145"/>
                        </a:cubicBezTo>
                        <a:cubicBezTo>
                          <a:pt x="931" y="1145"/>
                          <a:pt x="1144" y="931"/>
                          <a:pt x="1144" y="668"/>
                        </a:cubicBezTo>
                        <a:cubicBezTo>
                          <a:pt x="1144" y="406"/>
                          <a:pt x="931" y="192"/>
                          <a:pt x="668" y="19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/>
                  </a:p>
                </p:txBody>
              </p:sp>
              <p:sp>
                <p:nvSpPr>
                  <p:cNvPr id="135" name="Freeform 19"/>
                  <p:cNvSpPr>
                    <a:spLocks/>
                  </p:cNvSpPr>
                  <p:nvPr/>
                </p:nvSpPr>
                <p:spPr bwMode="auto">
                  <a:xfrm>
                    <a:off x="5851205" y="7183316"/>
                    <a:ext cx="305923" cy="213712"/>
                  </a:xfrm>
                  <a:custGeom>
                    <a:avLst/>
                    <a:gdLst>
                      <a:gd name="T0" fmla="*/ 0 w 2560"/>
                      <a:gd name="T1" fmla="*/ 1762 h 1839"/>
                      <a:gd name="T2" fmla="*/ 2018 w 2560"/>
                      <a:gd name="T3" fmla="*/ 0 h 1839"/>
                      <a:gd name="T4" fmla="*/ 2560 w 2560"/>
                      <a:gd name="T5" fmla="*/ 78 h 1839"/>
                      <a:gd name="T6" fmla="*/ 1566 w 2560"/>
                      <a:gd name="T7" fmla="*/ 774 h 1839"/>
                      <a:gd name="T8" fmla="*/ 1491 w 2560"/>
                      <a:gd name="T9" fmla="*/ 1156 h 1839"/>
                      <a:gd name="T10" fmla="*/ 663 w 2560"/>
                      <a:gd name="T11" fmla="*/ 1839 h 1839"/>
                      <a:gd name="T12" fmla="*/ 0 w 2560"/>
                      <a:gd name="T13" fmla="*/ 1762 h 1839"/>
                      <a:gd name="connsiteX0" fmla="*/ 0 w 10386"/>
                      <a:gd name="connsiteY0" fmla="*/ 10740 h 10740"/>
                      <a:gd name="connsiteX1" fmla="*/ 8269 w 10386"/>
                      <a:gd name="connsiteY1" fmla="*/ 622 h 10740"/>
                      <a:gd name="connsiteX2" fmla="*/ 10386 w 10386"/>
                      <a:gd name="connsiteY2" fmla="*/ 1046 h 10740"/>
                      <a:gd name="connsiteX3" fmla="*/ 6503 w 10386"/>
                      <a:gd name="connsiteY3" fmla="*/ 4831 h 10740"/>
                      <a:gd name="connsiteX4" fmla="*/ 6210 w 10386"/>
                      <a:gd name="connsiteY4" fmla="*/ 6908 h 10740"/>
                      <a:gd name="connsiteX5" fmla="*/ 2976 w 10386"/>
                      <a:gd name="connsiteY5" fmla="*/ 10622 h 10740"/>
                      <a:gd name="connsiteX6" fmla="*/ 0 w 10386"/>
                      <a:gd name="connsiteY6" fmla="*/ 10740 h 10740"/>
                      <a:gd name="connsiteX0" fmla="*/ 0 w 10889"/>
                      <a:gd name="connsiteY0" fmla="*/ 10240 h 10591"/>
                      <a:gd name="connsiteX1" fmla="*/ 8772 w 10889"/>
                      <a:gd name="connsiteY1" fmla="*/ 589 h 10591"/>
                      <a:gd name="connsiteX2" fmla="*/ 10889 w 10889"/>
                      <a:gd name="connsiteY2" fmla="*/ 1013 h 10591"/>
                      <a:gd name="connsiteX3" fmla="*/ 7006 w 10889"/>
                      <a:gd name="connsiteY3" fmla="*/ 4798 h 10591"/>
                      <a:gd name="connsiteX4" fmla="*/ 6713 w 10889"/>
                      <a:gd name="connsiteY4" fmla="*/ 6875 h 10591"/>
                      <a:gd name="connsiteX5" fmla="*/ 3479 w 10889"/>
                      <a:gd name="connsiteY5" fmla="*/ 10589 h 10591"/>
                      <a:gd name="connsiteX6" fmla="*/ 0 w 10889"/>
                      <a:gd name="connsiteY6" fmla="*/ 10240 h 10591"/>
                      <a:gd name="connsiteX0" fmla="*/ 0 w 10889"/>
                      <a:gd name="connsiteY0" fmla="*/ 10240 h 10593"/>
                      <a:gd name="connsiteX1" fmla="*/ 8772 w 10889"/>
                      <a:gd name="connsiteY1" fmla="*/ 589 h 10593"/>
                      <a:gd name="connsiteX2" fmla="*/ 10889 w 10889"/>
                      <a:gd name="connsiteY2" fmla="*/ 1013 h 10593"/>
                      <a:gd name="connsiteX3" fmla="*/ 7006 w 10889"/>
                      <a:gd name="connsiteY3" fmla="*/ 4798 h 10593"/>
                      <a:gd name="connsiteX4" fmla="*/ 6713 w 10889"/>
                      <a:gd name="connsiteY4" fmla="*/ 6875 h 10593"/>
                      <a:gd name="connsiteX5" fmla="*/ 3479 w 10889"/>
                      <a:gd name="connsiteY5" fmla="*/ 10589 h 10593"/>
                      <a:gd name="connsiteX6" fmla="*/ 0 w 10889"/>
                      <a:gd name="connsiteY6" fmla="*/ 10240 h 10593"/>
                      <a:gd name="connsiteX0" fmla="*/ 0 w 10889"/>
                      <a:gd name="connsiteY0" fmla="*/ 10240 h 10589"/>
                      <a:gd name="connsiteX1" fmla="*/ 8772 w 10889"/>
                      <a:gd name="connsiteY1" fmla="*/ 589 h 10589"/>
                      <a:gd name="connsiteX2" fmla="*/ 10889 w 10889"/>
                      <a:gd name="connsiteY2" fmla="*/ 1013 h 10589"/>
                      <a:gd name="connsiteX3" fmla="*/ 7006 w 10889"/>
                      <a:gd name="connsiteY3" fmla="*/ 4798 h 10589"/>
                      <a:gd name="connsiteX4" fmla="*/ 6713 w 10889"/>
                      <a:gd name="connsiteY4" fmla="*/ 6875 h 10589"/>
                      <a:gd name="connsiteX5" fmla="*/ 3479 w 10889"/>
                      <a:gd name="connsiteY5" fmla="*/ 10589 h 10589"/>
                      <a:gd name="connsiteX6" fmla="*/ 0 w 10889"/>
                      <a:gd name="connsiteY6" fmla="*/ 10240 h 105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0889" h="10589">
                        <a:moveTo>
                          <a:pt x="0" y="10240"/>
                        </a:moveTo>
                        <a:cubicBezTo>
                          <a:pt x="7883" y="659"/>
                          <a:pt x="6957" y="2127"/>
                          <a:pt x="8772" y="589"/>
                        </a:cubicBezTo>
                        <a:cubicBezTo>
                          <a:pt x="10587" y="-949"/>
                          <a:pt x="10889" y="1013"/>
                          <a:pt x="10889" y="1013"/>
                        </a:cubicBezTo>
                        <a:cubicBezTo>
                          <a:pt x="10889" y="1013"/>
                          <a:pt x="7362" y="3852"/>
                          <a:pt x="7006" y="4798"/>
                        </a:cubicBezTo>
                        <a:cubicBezTo>
                          <a:pt x="6655" y="5749"/>
                          <a:pt x="6713" y="6875"/>
                          <a:pt x="6713" y="6875"/>
                        </a:cubicBezTo>
                        <a:lnTo>
                          <a:pt x="3479" y="10589"/>
                        </a:lnTo>
                        <a:lnTo>
                          <a:pt x="0" y="1024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/>
                  </a:p>
                </p:txBody>
              </p:sp>
            </p:grpSp>
          </p:grpSp>
          <p:sp>
            <p:nvSpPr>
              <p:cNvPr id="15" name="직사각형 14"/>
              <p:cNvSpPr/>
              <p:nvPr/>
            </p:nvSpPr>
            <p:spPr>
              <a:xfrm>
                <a:off x="6452099" y="4949081"/>
                <a:ext cx="1664970" cy="368838"/>
              </a:xfrm>
              <a:prstGeom prst="rect">
                <a:avLst/>
              </a:prstGeom>
              <a:gradFill flip="none" rotWithShape="1">
                <a:gsLst>
                  <a:gs pos="0">
                    <a:schemeClr val="bg1"/>
                  </a:gs>
                  <a:gs pos="5000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</p:grpSp>
      <p:sp>
        <p:nvSpPr>
          <p:cNvPr id="60" name="슬라이드 번호 개체 틀 5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87645C-68E8-4ACE-A384-C26745ED679D}" type="slidenum">
              <a:rPr lang="ko-KR" altLang="en-US" smtClean="0"/>
              <a:t>9</a:t>
            </a:fld>
            <a:endParaRPr lang="ko-KR" altLang="en-US"/>
          </a:p>
        </p:txBody>
      </p:sp>
      <p:sp>
        <p:nvSpPr>
          <p:cNvPr id="4" name="직사각형 3"/>
          <p:cNvSpPr/>
          <p:nvPr/>
        </p:nvSpPr>
        <p:spPr>
          <a:xfrm>
            <a:off x="1673135" y="8563805"/>
            <a:ext cx="5769246" cy="5049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en-US" altLang="ko-KR" sz="2000" spc="-100" dirty="0">
              <a:ln>
                <a:solidFill>
                  <a:schemeClr val="bg1">
                    <a:alpha val="0"/>
                  </a:schemeClr>
                </a:solidFill>
              </a:ln>
              <a:solidFill>
                <a:schemeClr val="tx2"/>
              </a:solidFill>
              <a:latin typeface="뫼비우스 Bold" panose="02000500000000000000" pitchFamily="2" charset="-127"/>
              <a:ea typeface="뫼비우스 Bold" panose="02000500000000000000" pitchFamily="2" charset="-127"/>
            </a:endParaRPr>
          </a:p>
        </p:txBody>
      </p:sp>
      <p:grpSp>
        <p:nvGrpSpPr>
          <p:cNvPr id="12" name="그룹 11"/>
          <p:cNvGrpSpPr/>
          <p:nvPr/>
        </p:nvGrpSpPr>
        <p:grpSpPr>
          <a:xfrm>
            <a:off x="758128" y="2349501"/>
            <a:ext cx="7659084" cy="538650"/>
            <a:chOff x="758128" y="2349501"/>
            <a:chExt cx="7659084" cy="538650"/>
          </a:xfrm>
        </p:grpSpPr>
        <p:sp>
          <p:nvSpPr>
            <p:cNvPr id="9" name="직사각형 8"/>
            <p:cNvSpPr/>
            <p:nvPr/>
          </p:nvSpPr>
          <p:spPr>
            <a:xfrm>
              <a:off x="758128" y="2349501"/>
              <a:ext cx="7627743" cy="538650"/>
            </a:xfrm>
            <a:prstGeom prst="rect">
              <a:avLst/>
            </a:prstGeom>
            <a:solidFill>
              <a:srgbClr val="5B9BD5"/>
            </a:solidFill>
          </p:spPr>
          <p:txBody>
            <a:bodyPr wrap="square">
              <a:noAutofit/>
            </a:bodyPr>
            <a:lstStyle/>
            <a:p>
              <a:pPr algn="ctr"/>
              <a:endParaRPr lang="ko-KR" altLang="en-US" sz="1600" spc="-20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endParaRPr>
            </a:p>
          </p:txBody>
        </p:sp>
        <p:sp>
          <p:nvSpPr>
            <p:cNvPr id="122" name="직사각형 121"/>
            <p:cNvSpPr/>
            <p:nvPr/>
          </p:nvSpPr>
          <p:spPr>
            <a:xfrm>
              <a:off x="789469" y="2419950"/>
              <a:ext cx="7627743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ko-KR" altLang="en-US" sz="2000" spc="-10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뫼비우스 Regular" panose="02000700060000000000" pitchFamily="2" charset="-127"/>
                  <a:ea typeface="뫼비우스 Regular" panose="02000700060000000000" pitchFamily="2" charset="-127"/>
                </a:rPr>
                <a:t>학부모 </a:t>
              </a:r>
              <a:r>
                <a:rPr lang="ko-KR" altLang="en-US" sz="2000" spc="-100" dirty="0" smtClean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뫼비우스 Regular" panose="02000700060000000000" pitchFamily="2" charset="-127"/>
                  <a:ea typeface="뫼비우스 Regular" panose="02000700060000000000" pitchFamily="2" charset="-127"/>
                </a:rPr>
                <a:t>컨설팅위원</a:t>
              </a:r>
              <a:endParaRPr lang="ko-KR" altLang="en-US" sz="2000" spc="-10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뫼비우스 Regular" panose="02000700060000000000" pitchFamily="2" charset="-127"/>
                <a:ea typeface="뫼비우스 Regular" panose="02000700060000000000" pitchFamily="2" charset="-127"/>
              </a:endParaRPr>
            </a:p>
          </p:txBody>
        </p:sp>
      </p:grpSp>
      <p:grpSp>
        <p:nvGrpSpPr>
          <p:cNvPr id="72" name="그룹 71"/>
          <p:cNvGrpSpPr/>
          <p:nvPr/>
        </p:nvGrpSpPr>
        <p:grpSpPr>
          <a:xfrm>
            <a:off x="-19074" y="-12371"/>
            <a:ext cx="9182149" cy="1317296"/>
            <a:chOff x="-19074" y="-12371"/>
            <a:chExt cx="9182149" cy="1317296"/>
          </a:xfrm>
        </p:grpSpPr>
        <p:sp>
          <p:nvSpPr>
            <p:cNvPr id="73" name="직사각형 72"/>
            <p:cNvSpPr/>
            <p:nvPr/>
          </p:nvSpPr>
          <p:spPr>
            <a:xfrm>
              <a:off x="0" y="0"/>
              <a:ext cx="9144000" cy="130492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74" name="직사각형 73"/>
            <p:cNvSpPr/>
            <p:nvPr/>
          </p:nvSpPr>
          <p:spPr>
            <a:xfrm>
              <a:off x="419601" y="283011"/>
              <a:ext cx="7645674" cy="535826"/>
            </a:xfrm>
            <a:prstGeom prst="rect">
              <a:avLst/>
            </a:prstGeom>
          </p:spPr>
          <p:txBody>
            <a:bodyPr wrap="none">
              <a:noAutofit/>
            </a:bodyPr>
            <a:lstStyle/>
            <a:p>
              <a:pPr eaLnBrk="0" hangingPunct="0">
                <a:defRPr/>
              </a:pPr>
              <a:r>
                <a:rPr lang="ko-KR" altLang="en-US" sz="2400" spc="-10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latin typeface="뫼비우스 Regular" panose="02000700060000000000" pitchFamily="2" charset="-127"/>
                  <a:ea typeface="뫼비우스 Regular" panose="02000700060000000000" pitchFamily="2" charset="-127"/>
                </a:rPr>
                <a:t>학부모들은</a:t>
              </a:r>
              <a:r>
                <a:rPr lang="en-US" altLang="ko-KR" sz="2400" spc="-10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latin typeface="뫼비우스 Regular" panose="02000700060000000000" pitchFamily="2" charset="-127"/>
                  <a:ea typeface="뫼비우스 Regular" panose="02000700060000000000" pitchFamily="2" charset="-127"/>
                </a:rPr>
                <a:t/>
              </a:r>
              <a:br>
                <a:rPr lang="en-US" altLang="ko-KR" sz="2400" spc="-10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latin typeface="뫼비우스 Regular" panose="02000700060000000000" pitchFamily="2" charset="-127"/>
                  <a:ea typeface="뫼비우스 Regular" panose="02000700060000000000" pitchFamily="2" charset="-127"/>
                </a:rPr>
              </a:br>
              <a:r>
                <a:rPr lang="ko-KR" altLang="en-US" sz="3000" spc="-15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rgbClr val="005DA2"/>
                  </a:solidFill>
                  <a:latin typeface="뫼비우스 Bold" panose="02000500000000000000" pitchFamily="2" charset="-127"/>
                  <a:ea typeface="뫼비우스 Bold" panose="02000500000000000000" pitchFamily="2" charset="-127"/>
                </a:rPr>
                <a:t>무엇을 하면 </a:t>
              </a:r>
              <a:r>
                <a:rPr lang="ko-KR" altLang="en-US" sz="3000" spc="-150" dirty="0" smtClean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rgbClr val="005DA2"/>
                  </a:solidFill>
                  <a:latin typeface="뫼비우스 Bold" panose="02000500000000000000" pitchFamily="2" charset="-127"/>
                  <a:ea typeface="뫼비우스 Bold" panose="02000500000000000000" pitchFamily="2" charset="-127"/>
                </a:rPr>
                <a:t>되나요</a:t>
              </a:r>
              <a:r>
                <a:rPr lang="en-US" altLang="ko-KR" sz="3000" spc="-150" dirty="0" smtClean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rgbClr val="005DA2"/>
                  </a:solidFill>
                  <a:latin typeface="뫼비우스 Bold" panose="02000500000000000000" pitchFamily="2" charset="-127"/>
                  <a:ea typeface="뫼비우스 Bold" panose="02000500000000000000" pitchFamily="2" charset="-127"/>
                </a:rPr>
                <a:t>?</a:t>
              </a:r>
              <a:endParaRPr lang="en-US" altLang="ko-KR" sz="3000" spc="-15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rgbClr val="005DA2"/>
                </a:solidFill>
                <a:latin typeface="뫼비우스 Bold" panose="02000500000000000000" pitchFamily="2" charset="-127"/>
                <a:ea typeface="뫼비우스 Bold" panose="02000500000000000000" pitchFamily="2" charset="-127"/>
              </a:endParaRPr>
            </a:p>
          </p:txBody>
        </p:sp>
        <p:grpSp>
          <p:nvGrpSpPr>
            <p:cNvPr id="76" name="그룹 75"/>
            <p:cNvGrpSpPr/>
            <p:nvPr/>
          </p:nvGrpSpPr>
          <p:grpSpPr>
            <a:xfrm flipV="1">
              <a:off x="-19074" y="-12371"/>
              <a:ext cx="9182149" cy="45719"/>
              <a:chOff x="8910092" y="-1070114"/>
              <a:chExt cx="377371" cy="115952"/>
            </a:xfrm>
          </p:grpSpPr>
          <p:sp>
            <p:nvSpPr>
              <p:cNvPr id="77" name="직사각형 76"/>
              <p:cNvSpPr/>
              <p:nvPr/>
            </p:nvSpPr>
            <p:spPr>
              <a:xfrm>
                <a:off x="8910092" y="-1070114"/>
                <a:ext cx="130710" cy="115952"/>
              </a:xfrm>
              <a:prstGeom prst="rect">
                <a:avLst/>
              </a:prstGeom>
              <a:solidFill>
                <a:srgbClr val="00BBE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직사각형 77"/>
              <p:cNvSpPr/>
              <p:nvPr/>
            </p:nvSpPr>
            <p:spPr>
              <a:xfrm>
                <a:off x="9040802" y="-1070114"/>
                <a:ext cx="125046" cy="115952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9" name="직사각형 78"/>
              <p:cNvSpPr/>
              <p:nvPr/>
            </p:nvSpPr>
            <p:spPr>
              <a:xfrm>
                <a:off x="9165848" y="-1070114"/>
                <a:ext cx="121615" cy="115952"/>
              </a:xfrm>
              <a:prstGeom prst="rect">
                <a:avLst/>
              </a:prstGeom>
              <a:solidFill>
                <a:srgbClr val="92D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58" name="직사각형 57"/>
          <p:cNvSpPr/>
          <p:nvPr/>
        </p:nvSpPr>
        <p:spPr>
          <a:xfrm>
            <a:off x="749163" y="1677756"/>
            <a:ext cx="7645674" cy="535826"/>
          </a:xfrm>
          <a:prstGeom prst="rect">
            <a:avLst/>
          </a:prstGeom>
        </p:spPr>
        <p:txBody>
          <a:bodyPr wrap="none">
            <a:noAutofit/>
          </a:bodyPr>
          <a:lstStyle/>
          <a:p>
            <a:pPr marL="261938" indent="-261938" algn="ctr">
              <a:buClr>
                <a:schemeClr val="bg2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2400" spc="-15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2">
                    <a:lumMod val="50000"/>
                  </a:scheme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학부모 컨설팅 위원이 </a:t>
            </a:r>
            <a:r>
              <a:rPr lang="ko-KR" altLang="en-US" sz="2400" spc="-150" dirty="0" smtClean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2">
                    <a:lumMod val="50000"/>
                  </a:scheme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되어서 </a:t>
            </a:r>
            <a:r>
              <a:rPr lang="ko-KR" altLang="en-US" sz="2400" spc="-15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2">
                    <a:lumMod val="50000"/>
                  </a:scheme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만족도 조사를 운영</a:t>
            </a:r>
            <a:r>
              <a:rPr lang="en-US" altLang="ko-KR" sz="2400" spc="-15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2">
                    <a:lumMod val="50000"/>
                  </a:scheme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·</a:t>
            </a:r>
            <a:r>
              <a:rPr lang="ko-KR" altLang="en-US" sz="2400" spc="-15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2">
                    <a:lumMod val="50000"/>
                  </a:scheme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관리 할 수 있습니다</a:t>
            </a:r>
            <a:r>
              <a:rPr lang="en-US" altLang="ko-KR" sz="2400" spc="-15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2">
                    <a:lumMod val="50000"/>
                  </a:scheme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.</a:t>
            </a:r>
            <a:endParaRPr lang="ko-KR" altLang="en-US" sz="2400" spc="-150" dirty="0">
              <a:ln>
                <a:solidFill>
                  <a:schemeClr val="accent1">
                    <a:shade val="50000"/>
                    <a:alpha val="0"/>
                  </a:schemeClr>
                </a:solidFill>
              </a:ln>
              <a:solidFill>
                <a:schemeClr val="bg2">
                  <a:lumMod val="50000"/>
                </a:schemeClr>
              </a:solidFill>
              <a:latin typeface="KoPub돋움체 Medium" panose="02020603020101020101" pitchFamily="18" charset="-127"/>
              <a:ea typeface="KoPub돋움체 Medium" panose="02020603020101020101" pitchFamily="18" charset="-127"/>
            </a:endParaRPr>
          </a:p>
        </p:txBody>
      </p:sp>
      <p:sp>
        <p:nvSpPr>
          <p:cNvPr id="80" name="직사각형 79"/>
          <p:cNvSpPr/>
          <p:nvPr/>
        </p:nvSpPr>
        <p:spPr>
          <a:xfrm>
            <a:off x="-1245" y="5566355"/>
            <a:ext cx="9144000" cy="791584"/>
          </a:xfrm>
          <a:prstGeom prst="rect">
            <a:avLst/>
          </a:prstGeom>
          <a:solidFill>
            <a:srgbClr val="2E75B6"/>
          </a:solidFill>
          <a:ln w="38100">
            <a:noFill/>
          </a:ln>
        </p:spPr>
        <p:txBody>
          <a:bodyPr wrap="square" anchor="ctr">
            <a:noAutofit/>
          </a:bodyPr>
          <a:lstStyle/>
          <a:p>
            <a:pPr algn="ctr"/>
            <a:r>
              <a:rPr lang="en-US" altLang="ko-KR" sz="2400" spc="-100" dirty="0">
                <a:ln>
                  <a:solidFill>
                    <a:schemeClr val="bg1">
                      <a:alpha val="0"/>
                    </a:schemeClr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“ </a:t>
            </a:r>
            <a:r>
              <a:rPr lang="ko-KR" altLang="en-US" sz="2400" spc="-100" dirty="0">
                <a:ln>
                  <a:solidFill>
                    <a:schemeClr val="bg1">
                      <a:alpha val="0"/>
                    </a:schemeClr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학부모 스스로 관리하는</a:t>
            </a:r>
            <a:r>
              <a:rPr lang="en-US" altLang="ko-KR" sz="2400" spc="-100" dirty="0">
                <a:ln>
                  <a:solidFill>
                    <a:schemeClr val="bg1">
                      <a:alpha val="0"/>
                    </a:schemeClr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 </a:t>
            </a:r>
            <a:r>
              <a:rPr lang="ko-KR" altLang="en-US" sz="2400" spc="-100" dirty="0">
                <a:ln>
                  <a:solidFill>
                    <a:schemeClr val="bg1">
                      <a:alpha val="0"/>
                    </a:schemeClr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학부모만족도조사 </a:t>
            </a:r>
            <a:r>
              <a:rPr lang="en-US" altLang="ko-KR" sz="2400" spc="-100" dirty="0">
                <a:ln>
                  <a:solidFill>
                    <a:schemeClr val="bg1">
                      <a:alpha val="0"/>
                    </a:schemeClr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”</a:t>
            </a:r>
          </a:p>
        </p:txBody>
      </p:sp>
      <p:sp>
        <p:nvSpPr>
          <p:cNvPr id="81" name="직사각형 80"/>
          <p:cNvSpPr/>
          <p:nvPr/>
        </p:nvSpPr>
        <p:spPr>
          <a:xfrm>
            <a:off x="7245462" y="120324"/>
            <a:ext cx="1818309" cy="317868"/>
          </a:xfrm>
          <a:prstGeom prst="rect">
            <a:avLst/>
          </a:prstGeom>
          <a:solidFill>
            <a:schemeClr val="bg1"/>
          </a:solidFill>
        </p:spPr>
        <p:txBody>
          <a:bodyPr wrap="none" anchor="ctr">
            <a:noAutofit/>
          </a:bodyPr>
          <a:lstStyle/>
          <a:p>
            <a:pPr algn="ctr">
              <a:lnSpc>
                <a:spcPct val="90000"/>
              </a:lnSpc>
              <a:spcBef>
                <a:spcPts val="1000"/>
              </a:spcBef>
            </a:pPr>
            <a:r>
              <a:rPr lang="en-US" altLang="ko-KR" sz="1000" spc="-1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2. </a:t>
            </a:r>
            <a:r>
              <a:rPr lang="ko-KR" altLang="en-US" sz="1000" spc="-1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학부모만족도조사 및 컨설팅위원</a:t>
            </a:r>
          </a:p>
        </p:txBody>
      </p:sp>
    </p:spTree>
    <p:extLst>
      <p:ext uri="{BB962C8B-B14F-4D97-AF65-F5344CB8AC3E}">
        <p14:creationId xmlns:p14="http://schemas.microsoft.com/office/powerpoint/2010/main" val="824171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7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7" presetClass="entr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7" presetClass="entr" presetSubtype="0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16" presetClass="entr" presetSubtype="37" fill="hold" grpId="0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0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/>
      <p:bldP spid="8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그룹 3"/>
          <p:cNvGrpSpPr/>
          <p:nvPr/>
        </p:nvGrpSpPr>
        <p:grpSpPr>
          <a:xfrm>
            <a:off x="-19074" y="2409101"/>
            <a:ext cx="4235710" cy="4448899"/>
            <a:chOff x="-19074" y="2409101"/>
            <a:chExt cx="4235710" cy="4448899"/>
          </a:xfrm>
        </p:grpSpPr>
        <p:sp>
          <p:nvSpPr>
            <p:cNvPr id="155" name="직사각형 128"/>
            <p:cNvSpPr/>
            <p:nvPr/>
          </p:nvSpPr>
          <p:spPr>
            <a:xfrm flipH="1">
              <a:off x="-4286" y="2409101"/>
              <a:ext cx="4220922" cy="711199"/>
            </a:xfrm>
            <a:custGeom>
              <a:avLst/>
              <a:gdLst>
                <a:gd name="connsiteX0" fmla="*/ 0 w 4220922"/>
                <a:gd name="connsiteY0" fmla="*/ 0 h 696020"/>
                <a:gd name="connsiteX1" fmla="*/ 4220922 w 4220922"/>
                <a:gd name="connsiteY1" fmla="*/ 0 h 696020"/>
                <a:gd name="connsiteX2" fmla="*/ 4220922 w 4220922"/>
                <a:gd name="connsiteY2" fmla="*/ 696020 h 696020"/>
                <a:gd name="connsiteX3" fmla="*/ 0 w 4220922"/>
                <a:gd name="connsiteY3" fmla="*/ 696020 h 696020"/>
                <a:gd name="connsiteX4" fmla="*/ 0 w 4220922"/>
                <a:gd name="connsiteY4" fmla="*/ 0 h 696020"/>
                <a:gd name="connsiteX0" fmla="*/ 0 w 4220922"/>
                <a:gd name="connsiteY0" fmla="*/ 15179 h 711199"/>
                <a:gd name="connsiteX1" fmla="*/ 693951 w 4220922"/>
                <a:gd name="connsiteY1" fmla="*/ 0 h 711199"/>
                <a:gd name="connsiteX2" fmla="*/ 4220922 w 4220922"/>
                <a:gd name="connsiteY2" fmla="*/ 15179 h 711199"/>
                <a:gd name="connsiteX3" fmla="*/ 4220922 w 4220922"/>
                <a:gd name="connsiteY3" fmla="*/ 711199 h 711199"/>
                <a:gd name="connsiteX4" fmla="*/ 0 w 4220922"/>
                <a:gd name="connsiteY4" fmla="*/ 711199 h 711199"/>
                <a:gd name="connsiteX5" fmla="*/ 0 w 4220922"/>
                <a:gd name="connsiteY5" fmla="*/ 15179 h 711199"/>
                <a:gd name="connsiteX0" fmla="*/ 0 w 4220922"/>
                <a:gd name="connsiteY0" fmla="*/ 15179 h 711199"/>
                <a:gd name="connsiteX1" fmla="*/ 795551 w 4220922"/>
                <a:gd name="connsiteY1" fmla="*/ 0 h 711199"/>
                <a:gd name="connsiteX2" fmla="*/ 4220922 w 4220922"/>
                <a:gd name="connsiteY2" fmla="*/ 15179 h 711199"/>
                <a:gd name="connsiteX3" fmla="*/ 4220922 w 4220922"/>
                <a:gd name="connsiteY3" fmla="*/ 711199 h 711199"/>
                <a:gd name="connsiteX4" fmla="*/ 0 w 4220922"/>
                <a:gd name="connsiteY4" fmla="*/ 711199 h 711199"/>
                <a:gd name="connsiteX5" fmla="*/ 0 w 4220922"/>
                <a:gd name="connsiteY5" fmla="*/ 15179 h 711199"/>
                <a:gd name="connsiteX0" fmla="*/ 406400 w 4220922"/>
                <a:gd name="connsiteY0" fmla="*/ 378037 h 711199"/>
                <a:gd name="connsiteX1" fmla="*/ 795551 w 4220922"/>
                <a:gd name="connsiteY1" fmla="*/ 0 h 711199"/>
                <a:gd name="connsiteX2" fmla="*/ 4220922 w 4220922"/>
                <a:gd name="connsiteY2" fmla="*/ 15179 h 711199"/>
                <a:gd name="connsiteX3" fmla="*/ 4220922 w 4220922"/>
                <a:gd name="connsiteY3" fmla="*/ 711199 h 711199"/>
                <a:gd name="connsiteX4" fmla="*/ 0 w 4220922"/>
                <a:gd name="connsiteY4" fmla="*/ 711199 h 711199"/>
                <a:gd name="connsiteX5" fmla="*/ 406400 w 4220922"/>
                <a:gd name="connsiteY5" fmla="*/ 378037 h 7111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220922" h="711199">
                  <a:moveTo>
                    <a:pt x="406400" y="378037"/>
                  </a:moveTo>
                  <a:lnTo>
                    <a:pt x="795551" y="0"/>
                  </a:lnTo>
                  <a:lnTo>
                    <a:pt x="4220922" y="15179"/>
                  </a:lnTo>
                  <a:lnTo>
                    <a:pt x="4220922" y="711199"/>
                  </a:lnTo>
                  <a:lnTo>
                    <a:pt x="0" y="711199"/>
                  </a:lnTo>
                  <a:lnTo>
                    <a:pt x="406400" y="378037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1" name="직사각형 90"/>
            <p:cNvSpPr/>
            <p:nvPr/>
          </p:nvSpPr>
          <p:spPr>
            <a:xfrm>
              <a:off x="-19074" y="3090790"/>
              <a:ext cx="4222777" cy="376721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30" name="TextBox 129"/>
            <p:cNvSpPr txBox="1"/>
            <p:nvPr/>
          </p:nvSpPr>
          <p:spPr>
            <a:xfrm>
              <a:off x="1231124" y="2578542"/>
              <a:ext cx="189485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buClr>
                  <a:srgbClr val="0481D6"/>
                </a:buClr>
              </a:pPr>
              <a:r>
                <a:rPr lang="ko-KR" altLang="en-US" sz="2000" dirty="0" smtClean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온라인 참여</a:t>
              </a:r>
              <a:endParaRPr lang="ko-KR" altLang="en-US" sz="200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endParaRPr>
            </a:p>
          </p:txBody>
        </p:sp>
        <p:sp>
          <p:nvSpPr>
            <p:cNvPr id="154" name="이등변 삼각형 153"/>
            <p:cNvSpPr/>
            <p:nvPr/>
          </p:nvSpPr>
          <p:spPr>
            <a:xfrm flipH="1">
              <a:off x="3413909" y="2413066"/>
              <a:ext cx="786160" cy="677724"/>
            </a:xfrm>
            <a:prstGeom prst="triangle">
              <a:avLst>
                <a:gd name="adj" fmla="val 99848"/>
              </a:avLst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5" name="그룹 4"/>
          <p:cNvGrpSpPr/>
          <p:nvPr/>
        </p:nvGrpSpPr>
        <p:grpSpPr>
          <a:xfrm>
            <a:off x="4921223" y="2409370"/>
            <a:ext cx="4222777" cy="4448630"/>
            <a:chOff x="4921223" y="2409370"/>
            <a:chExt cx="4222777" cy="4448630"/>
          </a:xfrm>
        </p:grpSpPr>
        <p:sp>
          <p:nvSpPr>
            <p:cNvPr id="38" name="직사각형 37"/>
            <p:cNvSpPr/>
            <p:nvPr/>
          </p:nvSpPr>
          <p:spPr>
            <a:xfrm>
              <a:off x="4921223" y="3104084"/>
              <a:ext cx="4222777" cy="3753916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29" name="직사각형 128"/>
            <p:cNvSpPr/>
            <p:nvPr/>
          </p:nvSpPr>
          <p:spPr>
            <a:xfrm>
              <a:off x="4923078" y="2409370"/>
              <a:ext cx="4220922" cy="711199"/>
            </a:xfrm>
            <a:custGeom>
              <a:avLst/>
              <a:gdLst>
                <a:gd name="connsiteX0" fmla="*/ 0 w 4220922"/>
                <a:gd name="connsiteY0" fmla="*/ 0 h 696020"/>
                <a:gd name="connsiteX1" fmla="*/ 4220922 w 4220922"/>
                <a:gd name="connsiteY1" fmla="*/ 0 h 696020"/>
                <a:gd name="connsiteX2" fmla="*/ 4220922 w 4220922"/>
                <a:gd name="connsiteY2" fmla="*/ 696020 h 696020"/>
                <a:gd name="connsiteX3" fmla="*/ 0 w 4220922"/>
                <a:gd name="connsiteY3" fmla="*/ 696020 h 696020"/>
                <a:gd name="connsiteX4" fmla="*/ 0 w 4220922"/>
                <a:gd name="connsiteY4" fmla="*/ 0 h 696020"/>
                <a:gd name="connsiteX0" fmla="*/ 0 w 4220922"/>
                <a:gd name="connsiteY0" fmla="*/ 15179 h 711199"/>
                <a:gd name="connsiteX1" fmla="*/ 693951 w 4220922"/>
                <a:gd name="connsiteY1" fmla="*/ 0 h 711199"/>
                <a:gd name="connsiteX2" fmla="*/ 4220922 w 4220922"/>
                <a:gd name="connsiteY2" fmla="*/ 15179 h 711199"/>
                <a:gd name="connsiteX3" fmla="*/ 4220922 w 4220922"/>
                <a:gd name="connsiteY3" fmla="*/ 711199 h 711199"/>
                <a:gd name="connsiteX4" fmla="*/ 0 w 4220922"/>
                <a:gd name="connsiteY4" fmla="*/ 711199 h 711199"/>
                <a:gd name="connsiteX5" fmla="*/ 0 w 4220922"/>
                <a:gd name="connsiteY5" fmla="*/ 15179 h 711199"/>
                <a:gd name="connsiteX0" fmla="*/ 0 w 4220922"/>
                <a:gd name="connsiteY0" fmla="*/ 15179 h 711199"/>
                <a:gd name="connsiteX1" fmla="*/ 795551 w 4220922"/>
                <a:gd name="connsiteY1" fmla="*/ 0 h 711199"/>
                <a:gd name="connsiteX2" fmla="*/ 4220922 w 4220922"/>
                <a:gd name="connsiteY2" fmla="*/ 15179 h 711199"/>
                <a:gd name="connsiteX3" fmla="*/ 4220922 w 4220922"/>
                <a:gd name="connsiteY3" fmla="*/ 711199 h 711199"/>
                <a:gd name="connsiteX4" fmla="*/ 0 w 4220922"/>
                <a:gd name="connsiteY4" fmla="*/ 711199 h 711199"/>
                <a:gd name="connsiteX5" fmla="*/ 0 w 4220922"/>
                <a:gd name="connsiteY5" fmla="*/ 15179 h 711199"/>
                <a:gd name="connsiteX0" fmla="*/ 406400 w 4220922"/>
                <a:gd name="connsiteY0" fmla="*/ 378037 h 711199"/>
                <a:gd name="connsiteX1" fmla="*/ 795551 w 4220922"/>
                <a:gd name="connsiteY1" fmla="*/ 0 h 711199"/>
                <a:gd name="connsiteX2" fmla="*/ 4220922 w 4220922"/>
                <a:gd name="connsiteY2" fmla="*/ 15179 h 711199"/>
                <a:gd name="connsiteX3" fmla="*/ 4220922 w 4220922"/>
                <a:gd name="connsiteY3" fmla="*/ 711199 h 711199"/>
                <a:gd name="connsiteX4" fmla="*/ 0 w 4220922"/>
                <a:gd name="connsiteY4" fmla="*/ 711199 h 711199"/>
                <a:gd name="connsiteX5" fmla="*/ 406400 w 4220922"/>
                <a:gd name="connsiteY5" fmla="*/ 378037 h 7111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220922" h="711199">
                  <a:moveTo>
                    <a:pt x="406400" y="378037"/>
                  </a:moveTo>
                  <a:lnTo>
                    <a:pt x="795551" y="0"/>
                  </a:lnTo>
                  <a:lnTo>
                    <a:pt x="4220922" y="15179"/>
                  </a:lnTo>
                  <a:lnTo>
                    <a:pt x="4220922" y="711199"/>
                  </a:lnTo>
                  <a:lnTo>
                    <a:pt x="0" y="711199"/>
                  </a:lnTo>
                  <a:lnTo>
                    <a:pt x="406400" y="378037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127" name="그룹 126"/>
            <p:cNvGrpSpPr/>
            <p:nvPr/>
          </p:nvGrpSpPr>
          <p:grpSpPr>
            <a:xfrm>
              <a:off x="5733249" y="2578542"/>
              <a:ext cx="2661588" cy="400110"/>
              <a:chOff x="1025924" y="2571822"/>
              <a:chExt cx="2461677" cy="400110"/>
            </a:xfrm>
          </p:grpSpPr>
          <p:sp>
            <p:nvSpPr>
              <p:cNvPr id="93" name="TextBox 92"/>
              <p:cNvSpPr txBox="1"/>
              <p:nvPr/>
            </p:nvSpPr>
            <p:spPr>
              <a:xfrm>
                <a:off x="1025924" y="2571822"/>
                <a:ext cx="1894859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buClr>
                    <a:srgbClr val="0481D6"/>
                  </a:buClr>
                </a:pPr>
                <a:r>
                  <a:rPr lang="ko-KR" altLang="en-US" sz="2000" dirty="0" smtClean="0">
                    <a:ln>
                      <a:solidFill>
                        <a:schemeClr val="accent1">
                          <a:shade val="50000"/>
                          <a:alpha val="0"/>
                        </a:schemeClr>
                      </a:solidFill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KoPub돋움체 Bold" panose="02020603020101020101" pitchFamily="18" charset="-127"/>
                    <a:ea typeface="KoPub돋움체 Bold" panose="02020603020101020101" pitchFamily="18" charset="-127"/>
                  </a:rPr>
                  <a:t>오프라인 참여</a:t>
                </a:r>
                <a:endParaRPr lang="ko-KR" altLang="en-US" sz="200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endParaRPr>
              </a:p>
            </p:txBody>
          </p:sp>
          <p:sp>
            <p:nvSpPr>
              <p:cNvPr id="23" name="직사각형 22"/>
              <p:cNvSpPr/>
              <p:nvPr/>
            </p:nvSpPr>
            <p:spPr>
              <a:xfrm>
                <a:off x="2740275" y="2660334"/>
                <a:ext cx="747326" cy="30011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r>
                  <a:rPr lang="en-US" altLang="ko-KR" sz="1600" spc="-100" dirty="0" smtClean="0">
                    <a:ln>
                      <a:solidFill>
                        <a:schemeClr val="accent1">
                          <a:shade val="50000"/>
                          <a:alpha val="0"/>
                        </a:schemeClr>
                      </a:solidFill>
                    </a:ln>
                    <a:solidFill>
                      <a:srgbClr val="005DA2"/>
                    </a:solidFill>
                    <a:latin typeface="뫼비우스 Bold" panose="02000500000000000000" pitchFamily="2" charset="-127"/>
                    <a:ea typeface="뫼비우스 Bold" panose="02000500000000000000" pitchFamily="2" charset="-127"/>
                  </a:rPr>
                  <a:t>(</a:t>
                </a:r>
                <a:r>
                  <a:rPr lang="ko-KR" altLang="en-US" sz="1600" spc="-100" dirty="0" smtClean="0">
                    <a:ln>
                      <a:solidFill>
                        <a:schemeClr val="accent1">
                          <a:shade val="50000"/>
                          <a:alpha val="0"/>
                        </a:schemeClr>
                      </a:solidFill>
                    </a:ln>
                    <a:solidFill>
                      <a:srgbClr val="005DA2"/>
                    </a:solidFill>
                    <a:latin typeface="뫼비우스 Bold" panose="02000500000000000000" pitchFamily="2" charset="-127"/>
                    <a:ea typeface="뫼비우스 Bold" panose="02000500000000000000" pitchFamily="2" charset="-127"/>
                  </a:rPr>
                  <a:t>종이설문지</a:t>
                </a:r>
                <a:r>
                  <a:rPr lang="en-US" altLang="ko-KR" sz="1600" spc="-100" dirty="0" smtClean="0">
                    <a:ln>
                      <a:solidFill>
                        <a:schemeClr val="accent1">
                          <a:shade val="50000"/>
                          <a:alpha val="0"/>
                        </a:schemeClr>
                      </a:solidFill>
                    </a:ln>
                    <a:solidFill>
                      <a:srgbClr val="005DA2"/>
                    </a:solidFill>
                    <a:latin typeface="뫼비우스 Bold" panose="02000500000000000000" pitchFamily="2" charset="-127"/>
                    <a:ea typeface="뫼비우스 Bold" panose="02000500000000000000" pitchFamily="2" charset="-127"/>
                  </a:rPr>
                  <a:t>)</a:t>
                </a:r>
                <a:endParaRPr lang="en-US" altLang="ko-KR" sz="1600" spc="-10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rgbClr val="005DA2"/>
                  </a:solidFill>
                  <a:latin typeface="뫼비우스 Bold" panose="02000500000000000000" pitchFamily="2" charset="-127"/>
                  <a:ea typeface="뫼비우스 Bold" panose="02000500000000000000" pitchFamily="2" charset="-127"/>
                </a:endParaRPr>
              </a:p>
            </p:txBody>
          </p:sp>
        </p:grpSp>
        <p:sp>
          <p:nvSpPr>
            <p:cNvPr id="1036" name="이등변 삼각형 1035"/>
            <p:cNvSpPr/>
            <p:nvPr/>
          </p:nvSpPr>
          <p:spPr>
            <a:xfrm>
              <a:off x="4921223" y="2426360"/>
              <a:ext cx="786160" cy="677724"/>
            </a:xfrm>
            <a:prstGeom prst="triangle">
              <a:avLst>
                <a:gd name="adj" fmla="val 99848"/>
              </a:avLst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87645C-68E8-4ACE-A384-C26745ED679D}" type="slidenum">
              <a:rPr lang="ko-KR" altLang="en-US" smtClean="0"/>
              <a:t>10</a:t>
            </a:fld>
            <a:endParaRPr lang="ko-KR" altLang="en-US"/>
          </a:p>
        </p:txBody>
      </p:sp>
      <p:grpSp>
        <p:nvGrpSpPr>
          <p:cNvPr id="7" name="그룹 6"/>
          <p:cNvGrpSpPr/>
          <p:nvPr/>
        </p:nvGrpSpPr>
        <p:grpSpPr>
          <a:xfrm>
            <a:off x="-19074" y="-12371"/>
            <a:ext cx="9182149" cy="1317296"/>
            <a:chOff x="-19074" y="-12371"/>
            <a:chExt cx="9182149" cy="1317296"/>
          </a:xfrm>
        </p:grpSpPr>
        <p:sp>
          <p:nvSpPr>
            <p:cNvPr id="8" name="직사각형 7"/>
            <p:cNvSpPr/>
            <p:nvPr/>
          </p:nvSpPr>
          <p:spPr>
            <a:xfrm>
              <a:off x="0" y="0"/>
              <a:ext cx="9144000" cy="130492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9" name="직사각형 8"/>
            <p:cNvSpPr/>
            <p:nvPr/>
          </p:nvSpPr>
          <p:spPr>
            <a:xfrm>
              <a:off x="419601" y="283011"/>
              <a:ext cx="7645674" cy="535826"/>
            </a:xfrm>
            <a:prstGeom prst="rect">
              <a:avLst/>
            </a:prstGeom>
          </p:spPr>
          <p:txBody>
            <a:bodyPr wrap="none">
              <a:noAutofit/>
            </a:bodyPr>
            <a:lstStyle/>
            <a:p>
              <a:pPr eaLnBrk="0" hangingPunct="0">
                <a:defRPr/>
              </a:pPr>
              <a:r>
                <a:rPr lang="ko-KR" altLang="en-US" sz="2400" spc="-100" dirty="0" smtClean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latin typeface="뫼비우스 Regular" panose="02000700060000000000" pitchFamily="2" charset="-127"/>
                  <a:ea typeface="뫼비우스 Regular" panose="02000700060000000000" pitchFamily="2" charset="-127"/>
                </a:rPr>
                <a:t>학부모만족도조사는 </a:t>
              </a:r>
              <a:r>
                <a:rPr lang="en-US" altLang="ko-KR" sz="2400" spc="-10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latin typeface="뫼비우스 Regular" panose="02000700060000000000" pitchFamily="2" charset="-127"/>
                  <a:ea typeface="뫼비우스 Regular" panose="02000700060000000000" pitchFamily="2" charset="-127"/>
                </a:rPr>
                <a:t/>
              </a:r>
              <a:br>
                <a:rPr lang="en-US" altLang="ko-KR" sz="2400" spc="-10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latin typeface="뫼비우스 Regular" panose="02000700060000000000" pitchFamily="2" charset="-127"/>
                  <a:ea typeface="뫼비우스 Regular" panose="02000700060000000000" pitchFamily="2" charset="-127"/>
                </a:rPr>
              </a:br>
              <a:r>
                <a:rPr lang="ko-KR" altLang="en-US" sz="3000" spc="-150" dirty="0" smtClean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rgbClr val="005DA2"/>
                  </a:solidFill>
                  <a:latin typeface="뫼비우스 Bold" panose="02000500000000000000" pitchFamily="2" charset="-127"/>
                  <a:ea typeface="뫼비우스 Bold" panose="02000500000000000000" pitchFamily="2" charset="-127"/>
                </a:rPr>
                <a:t>어떻게 참여해야 하나요</a:t>
              </a:r>
              <a:r>
                <a:rPr lang="en-US" altLang="ko-KR" sz="3000" spc="-150" dirty="0" smtClean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rgbClr val="005DA2"/>
                  </a:solidFill>
                  <a:latin typeface="뫼비우스 Bold" panose="02000500000000000000" pitchFamily="2" charset="-127"/>
                  <a:ea typeface="뫼비우스 Bold" panose="02000500000000000000" pitchFamily="2" charset="-127"/>
                </a:rPr>
                <a:t>?</a:t>
              </a:r>
              <a:endParaRPr lang="en-US" altLang="ko-KR" sz="3000" spc="-15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rgbClr val="005DA2"/>
                </a:solidFill>
                <a:latin typeface="뫼비우스 Bold" panose="02000500000000000000" pitchFamily="2" charset="-127"/>
                <a:ea typeface="뫼비우스 Bold" panose="02000500000000000000" pitchFamily="2" charset="-127"/>
              </a:endParaRPr>
            </a:p>
          </p:txBody>
        </p:sp>
        <p:grpSp>
          <p:nvGrpSpPr>
            <p:cNvPr id="11" name="그룹 10"/>
            <p:cNvGrpSpPr/>
            <p:nvPr/>
          </p:nvGrpSpPr>
          <p:grpSpPr>
            <a:xfrm flipV="1">
              <a:off x="-19074" y="-12371"/>
              <a:ext cx="9182149" cy="45719"/>
              <a:chOff x="8910092" y="-1070114"/>
              <a:chExt cx="377371" cy="115952"/>
            </a:xfrm>
          </p:grpSpPr>
          <p:sp>
            <p:nvSpPr>
              <p:cNvPr id="12" name="직사각형 11"/>
              <p:cNvSpPr/>
              <p:nvPr/>
            </p:nvSpPr>
            <p:spPr>
              <a:xfrm>
                <a:off x="8910092" y="-1070114"/>
                <a:ext cx="130710" cy="115952"/>
              </a:xfrm>
              <a:prstGeom prst="rect">
                <a:avLst/>
              </a:prstGeom>
              <a:solidFill>
                <a:srgbClr val="00BBE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직사각형 12"/>
              <p:cNvSpPr/>
              <p:nvPr/>
            </p:nvSpPr>
            <p:spPr>
              <a:xfrm>
                <a:off x="9040802" y="-1070114"/>
                <a:ext cx="125046" cy="115952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직사각형 13"/>
              <p:cNvSpPr/>
              <p:nvPr/>
            </p:nvSpPr>
            <p:spPr>
              <a:xfrm>
                <a:off x="9165848" y="-1070114"/>
                <a:ext cx="121615" cy="115952"/>
              </a:xfrm>
              <a:prstGeom prst="rect">
                <a:avLst/>
              </a:prstGeom>
              <a:solidFill>
                <a:srgbClr val="92D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15" name="직사각형 14"/>
          <p:cNvSpPr/>
          <p:nvPr/>
        </p:nvSpPr>
        <p:spPr>
          <a:xfrm>
            <a:off x="749163" y="1677756"/>
            <a:ext cx="7645674" cy="535826"/>
          </a:xfrm>
          <a:prstGeom prst="rect">
            <a:avLst/>
          </a:prstGeom>
        </p:spPr>
        <p:txBody>
          <a:bodyPr wrap="none">
            <a:noAutofit/>
          </a:bodyPr>
          <a:lstStyle/>
          <a:p>
            <a:pPr marL="261938" indent="-261938" algn="ctr">
              <a:buClr>
                <a:schemeClr val="bg2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2400" spc="-150" dirty="0" smtClean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2">
                    <a:lumMod val="50000"/>
                  </a:scheme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온라인 또는 오프라인 평가방법 중 선택하여 참여 가능합니다</a:t>
            </a:r>
            <a:r>
              <a:rPr lang="en-US" altLang="ko-KR" sz="2400" spc="-150" dirty="0" smtClean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2">
                    <a:lumMod val="50000"/>
                  </a:scheme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. </a:t>
            </a:r>
            <a:endParaRPr lang="ko-KR" altLang="en-US" sz="2400" spc="-150" dirty="0">
              <a:ln>
                <a:solidFill>
                  <a:schemeClr val="accent1">
                    <a:shade val="50000"/>
                    <a:alpha val="0"/>
                  </a:schemeClr>
                </a:solidFill>
              </a:ln>
              <a:solidFill>
                <a:schemeClr val="bg2">
                  <a:lumMod val="50000"/>
                </a:schemeClr>
              </a:solidFill>
              <a:latin typeface="KoPub돋움체 Medium" panose="02020603020101020101" pitchFamily="18" charset="-127"/>
              <a:ea typeface="KoPub돋움체 Medium" panose="02020603020101020101" pitchFamily="18" charset="-127"/>
            </a:endParaRPr>
          </a:p>
        </p:txBody>
      </p:sp>
      <p:grpSp>
        <p:nvGrpSpPr>
          <p:cNvPr id="3" name="그룹 2"/>
          <p:cNvGrpSpPr/>
          <p:nvPr/>
        </p:nvGrpSpPr>
        <p:grpSpPr>
          <a:xfrm>
            <a:off x="0" y="4052913"/>
            <a:ext cx="9123390" cy="1039359"/>
            <a:chOff x="0" y="4052913"/>
            <a:chExt cx="9123390" cy="1039359"/>
          </a:xfrm>
        </p:grpSpPr>
        <p:sp>
          <p:nvSpPr>
            <p:cNvPr id="148" name="오른쪽 화살표 147"/>
            <p:cNvSpPr/>
            <p:nvPr/>
          </p:nvSpPr>
          <p:spPr>
            <a:xfrm rot="10800000">
              <a:off x="0" y="4052913"/>
              <a:ext cx="4738346" cy="1008000"/>
            </a:xfrm>
            <a:prstGeom prst="rightArrow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32" name="오른쪽 화살표 1031"/>
            <p:cNvSpPr/>
            <p:nvPr/>
          </p:nvSpPr>
          <p:spPr>
            <a:xfrm>
              <a:off x="4506193" y="4067595"/>
              <a:ext cx="4617197" cy="1024677"/>
            </a:xfrm>
            <a:prstGeom prst="rightArrow">
              <a:avLst/>
            </a:prstGeom>
            <a:solidFill>
              <a:srgbClr val="5B9B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45" name="타원 144"/>
          <p:cNvSpPr/>
          <p:nvPr/>
        </p:nvSpPr>
        <p:spPr>
          <a:xfrm>
            <a:off x="4073002" y="4050989"/>
            <a:ext cx="949029" cy="949029"/>
          </a:xfrm>
          <a:prstGeom prst="ellipse">
            <a:avLst/>
          </a:prstGeom>
          <a:solidFill>
            <a:schemeClr val="bg1"/>
          </a:solidFill>
          <a:ln w="50800">
            <a:solidFill>
              <a:srgbClr val="5B9B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ko-KR" altLang="en-US" sz="200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tx2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선택</a:t>
            </a:r>
          </a:p>
        </p:txBody>
      </p:sp>
      <p:grpSp>
        <p:nvGrpSpPr>
          <p:cNvPr id="20" name="그룹 19"/>
          <p:cNvGrpSpPr/>
          <p:nvPr/>
        </p:nvGrpSpPr>
        <p:grpSpPr>
          <a:xfrm>
            <a:off x="914342" y="3622198"/>
            <a:ext cx="2856170" cy="2282606"/>
            <a:chOff x="914342" y="3622198"/>
            <a:chExt cx="2856170" cy="2282606"/>
          </a:xfrm>
        </p:grpSpPr>
        <p:sp>
          <p:nvSpPr>
            <p:cNvPr id="16" name="모서리가 둥근 직사각형 15"/>
            <p:cNvSpPr/>
            <p:nvPr/>
          </p:nvSpPr>
          <p:spPr>
            <a:xfrm>
              <a:off x="993163" y="3647630"/>
              <a:ext cx="2671191" cy="1791768"/>
            </a:xfrm>
            <a:prstGeom prst="roundRect">
              <a:avLst>
                <a:gd name="adj" fmla="val 1772"/>
              </a:avLst>
            </a:prstGeom>
            <a:solidFill>
              <a:srgbClr val="005DA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6" name="그림 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21564" y="3766504"/>
              <a:ext cx="2062127" cy="1745970"/>
            </a:xfrm>
            <a:prstGeom prst="rect">
              <a:avLst/>
            </a:prstGeom>
          </p:spPr>
        </p:pic>
        <p:grpSp>
          <p:nvGrpSpPr>
            <p:cNvPr id="17" name="그룹 16"/>
            <p:cNvGrpSpPr/>
            <p:nvPr/>
          </p:nvGrpSpPr>
          <p:grpSpPr>
            <a:xfrm>
              <a:off x="914342" y="3622198"/>
              <a:ext cx="2856170" cy="2282606"/>
              <a:chOff x="1032669" y="930829"/>
              <a:chExt cx="7078662" cy="4837523"/>
            </a:xfrm>
            <a:solidFill>
              <a:schemeClr val="bg1">
                <a:lumMod val="75000"/>
              </a:schemeClr>
            </a:solidFill>
            <a:effectLst>
              <a:outerShdw blurRad="190500" sx="102000" sy="102000" algn="ctr" rotWithShape="0">
                <a:prstClr val="black">
                  <a:alpha val="0"/>
                </a:prstClr>
              </a:outerShdw>
            </a:effectLst>
          </p:grpSpPr>
          <p:sp>
            <p:nvSpPr>
              <p:cNvPr id="18" name="Freeform 6"/>
              <p:cNvSpPr>
                <a:spLocks noEditPoints="1"/>
              </p:cNvSpPr>
              <p:nvPr/>
            </p:nvSpPr>
            <p:spPr bwMode="auto">
              <a:xfrm>
                <a:off x="1032669" y="930829"/>
                <a:ext cx="7078662" cy="4311888"/>
              </a:xfrm>
              <a:custGeom>
                <a:avLst/>
                <a:gdLst>
                  <a:gd name="T0" fmla="*/ 800 w 800"/>
                  <a:gd name="T1" fmla="*/ 18 h 552"/>
                  <a:gd name="T2" fmla="*/ 800 w 800"/>
                  <a:gd name="T3" fmla="*/ 18 h 552"/>
                  <a:gd name="T4" fmla="*/ 798 w 800"/>
                  <a:gd name="T5" fmla="*/ 12 h 552"/>
                  <a:gd name="T6" fmla="*/ 794 w 800"/>
                  <a:gd name="T7" fmla="*/ 6 h 552"/>
                  <a:gd name="T8" fmla="*/ 788 w 800"/>
                  <a:gd name="T9" fmla="*/ 2 h 552"/>
                  <a:gd name="T10" fmla="*/ 780 w 800"/>
                  <a:gd name="T11" fmla="*/ 0 h 552"/>
                  <a:gd name="T12" fmla="*/ 20 w 800"/>
                  <a:gd name="T13" fmla="*/ 0 h 552"/>
                  <a:gd name="T14" fmla="*/ 20 w 800"/>
                  <a:gd name="T15" fmla="*/ 0 h 552"/>
                  <a:gd name="T16" fmla="*/ 12 w 800"/>
                  <a:gd name="T17" fmla="*/ 2 h 552"/>
                  <a:gd name="T18" fmla="*/ 6 w 800"/>
                  <a:gd name="T19" fmla="*/ 6 h 552"/>
                  <a:gd name="T20" fmla="*/ 2 w 800"/>
                  <a:gd name="T21" fmla="*/ 12 h 552"/>
                  <a:gd name="T22" fmla="*/ 0 w 800"/>
                  <a:gd name="T23" fmla="*/ 18 h 552"/>
                  <a:gd name="T24" fmla="*/ 0 w 800"/>
                  <a:gd name="T25" fmla="*/ 532 h 552"/>
                  <a:gd name="T26" fmla="*/ 0 w 800"/>
                  <a:gd name="T27" fmla="*/ 532 h 552"/>
                  <a:gd name="T28" fmla="*/ 2 w 800"/>
                  <a:gd name="T29" fmla="*/ 540 h 552"/>
                  <a:gd name="T30" fmla="*/ 6 w 800"/>
                  <a:gd name="T31" fmla="*/ 546 h 552"/>
                  <a:gd name="T32" fmla="*/ 12 w 800"/>
                  <a:gd name="T33" fmla="*/ 550 h 552"/>
                  <a:gd name="T34" fmla="*/ 20 w 800"/>
                  <a:gd name="T35" fmla="*/ 552 h 552"/>
                  <a:gd name="T36" fmla="*/ 780 w 800"/>
                  <a:gd name="T37" fmla="*/ 552 h 552"/>
                  <a:gd name="T38" fmla="*/ 780 w 800"/>
                  <a:gd name="T39" fmla="*/ 552 h 552"/>
                  <a:gd name="T40" fmla="*/ 788 w 800"/>
                  <a:gd name="T41" fmla="*/ 550 h 552"/>
                  <a:gd name="T42" fmla="*/ 794 w 800"/>
                  <a:gd name="T43" fmla="*/ 546 h 552"/>
                  <a:gd name="T44" fmla="*/ 798 w 800"/>
                  <a:gd name="T45" fmla="*/ 540 h 552"/>
                  <a:gd name="T46" fmla="*/ 800 w 800"/>
                  <a:gd name="T47" fmla="*/ 532 h 552"/>
                  <a:gd name="T48" fmla="*/ 800 w 800"/>
                  <a:gd name="T49" fmla="*/ 18 h 552"/>
                  <a:gd name="T50" fmla="*/ 768 w 800"/>
                  <a:gd name="T51" fmla="*/ 456 h 552"/>
                  <a:gd name="T52" fmla="*/ 32 w 800"/>
                  <a:gd name="T53" fmla="*/ 456 h 552"/>
                  <a:gd name="T54" fmla="*/ 32 w 800"/>
                  <a:gd name="T55" fmla="*/ 32 h 552"/>
                  <a:gd name="T56" fmla="*/ 768 w 800"/>
                  <a:gd name="T57" fmla="*/ 32 h 552"/>
                  <a:gd name="T58" fmla="*/ 768 w 800"/>
                  <a:gd name="T59" fmla="*/ 456 h 5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800" h="552">
                    <a:moveTo>
                      <a:pt x="800" y="18"/>
                    </a:moveTo>
                    <a:lnTo>
                      <a:pt x="800" y="18"/>
                    </a:lnTo>
                    <a:lnTo>
                      <a:pt x="798" y="12"/>
                    </a:lnTo>
                    <a:lnTo>
                      <a:pt x="794" y="6"/>
                    </a:lnTo>
                    <a:lnTo>
                      <a:pt x="788" y="2"/>
                    </a:lnTo>
                    <a:lnTo>
                      <a:pt x="780" y="0"/>
                    </a:lnTo>
                    <a:lnTo>
                      <a:pt x="20" y="0"/>
                    </a:lnTo>
                    <a:lnTo>
                      <a:pt x="20" y="0"/>
                    </a:lnTo>
                    <a:lnTo>
                      <a:pt x="12" y="2"/>
                    </a:lnTo>
                    <a:lnTo>
                      <a:pt x="6" y="6"/>
                    </a:lnTo>
                    <a:lnTo>
                      <a:pt x="2" y="12"/>
                    </a:lnTo>
                    <a:lnTo>
                      <a:pt x="0" y="18"/>
                    </a:lnTo>
                    <a:lnTo>
                      <a:pt x="0" y="532"/>
                    </a:lnTo>
                    <a:lnTo>
                      <a:pt x="0" y="532"/>
                    </a:lnTo>
                    <a:lnTo>
                      <a:pt x="2" y="540"/>
                    </a:lnTo>
                    <a:lnTo>
                      <a:pt x="6" y="546"/>
                    </a:lnTo>
                    <a:lnTo>
                      <a:pt x="12" y="550"/>
                    </a:lnTo>
                    <a:lnTo>
                      <a:pt x="20" y="552"/>
                    </a:lnTo>
                    <a:lnTo>
                      <a:pt x="780" y="552"/>
                    </a:lnTo>
                    <a:lnTo>
                      <a:pt x="780" y="552"/>
                    </a:lnTo>
                    <a:lnTo>
                      <a:pt x="788" y="550"/>
                    </a:lnTo>
                    <a:lnTo>
                      <a:pt x="794" y="546"/>
                    </a:lnTo>
                    <a:lnTo>
                      <a:pt x="798" y="540"/>
                    </a:lnTo>
                    <a:lnTo>
                      <a:pt x="800" y="532"/>
                    </a:lnTo>
                    <a:lnTo>
                      <a:pt x="800" y="18"/>
                    </a:lnTo>
                    <a:close/>
                    <a:moveTo>
                      <a:pt x="768" y="456"/>
                    </a:moveTo>
                    <a:lnTo>
                      <a:pt x="32" y="456"/>
                    </a:lnTo>
                    <a:lnTo>
                      <a:pt x="32" y="32"/>
                    </a:lnTo>
                    <a:lnTo>
                      <a:pt x="768" y="32"/>
                    </a:lnTo>
                    <a:lnTo>
                      <a:pt x="768" y="456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" name="Freeform 7"/>
              <p:cNvSpPr>
                <a:spLocks/>
              </p:cNvSpPr>
              <p:nvPr/>
            </p:nvSpPr>
            <p:spPr bwMode="auto">
              <a:xfrm>
                <a:off x="3215080" y="5340270"/>
                <a:ext cx="2713840" cy="428082"/>
              </a:xfrm>
              <a:custGeom>
                <a:avLst/>
                <a:gdLst>
                  <a:gd name="T0" fmla="*/ 262 w 268"/>
                  <a:gd name="T1" fmla="*/ 72 h 88"/>
                  <a:gd name="T2" fmla="*/ 262 w 268"/>
                  <a:gd name="T3" fmla="*/ 72 h 88"/>
                  <a:gd name="T4" fmla="*/ 252 w 268"/>
                  <a:gd name="T5" fmla="*/ 68 h 88"/>
                  <a:gd name="T6" fmla="*/ 242 w 268"/>
                  <a:gd name="T7" fmla="*/ 64 h 88"/>
                  <a:gd name="T8" fmla="*/ 236 w 268"/>
                  <a:gd name="T9" fmla="*/ 56 h 88"/>
                  <a:gd name="T10" fmla="*/ 230 w 268"/>
                  <a:gd name="T11" fmla="*/ 48 h 88"/>
                  <a:gd name="T12" fmla="*/ 226 w 268"/>
                  <a:gd name="T13" fmla="*/ 40 h 88"/>
                  <a:gd name="T14" fmla="*/ 224 w 268"/>
                  <a:gd name="T15" fmla="*/ 30 h 88"/>
                  <a:gd name="T16" fmla="*/ 222 w 268"/>
                  <a:gd name="T17" fmla="*/ 8 h 88"/>
                  <a:gd name="T18" fmla="*/ 222 w 268"/>
                  <a:gd name="T19" fmla="*/ 0 h 88"/>
                  <a:gd name="T20" fmla="*/ 134 w 268"/>
                  <a:gd name="T21" fmla="*/ 0 h 88"/>
                  <a:gd name="T22" fmla="*/ 46 w 268"/>
                  <a:gd name="T23" fmla="*/ 0 h 88"/>
                  <a:gd name="T24" fmla="*/ 46 w 268"/>
                  <a:gd name="T25" fmla="*/ 8 h 88"/>
                  <a:gd name="T26" fmla="*/ 46 w 268"/>
                  <a:gd name="T27" fmla="*/ 8 h 88"/>
                  <a:gd name="T28" fmla="*/ 44 w 268"/>
                  <a:gd name="T29" fmla="*/ 30 h 88"/>
                  <a:gd name="T30" fmla="*/ 42 w 268"/>
                  <a:gd name="T31" fmla="*/ 40 h 88"/>
                  <a:gd name="T32" fmla="*/ 38 w 268"/>
                  <a:gd name="T33" fmla="*/ 48 h 88"/>
                  <a:gd name="T34" fmla="*/ 32 w 268"/>
                  <a:gd name="T35" fmla="*/ 56 h 88"/>
                  <a:gd name="T36" fmla="*/ 26 w 268"/>
                  <a:gd name="T37" fmla="*/ 64 h 88"/>
                  <a:gd name="T38" fmla="*/ 16 w 268"/>
                  <a:gd name="T39" fmla="*/ 68 h 88"/>
                  <a:gd name="T40" fmla="*/ 6 w 268"/>
                  <a:gd name="T41" fmla="*/ 72 h 88"/>
                  <a:gd name="T42" fmla="*/ 6 w 268"/>
                  <a:gd name="T43" fmla="*/ 72 h 88"/>
                  <a:gd name="T44" fmla="*/ 2 w 268"/>
                  <a:gd name="T45" fmla="*/ 76 h 88"/>
                  <a:gd name="T46" fmla="*/ 0 w 268"/>
                  <a:gd name="T47" fmla="*/ 80 h 88"/>
                  <a:gd name="T48" fmla="*/ 2 w 268"/>
                  <a:gd name="T49" fmla="*/ 86 h 88"/>
                  <a:gd name="T50" fmla="*/ 4 w 268"/>
                  <a:gd name="T51" fmla="*/ 88 h 88"/>
                  <a:gd name="T52" fmla="*/ 6 w 268"/>
                  <a:gd name="T53" fmla="*/ 88 h 88"/>
                  <a:gd name="T54" fmla="*/ 134 w 268"/>
                  <a:gd name="T55" fmla="*/ 88 h 88"/>
                  <a:gd name="T56" fmla="*/ 262 w 268"/>
                  <a:gd name="T57" fmla="*/ 88 h 88"/>
                  <a:gd name="T58" fmla="*/ 262 w 268"/>
                  <a:gd name="T59" fmla="*/ 88 h 88"/>
                  <a:gd name="T60" fmla="*/ 264 w 268"/>
                  <a:gd name="T61" fmla="*/ 88 h 88"/>
                  <a:gd name="T62" fmla="*/ 266 w 268"/>
                  <a:gd name="T63" fmla="*/ 86 h 88"/>
                  <a:gd name="T64" fmla="*/ 268 w 268"/>
                  <a:gd name="T65" fmla="*/ 80 h 88"/>
                  <a:gd name="T66" fmla="*/ 266 w 268"/>
                  <a:gd name="T67" fmla="*/ 76 h 88"/>
                  <a:gd name="T68" fmla="*/ 262 w 268"/>
                  <a:gd name="T69" fmla="*/ 72 h 88"/>
                  <a:gd name="T70" fmla="*/ 262 w 268"/>
                  <a:gd name="T71" fmla="*/ 72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68" h="88">
                    <a:moveTo>
                      <a:pt x="262" y="72"/>
                    </a:moveTo>
                    <a:lnTo>
                      <a:pt x="262" y="72"/>
                    </a:lnTo>
                    <a:lnTo>
                      <a:pt x="252" y="68"/>
                    </a:lnTo>
                    <a:lnTo>
                      <a:pt x="242" y="64"/>
                    </a:lnTo>
                    <a:lnTo>
                      <a:pt x="236" y="56"/>
                    </a:lnTo>
                    <a:lnTo>
                      <a:pt x="230" y="48"/>
                    </a:lnTo>
                    <a:lnTo>
                      <a:pt x="226" y="40"/>
                    </a:lnTo>
                    <a:lnTo>
                      <a:pt x="224" y="30"/>
                    </a:lnTo>
                    <a:lnTo>
                      <a:pt x="222" y="8"/>
                    </a:lnTo>
                    <a:lnTo>
                      <a:pt x="222" y="0"/>
                    </a:lnTo>
                    <a:lnTo>
                      <a:pt x="134" y="0"/>
                    </a:lnTo>
                    <a:lnTo>
                      <a:pt x="46" y="0"/>
                    </a:lnTo>
                    <a:lnTo>
                      <a:pt x="46" y="8"/>
                    </a:lnTo>
                    <a:lnTo>
                      <a:pt x="46" y="8"/>
                    </a:lnTo>
                    <a:lnTo>
                      <a:pt x="44" y="30"/>
                    </a:lnTo>
                    <a:lnTo>
                      <a:pt x="42" y="40"/>
                    </a:lnTo>
                    <a:lnTo>
                      <a:pt x="38" y="48"/>
                    </a:lnTo>
                    <a:lnTo>
                      <a:pt x="32" y="56"/>
                    </a:lnTo>
                    <a:lnTo>
                      <a:pt x="26" y="64"/>
                    </a:lnTo>
                    <a:lnTo>
                      <a:pt x="16" y="68"/>
                    </a:lnTo>
                    <a:lnTo>
                      <a:pt x="6" y="72"/>
                    </a:lnTo>
                    <a:lnTo>
                      <a:pt x="6" y="72"/>
                    </a:lnTo>
                    <a:lnTo>
                      <a:pt x="2" y="76"/>
                    </a:lnTo>
                    <a:lnTo>
                      <a:pt x="0" y="80"/>
                    </a:lnTo>
                    <a:lnTo>
                      <a:pt x="2" y="86"/>
                    </a:lnTo>
                    <a:lnTo>
                      <a:pt x="4" y="88"/>
                    </a:lnTo>
                    <a:lnTo>
                      <a:pt x="6" y="88"/>
                    </a:lnTo>
                    <a:lnTo>
                      <a:pt x="134" y="88"/>
                    </a:lnTo>
                    <a:lnTo>
                      <a:pt x="262" y="88"/>
                    </a:lnTo>
                    <a:lnTo>
                      <a:pt x="262" y="88"/>
                    </a:lnTo>
                    <a:lnTo>
                      <a:pt x="264" y="88"/>
                    </a:lnTo>
                    <a:lnTo>
                      <a:pt x="266" y="86"/>
                    </a:lnTo>
                    <a:lnTo>
                      <a:pt x="268" y="80"/>
                    </a:lnTo>
                    <a:lnTo>
                      <a:pt x="266" y="76"/>
                    </a:lnTo>
                    <a:lnTo>
                      <a:pt x="262" y="72"/>
                    </a:lnTo>
                    <a:lnTo>
                      <a:pt x="262" y="72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10" name="그룹 9"/>
          <p:cNvGrpSpPr/>
          <p:nvPr/>
        </p:nvGrpSpPr>
        <p:grpSpPr>
          <a:xfrm>
            <a:off x="5830497" y="3445997"/>
            <a:ext cx="2227709" cy="2658012"/>
            <a:chOff x="5830497" y="3445997"/>
            <a:chExt cx="2227709" cy="2658012"/>
          </a:xfrm>
        </p:grpSpPr>
        <p:sp>
          <p:nvSpPr>
            <p:cNvPr id="115" name="직사각형 114"/>
            <p:cNvSpPr/>
            <p:nvPr/>
          </p:nvSpPr>
          <p:spPr>
            <a:xfrm rot="21205987">
              <a:off x="5830497" y="3445997"/>
              <a:ext cx="2227709" cy="2658012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6" name="직사각형 115"/>
            <p:cNvSpPr/>
            <p:nvPr/>
          </p:nvSpPr>
          <p:spPr>
            <a:xfrm>
              <a:off x="5907843" y="3493653"/>
              <a:ext cx="2138570" cy="252626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1016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82" name="Picture 4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3680"/>
            <a:stretch/>
          </p:blipFill>
          <p:spPr bwMode="auto">
            <a:xfrm>
              <a:off x="6052126" y="3572354"/>
              <a:ext cx="1784449" cy="24366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sp>
          <p:nvSpPr>
            <p:cNvPr id="21" name="직사각형 20"/>
            <p:cNvSpPr/>
            <p:nvPr/>
          </p:nvSpPr>
          <p:spPr>
            <a:xfrm>
              <a:off x="6429375" y="3815283"/>
              <a:ext cx="359993" cy="582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3" name="직사각형 82"/>
            <p:cNvSpPr/>
            <p:nvPr/>
          </p:nvSpPr>
          <p:spPr>
            <a:xfrm>
              <a:off x="6359525" y="3925678"/>
              <a:ext cx="359993" cy="582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22" name="그룹 21"/>
            <p:cNvGrpSpPr/>
            <p:nvPr/>
          </p:nvGrpSpPr>
          <p:grpSpPr>
            <a:xfrm>
              <a:off x="6084903" y="3580849"/>
              <a:ext cx="1784449" cy="2436640"/>
              <a:chOff x="6204526" y="3724754"/>
              <a:chExt cx="1784449" cy="2436640"/>
            </a:xfrm>
          </p:grpSpPr>
          <p:pic>
            <p:nvPicPr>
              <p:cNvPr id="84" name="Picture 4"/>
              <p:cNvPicPr>
                <a:picLocks noChangeAspect="1" noChangeArrowheads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3680"/>
              <a:stretch/>
            </p:blipFill>
            <p:spPr bwMode="auto">
              <a:xfrm>
                <a:off x="6204526" y="3724754"/>
                <a:ext cx="1784449" cy="243664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</p:pic>
          <p:sp>
            <p:nvSpPr>
              <p:cNvPr id="85" name="직사각형 84"/>
              <p:cNvSpPr/>
              <p:nvPr/>
            </p:nvSpPr>
            <p:spPr>
              <a:xfrm>
                <a:off x="6581775" y="3967683"/>
                <a:ext cx="359993" cy="5821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86" name="직사각형 85"/>
              <p:cNvSpPr/>
              <p:nvPr/>
            </p:nvSpPr>
            <p:spPr>
              <a:xfrm>
                <a:off x="6511925" y="4078078"/>
                <a:ext cx="359993" cy="5821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</p:grpSp>
      <p:sp>
        <p:nvSpPr>
          <p:cNvPr id="44" name="직사각형 43"/>
          <p:cNvSpPr/>
          <p:nvPr/>
        </p:nvSpPr>
        <p:spPr>
          <a:xfrm>
            <a:off x="7385538" y="120324"/>
            <a:ext cx="1678233" cy="317868"/>
          </a:xfrm>
          <a:prstGeom prst="rect">
            <a:avLst/>
          </a:prstGeom>
          <a:solidFill>
            <a:schemeClr val="bg1"/>
          </a:solidFill>
        </p:spPr>
        <p:txBody>
          <a:bodyPr wrap="none" anchor="ctr">
            <a:noAutofit/>
          </a:bodyPr>
          <a:lstStyle/>
          <a:p>
            <a:pPr algn="ctr">
              <a:lnSpc>
                <a:spcPct val="90000"/>
              </a:lnSpc>
              <a:spcBef>
                <a:spcPts val="1000"/>
              </a:spcBef>
            </a:pPr>
            <a:r>
              <a:rPr lang="en-US" altLang="ko-KR" sz="1000" spc="-1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3. </a:t>
            </a:r>
            <a:r>
              <a:rPr lang="ko-KR" altLang="en-US" sz="1000" spc="-1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학부모만족도조사 참여 방법</a:t>
            </a:r>
          </a:p>
        </p:txBody>
      </p:sp>
    </p:spTree>
    <p:extLst>
      <p:ext uri="{BB962C8B-B14F-4D97-AF65-F5344CB8AC3E}">
        <p14:creationId xmlns:p14="http://schemas.microsoft.com/office/powerpoint/2010/main" val="3502473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6" presetClass="entr" presetSubtype="37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4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그룹 3"/>
          <p:cNvGrpSpPr/>
          <p:nvPr/>
        </p:nvGrpSpPr>
        <p:grpSpPr>
          <a:xfrm>
            <a:off x="1140673" y="4449057"/>
            <a:ext cx="7092964" cy="688519"/>
            <a:chOff x="1443110" y="4001817"/>
            <a:chExt cx="6554277" cy="636228"/>
          </a:xfrm>
          <a:solidFill>
            <a:schemeClr val="bg1"/>
          </a:solidFill>
        </p:grpSpPr>
        <p:sp>
          <p:nvSpPr>
            <p:cNvPr id="25" name="직사각형 24"/>
            <p:cNvSpPr/>
            <p:nvPr/>
          </p:nvSpPr>
          <p:spPr>
            <a:xfrm>
              <a:off x="1443110" y="4001817"/>
              <a:ext cx="6554277" cy="636228"/>
            </a:xfrm>
            <a:prstGeom prst="rect">
              <a:avLst/>
            </a:prstGeom>
            <a:grpFill/>
            <a:ln w="57150">
              <a:solidFill>
                <a:srgbClr val="0296D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31" name="그룹 30"/>
            <p:cNvGrpSpPr/>
            <p:nvPr/>
          </p:nvGrpSpPr>
          <p:grpSpPr>
            <a:xfrm>
              <a:off x="6637662" y="4085985"/>
              <a:ext cx="1231159" cy="296606"/>
              <a:chOff x="6162123" y="5020139"/>
              <a:chExt cx="1624599" cy="391392"/>
            </a:xfrm>
            <a:grpFill/>
          </p:grpSpPr>
          <p:grpSp>
            <p:nvGrpSpPr>
              <p:cNvPr id="28" name="그룹 27"/>
              <p:cNvGrpSpPr/>
              <p:nvPr/>
            </p:nvGrpSpPr>
            <p:grpSpPr>
              <a:xfrm>
                <a:off x="6162123" y="5020139"/>
                <a:ext cx="397360" cy="391392"/>
                <a:chOff x="5665204" y="3947590"/>
                <a:chExt cx="609988" cy="600827"/>
              </a:xfrm>
              <a:grpFill/>
            </p:grpSpPr>
            <p:sp>
              <p:nvSpPr>
                <p:cNvPr id="26" name="Freeform 109"/>
                <p:cNvSpPr>
                  <a:spLocks noEditPoints="1"/>
                </p:cNvSpPr>
                <p:nvPr/>
              </p:nvSpPr>
              <p:spPr bwMode="auto">
                <a:xfrm>
                  <a:off x="5824572" y="3947590"/>
                  <a:ext cx="450620" cy="450620"/>
                </a:xfrm>
                <a:custGeom>
                  <a:avLst/>
                  <a:gdLst>
                    <a:gd name="T0" fmla="*/ 52 w 104"/>
                    <a:gd name="T1" fmla="*/ 0 h 104"/>
                    <a:gd name="T2" fmla="*/ 0 w 104"/>
                    <a:gd name="T3" fmla="*/ 52 h 104"/>
                    <a:gd name="T4" fmla="*/ 52 w 104"/>
                    <a:gd name="T5" fmla="*/ 104 h 104"/>
                    <a:gd name="T6" fmla="*/ 104 w 104"/>
                    <a:gd name="T7" fmla="*/ 52 h 104"/>
                    <a:gd name="T8" fmla="*/ 52 w 104"/>
                    <a:gd name="T9" fmla="*/ 0 h 104"/>
                    <a:gd name="T10" fmla="*/ 52 w 104"/>
                    <a:gd name="T11" fmla="*/ 92 h 104"/>
                    <a:gd name="T12" fmla="*/ 12 w 104"/>
                    <a:gd name="T13" fmla="*/ 52 h 104"/>
                    <a:gd name="T14" fmla="*/ 52 w 104"/>
                    <a:gd name="T15" fmla="*/ 12 h 104"/>
                    <a:gd name="T16" fmla="*/ 92 w 104"/>
                    <a:gd name="T17" fmla="*/ 52 h 104"/>
                    <a:gd name="T18" fmla="*/ 52 w 104"/>
                    <a:gd name="T19" fmla="*/ 92 h 1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04" h="104">
                      <a:moveTo>
                        <a:pt x="52" y="0"/>
                      </a:moveTo>
                      <a:cubicBezTo>
                        <a:pt x="23" y="0"/>
                        <a:pt x="0" y="23"/>
                        <a:pt x="0" y="52"/>
                      </a:cubicBezTo>
                      <a:cubicBezTo>
                        <a:pt x="0" y="81"/>
                        <a:pt x="23" y="104"/>
                        <a:pt x="52" y="104"/>
                      </a:cubicBezTo>
                      <a:cubicBezTo>
                        <a:pt x="81" y="104"/>
                        <a:pt x="104" y="81"/>
                        <a:pt x="104" y="52"/>
                      </a:cubicBezTo>
                      <a:cubicBezTo>
                        <a:pt x="104" y="23"/>
                        <a:pt x="81" y="0"/>
                        <a:pt x="52" y="0"/>
                      </a:cubicBezTo>
                      <a:close/>
                      <a:moveTo>
                        <a:pt x="52" y="92"/>
                      </a:moveTo>
                      <a:cubicBezTo>
                        <a:pt x="30" y="92"/>
                        <a:pt x="12" y="74"/>
                        <a:pt x="12" y="52"/>
                      </a:cubicBezTo>
                      <a:cubicBezTo>
                        <a:pt x="12" y="30"/>
                        <a:pt x="30" y="12"/>
                        <a:pt x="52" y="12"/>
                      </a:cubicBezTo>
                      <a:cubicBezTo>
                        <a:pt x="74" y="12"/>
                        <a:pt x="92" y="30"/>
                        <a:pt x="92" y="52"/>
                      </a:cubicBezTo>
                      <a:cubicBezTo>
                        <a:pt x="92" y="74"/>
                        <a:pt x="74" y="92"/>
                        <a:pt x="52" y="9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27" name="Freeform 110"/>
                <p:cNvSpPr>
                  <a:spLocks/>
                </p:cNvSpPr>
                <p:nvPr/>
              </p:nvSpPr>
              <p:spPr bwMode="auto">
                <a:xfrm>
                  <a:off x="5665204" y="4323107"/>
                  <a:ext cx="225310" cy="225310"/>
                </a:xfrm>
                <a:custGeom>
                  <a:avLst/>
                  <a:gdLst>
                    <a:gd name="T0" fmla="*/ 43 w 52"/>
                    <a:gd name="T1" fmla="*/ 3 h 52"/>
                    <a:gd name="T2" fmla="*/ 32 w 52"/>
                    <a:gd name="T3" fmla="*/ 3 h 52"/>
                    <a:gd name="T4" fmla="*/ 3 w 52"/>
                    <a:gd name="T5" fmla="*/ 32 h 52"/>
                    <a:gd name="T6" fmla="*/ 3 w 52"/>
                    <a:gd name="T7" fmla="*/ 43 h 52"/>
                    <a:gd name="T8" fmla="*/ 9 w 52"/>
                    <a:gd name="T9" fmla="*/ 49 h 52"/>
                    <a:gd name="T10" fmla="*/ 20 w 52"/>
                    <a:gd name="T11" fmla="*/ 49 h 52"/>
                    <a:gd name="T12" fmla="*/ 49 w 52"/>
                    <a:gd name="T13" fmla="*/ 20 h 52"/>
                    <a:gd name="T14" fmla="*/ 49 w 52"/>
                    <a:gd name="T15" fmla="*/ 9 h 52"/>
                    <a:gd name="T16" fmla="*/ 43 w 52"/>
                    <a:gd name="T17" fmla="*/ 3 h 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2" h="52">
                      <a:moveTo>
                        <a:pt x="43" y="3"/>
                      </a:moveTo>
                      <a:cubicBezTo>
                        <a:pt x="40" y="0"/>
                        <a:pt x="35" y="0"/>
                        <a:pt x="32" y="3"/>
                      </a:cubicBezTo>
                      <a:cubicBezTo>
                        <a:pt x="3" y="32"/>
                        <a:pt x="3" y="32"/>
                        <a:pt x="3" y="32"/>
                      </a:cubicBezTo>
                      <a:cubicBezTo>
                        <a:pt x="0" y="35"/>
                        <a:pt x="0" y="40"/>
                        <a:pt x="3" y="43"/>
                      </a:cubicBezTo>
                      <a:cubicBezTo>
                        <a:pt x="9" y="49"/>
                        <a:pt x="9" y="49"/>
                        <a:pt x="9" y="49"/>
                      </a:cubicBezTo>
                      <a:cubicBezTo>
                        <a:pt x="12" y="52"/>
                        <a:pt x="17" y="52"/>
                        <a:pt x="20" y="49"/>
                      </a:cubicBezTo>
                      <a:cubicBezTo>
                        <a:pt x="49" y="20"/>
                        <a:pt x="49" y="20"/>
                        <a:pt x="49" y="20"/>
                      </a:cubicBezTo>
                      <a:cubicBezTo>
                        <a:pt x="52" y="17"/>
                        <a:pt x="52" y="12"/>
                        <a:pt x="49" y="9"/>
                      </a:cubicBezTo>
                      <a:lnTo>
                        <a:pt x="43" y="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</p:grpSp>
          <p:sp>
            <p:nvSpPr>
              <p:cNvPr id="29" name="Freeform 216"/>
              <p:cNvSpPr>
                <a:spLocks/>
              </p:cNvSpPr>
              <p:nvPr/>
            </p:nvSpPr>
            <p:spPr bwMode="auto">
              <a:xfrm>
                <a:off x="7415086" y="5036155"/>
                <a:ext cx="371636" cy="359360"/>
              </a:xfrm>
              <a:custGeom>
                <a:avLst/>
                <a:gdLst>
                  <a:gd name="T0" fmla="*/ 73 w 141"/>
                  <a:gd name="T1" fmla="*/ 0 h 136"/>
                  <a:gd name="T2" fmla="*/ 19 w 141"/>
                  <a:gd name="T3" fmla="*/ 27 h 136"/>
                  <a:gd name="T4" fmla="*/ 17 w 141"/>
                  <a:gd name="T5" fmla="*/ 21 h 136"/>
                  <a:gd name="T6" fmla="*/ 6 w 141"/>
                  <a:gd name="T7" fmla="*/ 16 h 136"/>
                  <a:gd name="T8" fmla="*/ 1 w 141"/>
                  <a:gd name="T9" fmla="*/ 27 h 136"/>
                  <a:gd name="T10" fmla="*/ 9 w 141"/>
                  <a:gd name="T11" fmla="*/ 51 h 136"/>
                  <a:gd name="T12" fmla="*/ 17 w 141"/>
                  <a:gd name="T13" fmla="*/ 56 h 136"/>
                  <a:gd name="T14" fmla="*/ 20 w 141"/>
                  <a:gd name="T15" fmla="*/ 56 h 136"/>
                  <a:gd name="T16" fmla="*/ 44 w 141"/>
                  <a:gd name="T17" fmla="*/ 48 h 136"/>
                  <a:gd name="T18" fmla="*/ 49 w 141"/>
                  <a:gd name="T19" fmla="*/ 37 h 136"/>
                  <a:gd name="T20" fmla="*/ 38 w 141"/>
                  <a:gd name="T21" fmla="*/ 32 h 136"/>
                  <a:gd name="T22" fmla="*/ 34 w 141"/>
                  <a:gd name="T23" fmla="*/ 34 h 136"/>
                  <a:gd name="T24" fmla="*/ 73 w 141"/>
                  <a:gd name="T25" fmla="*/ 16 h 136"/>
                  <a:gd name="T26" fmla="*/ 125 w 141"/>
                  <a:gd name="T27" fmla="*/ 68 h 136"/>
                  <a:gd name="T28" fmla="*/ 73 w 141"/>
                  <a:gd name="T29" fmla="*/ 120 h 136"/>
                  <a:gd name="T30" fmla="*/ 24 w 141"/>
                  <a:gd name="T31" fmla="*/ 86 h 136"/>
                  <a:gd name="T32" fmla="*/ 9 w 141"/>
                  <a:gd name="T33" fmla="*/ 91 h 136"/>
                  <a:gd name="T34" fmla="*/ 73 w 141"/>
                  <a:gd name="T35" fmla="*/ 136 h 136"/>
                  <a:gd name="T36" fmla="*/ 141 w 141"/>
                  <a:gd name="T37" fmla="*/ 68 h 136"/>
                  <a:gd name="T38" fmla="*/ 73 w 141"/>
                  <a:gd name="T39" fmla="*/ 0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41" h="136">
                    <a:moveTo>
                      <a:pt x="73" y="0"/>
                    </a:moveTo>
                    <a:cubicBezTo>
                      <a:pt x="51" y="0"/>
                      <a:pt x="31" y="10"/>
                      <a:pt x="19" y="27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15" y="17"/>
                      <a:pt x="11" y="15"/>
                      <a:pt x="6" y="16"/>
                    </a:cubicBezTo>
                    <a:cubicBezTo>
                      <a:pt x="2" y="18"/>
                      <a:pt x="0" y="22"/>
                      <a:pt x="1" y="27"/>
                    </a:cubicBezTo>
                    <a:cubicBezTo>
                      <a:pt x="9" y="51"/>
                      <a:pt x="9" y="51"/>
                      <a:pt x="9" y="51"/>
                    </a:cubicBezTo>
                    <a:cubicBezTo>
                      <a:pt x="11" y="54"/>
                      <a:pt x="14" y="56"/>
                      <a:pt x="17" y="56"/>
                    </a:cubicBezTo>
                    <a:cubicBezTo>
                      <a:pt x="18" y="56"/>
                      <a:pt x="19" y="56"/>
                      <a:pt x="20" y="56"/>
                    </a:cubicBezTo>
                    <a:cubicBezTo>
                      <a:pt x="44" y="48"/>
                      <a:pt x="44" y="48"/>
                      <a:pt x="44" y="48"/>
                    </a:cubicBezTo>
                    <a:cubicBezTo>
                      <a:pt x="48" y="46"/>
                      <a:pt x="50" y="42"/>
                      <a:pt x="49" y="37"/>
                    </a:cubicBezTo>
                    <a:cubicBezTo>
                      <a:pt x="47" y="33"/>
                      <a:pt x="43" y="31"/>
                      <a:pt x="38" y="32"/>
                    </a:cubicBezTo>
                    <a:cubicBezTo>
                      <a:pt x="34" y="34"/>
                      <a:pt x="34" y="34"/>
                      <a:pt x="34" y="34"/>
                    </a:cubicBezTo>
                    <a:cubicBezTo>
                      <a:pt x="43" y="23"/>
                      <a:pt x="58" y="16"/>
                      <a:pt x="73" y="16"/>
                    </a:cubicBezTo>
                    <a:cubicBezTo>
                      <a:pt x="102" y="16"/>
                      <a:pt x="125" y="39"/>
                      <a:pt x="125" y="68"/>
                    </a:cubicBezTo>
                    <a:cubicBezTo>
                      <a:pt x="125" y="97"/>
                      <a:pt x="102" y="120"/>
                      <a:pt x="73" y="120"/>
                    </a:cubicBezTo>
                    <a:cubicBezTo>
                      <a:pt x="51" y="120"/>
                      <a:pt x="32" y="106"/>
                      <a:pt x="24" y="86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19" y="118"/>
                      <a:pt x="45" y="136"/>
                      <a:pt x="73" y="136"/>
                    </a:cubicBezTo>
                    <a:cubicBezTo>
                      <a:pt x="110" y="136"/>
                      <a:pt x="141" y="105"/>
                      <a:pt x="141" y="68"/>
                    </a:cubicBezTo>
                    <a:cubicBezTo>
                      <a:pt x="141" y="31"/>
                      <a:pt x="110" y="0"/>
                      <a:pt x="7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30" name="이등변 삼각형 29"/>
              <p:cNvSpPr/>
              <p:nvPr/>
            </p:nvSpPr>
            <p:spPr>
              <a:xfrm rot="10800000">
                <a:off x="6762083" y="5050168"/>
                <a:ext cx="391876" cy="331333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</p:grpSp>
      <p:grpSp>
        <p:nvGrpSpPr>
          <p:cNvPr id="6" name="그룹 5"/>
          <p:cNvGrpSpPr/>
          <p:nvPr/>
        </p:nvGrpSpPr>
        <p:grpSpPr>
          <a:xfrm>
            <a:off x="1002992" y="2699657"/>
            <a:ext cx="7391845" cy="893347"/>
            <a:chOff x="1002992" y="2699657"/>
            <a:chExt cx="7391845" cy="893347"/>
          </a:xfrm>
        </p:grpSpPr>
        <p:grpSp>
          <p:nvGrpSpPr>
            <p:cNvPr id="5" name="그룹 4"/>
            <p:cNvGrpSpPr/>
            <p:nvPr/>
          </p:nvGrpSpPr>
          <p:grpSpPr>
            <a:xfrm>
              <a:off x="1002992" y="2699657"/>
              <a:ext cx="7391845" cy="893347"/>
              <a:chOff x="1305020" y="2519398"/>
              <a:chExt cx="6830459" cy="825500"/>
            </a:xfrm>
          </p:grpSpPr>
          <p:sp>
            <p:nvSpPr>
              <p:cNvPr id="32" name="직사각형 31"/>
              <p:cNvSpPr/>
              <p:nvPr/>
            </p:nvSpPr>
            <p:spPr>
              <a:xfrm>
                <a:off x="1305020" y="2519398"/>
                <a:ext cx="5787305" cy="825500"/>
              </a:xfrm>
              <a:prstGeom prst="rect">
                <a:avLst/>
              </a:prstGeom>
              <a:solidFill>
                <a:srgbClr val="0296D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34" name="직사각형 33"/>
              <p:cNvSpPr/>
              <p:nvPr/>
            </p:nvSpPr>
            <p:spPr>
              <a:xfrm>
                <a:off x="7199737" y="2519398"/>
                <a:ext cx="935742" cy="825500"/>
              </a:xfrm>
              <a:prstGeom prst="rect">
                <a:avLst/>
              </a:prstGeom>
              <a:solidFill>
                <a:srgbClr val="0296D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35" name="이등변 삼각형 34"/>
              <p:cNvSpPr/>
              <p:nvPr/>
            </p:nvSpPr>
            <p:spPr>
              <a:xfrm rot="10800000">
                <a:off x="6514742" y="2806602"/>
                <a:ext cx="296973" cy="251092"/>
              </a:xfrm>
              <a:prstGeom prst="triangle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36" name="직사각형 35"/>
              <p:cNvSpPr/>
              <p:nvPr/>
            </p:nvSpPr>
            <p:spPr>
              <a:xfrm>
                <a:off x="7348336" y="2685623"/>
                <a:ext cx="638185" cy="508485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r>
                  <a:rPr lang="ko-KR" altLang="en-US" sz="2400" spc="-100" smtClean="0">
                    <a:ln>
                      <a:solidFill>
                        <a:schemeClr val="accent1">
                          <a:shade val="50000"/>
                          <a:alpha val="0"/>
                        </a:schemeClr>
                      </a:solidFill>
                    </a:ln>
                    <a:solidFill>
                      <a:schemeClr val="bg1"/>
                    </a:solidFill>
                    <a:latin typeface="KoPub돋움체 Medium" panose="02020603020101020101" pitchFamily="18" charset="-127"/>
                    <a:ea typeface="KoPub돋움체 Medium" panose="02020603020101020101" pitchFamily="18" charset="-127"/>
                  </a:rPr>
                  <a:t>검색</a:t>
                </a:r>
                <a:endParaRPr lang="ko-KR" altLang="en-US" sz="2400" spc="-10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endParaRPr>
              </a:p>
            </p:txBody>
          </p:sp>
        </p:grpSp>
        <p:sp>
          <p:nvSpPr>
            <p:cNvPr id="33" name="직사각형 32"/>
            <p:cNvSpPr/>
            <p:nvPr/>
          </p:nvSpPr>
          <p:spPr>
            <a:xfrm>
              <a:off x="1152432" y="2843800"/>
              <a:ext cx="5947363" cy="60506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23" name="직사각형 22"/>
          <p:cNvSpPr/>
          <p:nvPr/>
        </p:nvSpPr>
        <p:spPr>
          <a:xfrm>
            <a:off x="1241154" y="4553276"/>
            <a:ext cx="3391082" cy="55027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>
              <a:lnSpc>
                <a:spcPct val="70000"/>
              </a:lnSpc>
            </a:pPr>
            <a:r>
              <a:rPr lang="en-US" altLang="ko-KR" sz="2400" spc="-10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http://</a:t>
            </a:r>
            <a:r>
              <a:rPr lang="en-US" altLang="ko-KR" sz="2400" spc="-100" dirty="0" smtClean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www.eduro.go.kr</a:t>
            </a:r>
            <a:endParaRPr lang="en-US" altLang="ko-KR" sz="2400" spc="-100" dirty="0">
              <a:ln>
                <a:solidFill>
                  <a:schemeClr val="accent1">
                    <a:shade val="50000"/>
                    <a:alpha val="0"/>
                  </a:schemeClr>
                </a:solidFill>
              </a:ln>
              <a:solidFill>
                <a:schemeClr val="tx1">
                  <a:lumMod val="65000"/>
                  <a:lumOff val="35000"/>
                </a:schemeClr>
              </a:solidFill>
              <a:latin typeface="KoPub돋움체 Medium" panose="02020603020101020101" pitchFamily="18" charset="-127"/>
              <a:ea typeface="KoPub돋움체 Medium" panose="02020603020101020101" pitchFamily="18" charset="-127"/>
            </a:endParaRPr>
          </a:p>
        </p:txBody>
      </p:sp>
      <p:sp>
        <p:nvSpPr>
          <p:cNvPr id="3" name="직사각형 2"/>
          <p:cNvSpPr/>
          <p:nvPr/>
        </p:nvSpPr>
        <p:spPr>
          <a:xfrm>
            <a:off x="1241154" y="2888952"/>
            <a:ext cx="2884959" cy="55027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r>
              <a:rPr lang="ko-KR" altLang="en-US" sz="2400" spc="-100" dirty="0" smtClean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학생 학부모 참여 통합서비스 </a:t>
            </a:r>
            <a:r>
              <a:rPr lang="ko-KR" altLang="en-US" sz="2400" spc="-100" dirty="0" err="1" smtClean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rgbClr val="2E75B6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에듀로</a:t>
            </a:r>
            <a:endParaRPr lang="ko-KR" altLang="en-US" sz="2400" spc="-100" dirty="0">
              <a:ln>
                <a:solidFill>
                  <a:schemeClr val="accent1">
                    <a:shade val="50000"/>
                    <a:alpha val="0"/>
                  </a:schemeClr>
                </a:solidFill>
              </a:ln>
              <a:solidFill>
                <a:srgbClr val="2E75B6"/>
              </a:solidFill>
              <a:latin typeface="KoPub돋움체 Medium" panose="02020603020101020101" pitchFamily="18" charset="-127"/>
              <a:ea typeface="KoPub돋움체 Medium" panose="02020603020101020101" pitchFamily="18" charset="-127"/>
            </a:endParaRPr>
          </a:p>
        </p:txBody>
      </p:sp>
      <p:sp>
        <p:nvSpPr>
          <p:cNvPr id="37" name="직사각형 36"/>
          <p:cNvSpPr/>
          <p:nvPr/>
        </p:nvSpPr>
        <p:spPr>
          <a:xfrm>
            <a:off x="749163" y="1677756"/>
            <a:ext cx="7645674" cy="535826"/>
          </a:xfrm>
          <a:prstGeom prst="rect">
            <a:avLst/>
          </a:prstGeom>
        </p:spPr>
        <p:txBody>
          <a:bodyPr wrap="none">
            <a:noAutofit/>
          </a:bodyPr>
          <a:lstStyle/>
          <a:p>
            <a:pPr indent="-261938" algn="ctr">
              <a:buClr>
                <a:schemeClr val="bg2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2800" spc="-100" dirty="0">
                <a:ln>
                  <a:solidFill>
                    <a:schemeClr val="bg1">
                      <a:alpha val="0"/>
                    </a:schemeClr>
                  </a:solidFill>
                </a:ln>
                <a:solidFill>
                  <a:srgbClr val="0083CC"/>
                </a:solidFill>
                <a:latin typeface="뫼비우스 Bold" panose="02000500000000000000" pitchFamily="2" charset="-127"/>
                <a:ea typeface="뫼비우스 Bold" panose="02000500000000000000" pitchFamily="2" charset="-127"/>
              </a:rPr>
              <a:t>온라인으로 </a:t>
            </a:r>
            <a:r>
              <a:rPr lang="en-US" altLang="ko-KR" sz="2800" spc="-100" dirty="0">
                <a:ln>
                  <a:solidFill>
                    <a:schemeClr val="bg1">
                      <a:alpha val="0"/>
                    </a:schemeClr>
                  </a:solidFill>
                </a:ln>
                <a:solidFill>
                  <a:srgbClr val="2662AA"/>
                </a:solidFill>
                <a:latin typeface="뫼비우스 Bold" panose="02000500000000000000" pitchFamily="2" charset="-127"/>
                <a:ea typeface="뫼비우스 Bold" panose="02000500000000000000" pitchFamily="2" charset="-127"/>
              </a:rPr>
              <a:t>“</a:t>
            </a:r>
            <a:r>
              <a:rPr lang="ko-KR" altLang="en-US" sz="2800" spc="-100" dirty="0" err="1">
                <a:ln>
                  <a:solidFill>
                    <a:schemeClr val="bg1">
                      <a:alpha val="0"/>
                    </a:schemeClr>
                  </a:solidFill>
                </a:ln>
                <a:solidFill>
                  <a:srgbClr val="2662AA"/>
                </a:solidFill>
                <a:latin typeface="뫼비우스 Bold" panose="02000500000000000000" pitchFamily="2" charset="-127"/>
                <a:ea typeface="뫼비우스 Bold" panose="02000500000000000000" pitchFamily="2" charset="-127"/>
              </a:rPr>
              <a:t>에듀로</a:t>
            </a:r>
            <a:r>
              <a:rPr lang="en-US" altLang="ko-KR" sz="2800" spc="-100" dirty="0">
                <a:ln>
                  <a:solidFill>
                    <a:schemeClr val="bg1">
                      <a:alpha val="0"/>
                    </a:schemeClr>
                  </a:solidFill>
                </a:ln>
                <a:solidFill>
                  <a:srgbClr val="2662AA"/>
                </a:solidFill>
                <a:latin typeface="뫼비우스 Bold" panose="02000500000000000000" pitchFamily="2" charset="-127"/>
                <a:ea typeface="뫼비우스 Bold" panose="02000500000000000000" pitchFamily="2" charset="-127"/>
              </a:rPr>
              <a:t>”</a:t>
            </a:r>
            <a:r>
              <a:rPr lang="ko-KR" altLang="en-US" sz="2800" spc="-100" dirty="0">
                <a:ln>
                  <a:solidFill>
                    <a:schemeClr val="bg1">
                      <a:alpha val="0"/>
                    </a:schemeClr>
                  </a:solidFill>
                </a:ln>
                <a:solidFill>
                  <a:srgbClr val="0083CC"/>
                </a:solidFill>
                <a:latin typeface="뫼비우스 Bold" panose="02000500000000000000" pitchFamily="2" charset="-127"/>
                <a:ea typeface="뫼비우스 Bold" panose="02000500000000000000" pitchFamily="2" charset="-127"/>
              </a:rPr>
              <a:t>에 접속합니다</a:t>
            </a:r>
          </a:p>
        </p:txBody>
      </p:sp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87645C-68E8-4ACE-A384-C26745ED679D}" type="slidenum">
              <a:rPr lang="ko-KR" altLang="en-US" smtClean="0"/>
              <a:t>11</a:t>
            </a:fld>
            <a:endParaRPr lang="ko-KR" altLang="en-US"/>
          </a:p>
        </p:txBody>
      </p:sp>
      <p:sp>
        <p:nvSpPr>
          <p:cNvPr id="46" name="직사각형 45"/>
          <p:cNvSpPr/>
          <p:nvPr/>
        </p:nvSpPr>
        <p:spPr>
          <a:xfrm>
            <a:off x="419223" y="335286"/>
            <a:ext cx="2279211" cy="51437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eaLnBrk="0" hangingPunct="0">
              <a:lnSpc>
                <a:spcPct val="70000"/>
              </a:lnSpc>
              <a:defRPr/>
            </a:pPr>
            <a:r>
              <a:rPr lang="ko-KR" altLang="en-US" sz="2800" spc="-150" dirty="0" smtClean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5DA2"/>
                </a:solidFill>
                <a:latin typeface="뫼비우스 Bold" panose="02000500000000000000" pitchFamily="2" charset="-127"/>
                <a:ea typeface="뫼비우스 Bold" panose="02000500000000000000" pitchFamily="2" charset="-127"/>
              </a:rPr>
              <a:t>온라인 </a:t>
            </a:r>
            <a:r>
              <a:rPr lang="ko-KR" altLang="en-US" sz="2800" spc="-15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5DA2"/>
                </a:solidFill>
                <a:latin typeface="뫼비우스 Bold" panose="02000500000000000000" pitchFamily="2" charset="-127"/>
                <a:ea typeface="뫼비우스 Bold" panose="02000500000000000000" pitchFamily="2" charset="-127"/>
              </a:rPr>
              <a:t>참여방법</a:t>
            </a:r>
            <a:endParaRPr lang="en-US" altLang="ko-KR" sz="2800" spc="-150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5DA2"/>
              </a:solidFill>
              <a:latin typeface="뫼비우스 Bold" panose="02000500000000000000" pitchFamily="2" charset="-127"/>
              <a:ea typeface="뫼비우스 Bold" panose="02000500000000000000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862620325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3" grpId="0"/>
      <p:bldP spid="3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>
            <a:alpha val="19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/>
        </p:nvSpPr>
        <p:spPr>
          <a:xfrm>
            <a:off x="7356925" y="0"/>
            <a:ext cx="1787075" cy="68580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35" name="직사각형 34"/>
          <p:cNvSpPr/>
          <p:nvPr/>
        </p:nvSpPr>
        <p:spPr>
          <a:xfrm>
            <a:off x="707565" y="1199783"/>
            <a:ext cx="6666548" cy="37889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pic>
        <p:nvPicPr>
          <p:cNvPr id="20" name="그림 19"/>
          <p:cNvPicPr>
            <a:picLocks noChangeAspect="1"/>
          </p:cNvPicPr>
          <p:nvPr/>
        </p:nvPicPr>
        <p:blipFill rotWithShape="1">
          <a:blip r:embed="rId3"/>
          <a:srcRect t="4005" r="7071" b="15956"/>
          <a:stretch/>
        </p:blipFill>
        <p:spPr>
          <a:xfrm>
            <a:off x="657242" y="1268043"/>
            <a:ext cx="6674415" cy="3786557"/>
          </a:xfrm>
          <a:prstGeom prst="rect">
            <a:avLst/>
          </a:prstGeom>
        </p:spPr>
      </p:pic>
      <p:grpSp>
        <p:nvGrpSpPr>
          <p:cNvPr id="6" name="그룹 5"/>
          <p:cNvGrpSpPr/>
          <p:nvPr/>
        </p:nvGrpSpPr>
        <p:grpSpPr>
          <a:xfrm>
            <a:off x="474216" y="979488"/>
            <a:ext cx="7078662" cy="5376863"/>
            <a:chOff x="474216" y="979488"/>
            <a:chExt cx="7078662" cy="5376863"/>
          </a:xfrm>
        </p:grpSpPr>
        <p:grpSp>
          <p:nvGrpSpPr>
            <p:cNvPr id="41" name="그룹 40"/>
            <p:cNvGrpSpPr/>
            <p:nvPr/>
          </p:nvGrpSpPr>
          <p:grpSpPr>
            <a:xfrm>
              <a:off x="474216" y="979488"/>
              <a:ext cx="7078662" cy="5376863"/>
              <a:chOff x="1032669" y="930829"/>
              <a:chExt cx="7078662" cy="4837523"/>
            </a:xfrm>
            <a:solidFill>
              <a:schemeClr val="accent1">
                <a:lumMod val="75000"/>
              </a:schemeClr>
            </a:solidFill>
            <a:effectLst>
              <a:outerShdw blurRad="190500" sx="102000" sy="102000" algn="ctr" rotWithShape="0">
                <a:prstClr val="black">
                  <a:alpha val="21000"/>
                </a:prstClr>
              </a:outerShdw>
            </a:effectLst>
          </p:grpSpPr>
          <p:sp>
            <p:nvSpPr>
              <p:cNvPr id="46" name="Freeform 6"/>
              <p:cNvSpPr>
                <a:spLocks noEditPoints="1"/>
              </p:cNvSpPr>
              <p:nvPr/>
            </p:nvSpPr>
            <p:spPr bwMode="auto">
              <a:xfrm>
                <a:off x="1032669" y="930829"/>
                <a:ext cx="7078662" cy="4311888"/>
              </a:xfrm>
              <a:custGeom>
                <a:avLst/>
                <a:gdLst>
                  <a:gd name="T0" fmla="*/ 800 w 800"/>
                  <a:gd name="T1" fmla="*/ 18 h 552"/>
                  <a:gd name="T2" fmla="*/ 800 w 800"/>
                  <a:gd name="T3" fmla="*/ 18 h 552"/>
                  <a:gd name="T4" fmla="*/ 798 w 800"/>
                  <a:gd name="T5" fmla="*/ 12 h 552"/>
                  <a:gd name="T6" fmla="*/ 794 w 800"/>
                  <a:gd name="T7" fmla="*/ 6 h 552"/>
                  <a:gd name="T8" fmla="*/ 788 w 800"/>
                  <a:gd name="T9" fmla="*/ 2 h 552"/>
                  <a:gd name="T10" fmla="*/ 780 w 800"/>
                  <a:gd name="T11" fmla="*/ 0 h 552"/>
                  <a:gd name="T12" fmla="*/ 20 w 800"/>
                  <a:gd name="T13" fmla="*/ 0 h 552"/>
                  <a:gd name="T14" fmla="*/ 20 w 800"/>
                  <a:gd name="T15" fmla="*/ 0 h 552"/>
                  <a:gd name="T16" fmla="*/ 12 w 800"/>
                  <a:gd name="T17" fmla="*/ 2 h 552"/>
                  <a:gd name="T18" fmla="*/ 6 w 800"/>
                  <a:gd name="T19" fmla="*/ 6 h 552"/>
                  <a:gd name="T20" fmla="*/ 2 w 800"/>
                  <a:gd name="T21" fmla="*/ 12 h 552"/>
                  <a:gd name="T22" fmla="*/ 0 w 800"/>
                  <a:gd name="T23" fmla="*/ 18 h 552"/>
                  <a:gd name="T24" fmla="*/ 0 w 800"/>
                  <a:gd name="T25" fmla="*/ 532 h 552"/>
                  <a:gd name="T26" fmla="*/ 0 w 800"/>
                  <a:gd name="T27" fmla="*/ 532 h 552"/>
                  <a:gd name="T28" fmla="*/ 2 w 800"/>
                  <a:gd name="T29" fmla="*/ 540 h 552"/>
                  <a:gd name="T30" fmla="*/ 6 w 800"/>
                  <a:gd name="T31" fmla="*/ 546 h 552"/>
                  <a:gd name="T32" fmla="*/ 12 w 800"/>
                  <a:gd name="T33" fmla="*/ 550 h 552"/>
                  <a:gd name="T34" fmla="*/ 20 w 800"/>
                  <a:gd name="T35" fmla="*/ 552 h 552"/>
                  <a:gd name="T36" fmla="*/ 780 w 800"/>
                  <a:gd name="T37" fmla="*/ 552 h 552"/>
                  <a:gd name="T38" fmla="*/ 780 w 800"/>
                  <a:gd name="T39" fmla="*/ 552 h 552"/>
                  <a:gd name="T40" fmla="*/ 788 w 800"/>
                  <a:gd name="T41" fmla="*/ 550 h 552"/>
                  <a:gd name="T42" fmla="*/ 794 w 800"/>
                  <a:gd name="T43" fmla="*/ 546 h 552"/>
                  <a:gd name="T44" fmla="*/ 798 w 800"/>
                  <a:gd name="T45" fmla="*/ 540 h 552"/>
                  <a:gd name="T46" fmla="*/ 800 w 800"/>
                  <a:gd name="T47" fmla="*/ 532 h 552"/>
                  <a:gd name="T48" fmla="*/ 800 w 800"/>
                  <a:gd name="T49" fmla="*/ 18 h 552"/>
                  <a:gd name="T50" fmla="*/ 768 w 800"/>
                  <a:gd name="T51" fmla="*/ 456 h 552"/>
                  <a:gd name="T52" fmla="*/ 32 w 800"/>
                  <a:gd name="T53" fmla="*/ 456 h 552"/>
                  <a:gd name="T54" fmla="*/ 32 w 800"/>
                  <a:gd name="T55" fmla="*/ 32 h 552"/>
                  <a:gd name="T56" fmla="*/ 768 w 800"/>
                  <a:gd name="T57" fmla="*/ 32 h 552"/>
                  <a:gd name="T58" fmla="*/ 768 w 800"/>
                  <a:gd name="T59" fmla="*/ 456 h 5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800" h="552">
                    <a:moveTo>
                      <a:pt x="800" y="18"/>
                    </a:moveTo>
                    <a:lnTo>
                      <a:pt x="800" y="18"/>
                    </a:lnTo>
                    <a:lnTo>
                      <a:pt x="798" y="12"/>
                    </a:lnTo>
                    <a:lnTo>
                      <a:pt x="794" y="6"/>
                    </a:lnTo>
                    <a:lnTo>
                      <a:pt x="788" y="2"/>
                    </a:lnTo>
                    <a:lnTo>
                      <a:pt x="780" y="0"/>
                    </a:lnTo>
                    <a:lnTo>
                      <a:pt x="20" y="0"/>
                    </a:lnTo>
                    <a:lnTo>
                      <a:pt x="20" y="0"/>
                    </a:lnTo>
                    <a:lnTo>
                      <a:pt x="12" y="2"/>
                    </a:lnTo>
                    <a:lnTo>
                      <a:pt x="6" y="6"/>
                    </a:lnTo>
                    <a:lnTo>
                      <a:pt x="2" y="12"/>
                    </a:lnTo>
                    <a:lnTo>
                      <a:pt x="0" y="18"/>
                    </a:lnTo>
                    <a:lnTo>
                      <a:pt x="0" y="532"/>
                    </a:lnTo>
                    <a:lnTo>
                      <a:pt x="0" y="532"/>
                    </a:lnTo>
                    <a:lnTo>
                      <a:pt x="2" y="540"/>
                    </a:lnTo>
                    <a:lnTo>
                      <a:pt x="6" y="546"/>
                    </a:lnTo>
                    <a:lnTo>
                      <a:pt x="12" y="550"/>
                    </a:lnTo>
                    <a:lnTo>
                      <a:pt x="20" y="552"/>
                    </a:lnTo>
                    <a:lnTo>
                      <a:pt x="780" y="552"/>
                    </a:lnTo>
                    <a:lnTo>
                      <a:pt x="780" y="552"/>
                    </a:lnTo>
                    <a:lnTo>
                      <a:pt x="788" y="550"/>
                    </a:lnTo>
                    <a:lnTo>
                      <a:pt x="794" y="546"/>
                    </a:lnTo>
                    <a:lnTo>
                      <a:pt x="798" y="540"/>
                    </a:lnTo>
                    <a:lnTo>
                      <a:pt x="800" y="532"/>
                    </a:lnTo>
                    <a:lnTo>
                      <a:pt x="800" y="18"/>
                    </a:lnTo>
                    <a:close/>
                    <a:moveTo>
                      <a:pt x="768" y="456"/>
                    </a:moveTo>
                    <a:lnTo>
                      <a:pt x="32" y="456"/>
                    </a:lnTo>
                    <a:lnTo>
                      <a:pt x="32" y="32"/>
                    </a:lnTo>
                    <a:lnTo>
                      <a:pt x="768" y="32"/>
                    </a:lnTo>
                    <a:lnTo>
                      <a:pt x="768" y="456"/>
                    </a:lnTo>
                    <a:close/>
                  </a:path>
                </a:pathLst>
              </a:custGeom>
              <a:solidFill>
                <a:srgbClr val="0296D9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7" name="Freeform 7"/>
              <p:cNvSpPr>
                <a:spLocks/>
              </p:cNvSpPr>
              <p:nvPr/>
            </p:nvSpPr>
            <p:spPr bwMode="auto">
              <a:xfrm>
                <a:off x="3215080" y="5340270"/>
                <a:ext cx="2713840" cy="428082"/>
              </a:xfrm>
              <a:custGeom>
                <a:avLst/>
                <a:gdLst>
                  <a:gd name="T0" fmla="*/ 262 w 268"/>
                  <a:gd name="T1" fmla="*/ 72 h 88"/>
                  <a:gd name="T2" fmla="*/ 262 w 268"/>
                  <a:gd name="T3" fmla="*/ 72 h 88"/>
                  <a:gd name="T4" fmla="*/ 252 w 268"/>
                  <a:gd name="T5" fmla="*/ 68 h 88"/>
                  <a:gd name="T6" fmla="*/ 242 w 268"/>
                  <a:gd name="T7" fmla="*/ 64 h 88"/>
                  <a:gd name="T8" fmla="*/ 236 w 268"/>
                  <a:gd name="T9" fmla="*/ 56 h 88"/>
                  <a:gd name="T10" fmla="*/ 230 w 268"/>
                  <a:gd name="T11" fmla="*/ 48 h 88"/>
                  <a:gd name="T12" fmla="*/ 226 w 268"/>
                  <a:gd name="T13" fmla="*/ 40 h 88"/>
                  <a:gd name="T14" fmla="*/ 224 w 268"/>
                  <a:gd name="T15" fmla="*/ 30 h 88"/>
                  <a:gd name="T16" fmla="*/ 222 w 268"/>
                  <a:gd name="T17" fmla="*/ 8 h 88"/>
                  <a:gd name="T18" fmla="*/ 222 w 268"/>
                  <a:gd name="T19" fmla="*/ 0 h 88"/>
                  <a:gd name="T20" fmla="*/ 134 w 268"/>
                  <a:gd name="T21" fmla="*/ 0 h 88"/>
                  <a:gd name="T22" fmla="*/ 46 w 268"/>
                  <a:gd name="T23" fmla="*/ 0 h 88"/>
                  <a:gd name="T24" fmla="*/ 46 w 268"/>
                  <a:gd name="T25" fmla="*/ 8 h 88"/>
                  <a:gd name="T26" fmla="*/ 46 w 268"/>
                  <a:gd name="T27" fmla="*/ 8 h 88"/>
                  <a:gd name="T28" fmla="*/ 44 w 268"/>
                  <a:gd name="T29" fmla="*/ 30 h 88"/>
                  <a:gd name="T30" fmla="*/ 42 w 268"/>
                  <a:gd name="T31" fmla="*/ 40 h 88"/>
                  <a:gd name="T32" fmla="*/ 38 w 268"/>
                  <a:gd name="T33" fmla="*/ 48 h 88"/>
                  <a:gd name="T34" fmla="*/ 32 w 268"/>
                  <a:gd name="T35" fmla="*/ 56 h 88"/>
                  <a:gd name="T36" fmla="*/ 26 w 268"/>
                  <a:gd name="T37" fmla="*/ 64 h 88"/>
                  <a:gd name="T38" fmla="*/ 16 w 268"/>
                  <a:gd name="T39" fmla="*/ 68 h 88"/>
                  <a:gd name="T40" fmla="*/ 6 w 268"/>
                  <a:gd name="T41" fmla="*/ 72 h 88"/>
                  <a:gd name="T42" fmla="*/ 6 w 268"/>
                  <a:gd name="T43" fmla="*/ 72 h 88"/>
                  <a:gd name="T44" fmla="*/ 2 w 268"/>
                  <a:gd name="T45" fmla="*/ 76 h 88"/>
                  <a:gd name="T46" fmla="*/ 0 w 268"/>
                  <a:gd name="T47" fmla="*/ 80 h 88"/>
                  <a:gd name="T48" fmla="*/ 2 w 268"/>
                  <a:gd name="T49" fmla="*/ 86 h 88"/>
                  <a:gd name="T50" fmla="*/ 4 w 268"/>
                  <a:gd name="T51" fmla="*/ 88 h 88"/>
                  <a:gd name="T52" fmla="*/ 6 w 268"/>
                  <a:gd name="T53" fmla="*/ 88 h 88"/>
                  <a:gd name="T54" fmla="*/ 134 w 268"/>
                  <a:gd name="T55" fmla="*/ 88 h 88"/>
                  <a:gd name="T56" fmla="*/ 262 w 268"/>
                  <a:gd name="T57" fmla="*/ 88 h 88"/>
                  <a:gd name="T58" fmla="*/ 262 w 268"/>
                  <a:gd name="T59" fmla="*/ 88 h 88"/>
                  <a:gd name="T60" fmla="*/ 264 w 268"/>
                  <a:gd name="T61" fmla="*/ 88 h 88"/>
                  <a:gd name="T62" fmla="*/ 266 w 268"/>
                  <a:gd name="T63" fmla="*/ 86 h 88"/>
                  <a:gd name="T64" fmla="*/ 268 w 268"/>
                  <a:gd name="T65" fmla="*/ 80 h 88"/>
                  <a:gd name="T66" fmla="*/ 266 w 268"/>
                  <a:gd name="T67" fmla="*/ 76 h 88"/>
                  <a:gd name="T68" fmla="*/ 262 w 268"/>
                  <a:gd name="T69" fmla="*/ 72 h 88"/>
                  <a:gd name="T70" fmla="*/ 262 w 268"/>
                  <a:gd name="T71" fmla="*/ 72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68" h="88">
                    <a:moveTo>
                      <a:pt x="262" y="72"/>
                    </a:moveTo>
                    <a:lnTo>
                      <a:pt x="262" y="72"/>
                    </a:lnTo>
                    <a:lnTo>
                      <a:pt x="252" y="68"/>
                    </a:lnTo>
                    <a:lnTo>
                      <a:pt x="242" y="64"/>
                    </a:lnTo>
                    <a:lnTo>
                      <a:pt x="236" y="56"/>
                    </a:lnTo>
                    <a:lnTo>
                      <a:pt x="230" y="48"/>
                    </a:lnTo>
                    <a:lnTo>
                      <a:pt x="226" y="40"/>
                    </a:lnTo>
                    <a:lnTo>
                      <a:pt x="224" y="30"/>
                    </a:lnTo>
                    <a:lnTo>
                      <a:pt x="222" y="8"/>
                    </a:lnTo>
                    <a:lnTo>
                      <a:pt x="222" y="0"/>
                    </a:lnTo>
                    <a:lnTo>
                      <a:pt x="134" y="0"/>
                    </a:lnTo>
                    <a:lnTo>
                      <a:pt x="46" y="0"/>
                    </a:lnTo>
                    <a:lnTo>
                      <a:pt x="46" y="8"/>
                    </a:lnTo>
                    <a:lnTo>
                      <a:pt x="46" y="8"/>
                    </a:lnTo>
                    <a:lnTo>
                      <a:pt x="44" y="30"/>
                    </a:lnTo>
                    <a:lnTo>
                      <a:pt x="42" y="40"/>
                    </a:lnTo>
                    <a:lnTo>
                      <a:pt x="38" y="48"/>
                    </a:lnTo>
                    <a:lnTo>
                      <a:pt x="32" y="56"/>
                    </a:lnTo>
                    <a:lnTo>
                      <a:pt x="26" y="64"/>
                    </a:lnTo>
                    <a:lnTo>
                      <a:pt x="16" y="68"/>
                    </a:lnTo>
                    <a:lnTo>
                      <a:pt x="6" y="72"/>
                    </a:lnTo>
                    <a:lnTo>
                      <a:pt x="6" y="72"/>
                    </a:lnTo>
                    <a:lnTo>
                      <a:pt x="2" y="76"/>
                    </a:lnTo>
                    <a:lnTo>
                      <a:pt x="0" y="80"/>
                    </a:lnTo>
                    <a:lnTo>
                      <a:pt x="2" y="86"/>
                    </a:lnTo>
                    <a:lnTo>
                      <a:pt x="4" y="88"/>
                    </a:lnTo>
                    <a:lnTo>
                      <a:pt x="6" y="88"/>
                    </a:lnTo>
                    <a:lnTo>
                      <a:pt x="134" y="88"/>
                    </a:lnTo>
                    <a:lnTo>
                      <a:pt x="262" y="88"/>
                    </a:lnTo>
                    <a:lnTo>
                      <a:pt x="262" y="88"/>
                    </a:lnTo>
                    <a:lnTo>
                      <a:pt x="264" y="88"/>
                    </a:lnTo>
                    <a:lnTo>
                      <a:pt x="266" y="86"/>
                    </a:lnTo>
                    <a:lnTo>
                      <a:pt x="268" y="80"/>
                    </a:lnTo>
                    <a:lnTo>
                      <a:pt x="266" y="76"/>
                    </a:lnTo>
                    <a:lnTo>
                      <a:pt x="262" y="72"/>
                    </a:lnTo>
                    <a:lnTo>
                      <a:pt x="262" y="72"/>
                    </a:lnTo>
                    <a:close/>
                  </a:path>
                </a:pathLst>
              </a:custGeom>
              <a:solidFill>
                <a:srgbClr val="0296D9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49" name="직사각형 48"/>
            <p:cNvSpPr/>
            <p:nvPr/>
          </p:nvSpPr>
          <p:spPr>
            <a:xfrm>
              <a:off x="2428208" y="5209002"/>
              <a:ext cx="2974725" cy="25442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70000"/>
                </a:lnSpc>
              </a:pPr>
              <a:r>
                <a:rPr lang="en-US" altLang="ko-KR" sz="1400" spc="30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white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http://www.eduro.go.kr</a:t>
              </a:r>
            </a:p>
          </p:txBody>
        </p:sp>
      </p:grpSp>
      <p:grpSp>
        <p:nvGrpSpPr>
          <p:cNvPr id="5" name="그룹 4"/>
          <p:cNvGrpSpPr/>
          <p:nvPr/>
        </p:nvGrpSpPr>
        <p:grpSpPr>
          <a:xfrm>
            <a:off x="7444722" y="1017574"/>
            <a:ext cx="1585243" cy="972000"/>
            <a:chOff x="7444722" y="5373238"/>
            <a:chExt cx="1585243" cy="972000"/>
          </a:xfrm>
        </p:grpSpPr>
        <p:sp>
          <p:nvSpPr>
            <p:cNvPr id="30" name="직사각형 29"/>
            <p:cNvSpPr/>
            <p:nvPr/>
          </p:nvSpPr>
          <p:spPr>
            <a:xfrm>
              <a:off x="7694097" y="5373238"/>
              <a:ext cx="1335868" cy="972000"/>
            </a:xfrm>
            <a:prstGeom prst="rect">
              <a:avLst/>
            </a:prstGeom>
            <a:solidFill>
              <a:srgbClr val="0296D9"/>
            </a:solidFill>
          </p:spPr>
          <p:txBody>
            <a:bodyPr wrap="square" lIns="72000" tIns="36000" rIns="36000" bIns="36000" anchor="ctr" anchorCtr="0">
              <a:noAutofit/>
            </a:bodyPr>
            <a:lstStyle/>
            <a:p>
              <a:pPr marL="177800" indent="-177800" latinLnBrk="0">
                <a:lnSpc>
                  <a:spcPct val="90000"/>
                </a:lnSpc>
                <a:buClr>
                  <a:srgbClr val="5A9AD4"/>
                </a:buClr>
                <a:tabLst>
                  <a:tab pos="88900" algn="l"/>
                </a:tabLst>
              </a:pPr>
              <a:r>
                <a:rPr lang="en-US" altLang="ko-KR" sz="1200" spc="-1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prstClr val="white"/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Ⅰ.</a:t>
              </a:r>
              <a:r>
                <a:rPr lang="ko-KR" altLang="en-US" sz="1200" spc="-1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prstClr val="white"/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학생</a:t>
              </a:r>
              <a:r>
                <a:rPr lang="en-US" altLang="ko-KR" sz="1200" spc="-1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prstClr val="white"/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·</a:t>
              </a:r>
              <a:r>
                <a:rPr lang="ko-KR" altLang="en-US" sz="1200" spc="-1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prstClr val="white"/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학부모</a:t>
              </a:r>
              <a:r>
                <a:rPr lang="en-US" altLang="ko-KR" sz="1200" spc="-1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prstClr val="white"/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/>
              </a:r>
              <a:br>
                <a:rPr lang="en-US" altLang="ko-KR" sz="1200" spc="-1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prstClr val="white"/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</a:br>
              <a:r>
                <a:rPr lang="ko-KR" altLang="en-US" sz="1200" spc="-1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prstClr val="white"/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만족도조사 </a:t>
              </a:r>
              <a:r>
                <a:rPr lang="en-US" altLang="ko-KR" sz="1200" spc="-1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prstClr val="white"/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  <a:sym typeface="Wingdings" panose="05000000000000000000" pitchFamily="2" charset="2"/>
                </a:rPr>
                <a:t></a:t>
              </a:r>
              <a:br>
                <a:rPr lang="en-US" altLang="ko-KR" sz="1200" spc="-1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prstClr val="white"/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  <a:sym typeface="Wingdings" panose="05000000000000000000" pitchFamily="2" charset="2"/>
                </a:rPr>
              </a:br>
              <a:r>
                <a:rPr lang="ko-KR" altLang="en-US" sz="1200" spc="-100" dirty="0" smtClean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prstClr val="white"/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해당교육청 </a:t>
              </a:r>
              <a:r>
                <a:rPr lang="ko-KR" altLang="en-US" sz="1200" spc="-1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prstClr val="white"/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선택</a:t>
              </a:r>
              <a:endParaRPr lang="en-US" altLang="ko-KR" sz="1200" spc="-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prstClr val="white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endParaRPr>
            </a:p>
          </p:txBody>
        </p:sp>
        <p:sp>
          <p:nvSpPr>
            <p:cNvPr id="34" name="이등변 삼각형 33"/>
            <p:cNvSpPr/>
            <p:nvPr/>
          </p:nvSpPr>
          <p:spPr>
            <a:xfrm rot="16200000">
              <a:off x="7431200" y="5727019"/>
              <a:ext cx="291484" cy="264440"/>
            </a:xfrm>
            <a:prstGeom prst="triangle">
              <a:avLst/>
            </a:prstGeom>
            <a:solidFill>
              <a:srgbClr val="0296D9"/>
            </a:solidFill>
          </p:spPr>
          <p:txBody>
            <a:bodyPr wrap="square" lIns="72000" tIns="36000" rIns="36000" bIns="36000" anchor="ctr" anchorCtr="0">
              <a:noAutofit/>
            </a:bodyPr>
            <a:lstStyle/>
            <a:p>
              <a:pPr marL="177800" indent="-177800" latinLnBrk="0">
                <a:lnSpc>
                  <a:spcPct val="90000"/>
                </a:lnSpc>
              </a:pPr>
              <a:endParaRPr lang="ko-KR" altLang="en-US" sz="1400" spc="-10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prstClr val="white">
                    <a:lumMod val="50000"/>
                    <a:alpha val="77000"/>
                  </a:prst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endParaRPr>
            </a:p>
          </p:txBody>
        </p:sp>
      </p:grpSp>
      <p:sp>
        <p:nvSpPr>
          <p:cNvPr id="25" name="직사각형 24"/>
          <p:cNvSpPr/>
          <p:nvPr/>
        </p:nvSpPr>
        <p:spPr>
          <a:xfrm>
            <a:off x="419223" y="335286"/>
            <a:ext cx="2279211" cy="51437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eaLnBrk="0" hangingPunct="0">
              <a:lnSpc>
                <a:spcPct val="70000"/>
              </a:lnSpc>
              <a:defRPr/>
            </a:pPr>
            <a:r>
              <a:rPr lang="ko-KR" altLang="en-US" sz="2800" spc="-15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5DA2"/>
                </a:solidFill>
                <a:latin typeface="뫼비우스 Bold" panose="02000500000000000000" pitchFamily="2" charset="-127"/>
                <a:ea typeface="뫼비우스 Bold" panose="02000500000000000000" pitchFamily="2" charset="-127"/>
              </a:rPr>
              <a:t>온라인 참여방법</a:t>
            </a:r>
            <a:endParaRPr lang="en-US" altLang="ko-KR" sz="2800" spc="-150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5DA2"/>
              </a:solidFill>
              <a:latin typeface="뫼비우스 Bold" panose="02000500000000000000" pitchFamily="2" charset="-127"/>
              <a:ea typeface="뫼비우스 Bold" panose="02000500000000000000" pitchFamily="2" charset="-127"/>
            </a:endParaRPr>
          </a:p>
        </p:txBody>
      </p:sp>
      <p:sp>
        <p:nvSpPr>
          <p:cNvPr id="43" name="직사각형 42"/>
          <p:cNvSpPr/>
          <p:nvPr/>
        </p:nvSpPr>
        <p:spPr>
          <a:xfrm>
            <a:off x="7694097" y="3973211"/>
            <a:ext cx="1335868" cy="85886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72000" tIns="36000" rIns="36000" bIns="36000" anchor="ctr" anchorCtr="0">
            <a:noAutofit/>
          </a:bodyPr>
          <a:lstStyle/>
          <a:p>
            <a:pPr marL="177800" indent="-177800" latinLnBrk="0">
              <a:lnSpc>
                <a:spcPct val="90000"/>
              </a:lnSpc>
            </a:pPr>
            <a:r>
              <a:rPr lang="en-US" altLang="ko-KR" sz="1200" spc="-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44546A">
                    <a:lumMod val="60000"/>
                    <a:lumOff val="40000"/>
                    <a:alpha val="77000"/>
                  </a:srgb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Ⅳ. </a:t>
            </a:r>
            <a:r>
              <a:rPr lang="ko-KR" altLang="en-US" sz="1200" spc="-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44546A">
                    <a:lumMod val="60000"/>
                    <a:lumOff val="40000"/>
                    <a:alpha val="77000"/>
                  </a:srgb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자녀정보 확인 후</a:t>
            </a:r>
            <a:r>
              <a:rPr lang="en-US" altLang="ko-KR" sz="1200" spc="-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44546A">
                    <a:lumMod val="60000"/>
                    <a:lumOff val="40000"/>
                    <a:alpha val="77000"/>
                  </a:srgb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 </a:t>
            </a:r>
            <a:r>
              <a:rPr lang="ko-KR" altLang="en-US" sz="1200" spc="-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44546A">
                    <a:lumMod val="60000"/>
                    <a:lumOff val="40000"/>
                    <a:alpha val="77000"/>
                  </a:srgb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만족도 조사 참여</a:t>
            </a:r>
            <a:endParaRPr lang="en-US" altLang="ko-KR" sz="1200" spc="-100" dirty="0">
              <a:ln>
                <a:solidFill>
                  <a:prstClr val="white">
                    <a:alpha val="0"/>
                  </a:prstClr>
                </a:solidFill>
              </a:ln>
              <a:solidFill>
                <a:srgbClr val="44546A">
                  <a:lumMod val="60000"/>
                  <a:lumOff val="40000"/>
                  <a:alpha val="77000"/>
                </a:srgbClr>
              </a:solidFill>
              <a:latin typeface="KoPub돋움체 Medium" panose="02020603020101020101" pitchFamily="18" charset="-127"/>
              <a:ea typeface="KoPub돋움체 Medium" panose="02020603020101020101" pitchFamily="18" charset="-127"/>
            </a:endParaRPr>
          </a:p>
        </p:txBody>
      </p:sp>
      <p:sp>
        <p:nvSpPr>
          <p:cNvPr id="44" name="직사각형 43"/>
          <p:cNvSpPr/>
          <p:nvPr/>
        </p:nvSpPr>
        <p:spPr>
          <a:xfrm>
            <a:off x="7694097" y="4906782"/>
            <a:ext cx="1335868" cy="85886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72000" tIns="36000" rIns="36000" bIns="36000" anchor="ctr" anchorCtr="0">
            <a:noAutofit/>
          </a:bodyPr>
          <a:lstStyle/>
          <a:p>
            <a:pPr marL="177800" indent="-177800" latinLnBrk="0">
              <a:lnSpc>
                <a:spcPct val="90000"/>
              </a:lnSpc>
              <a:buClr>
                <a:srgbClr val="5A9AD4"/>
              </a:buClr>
              <a:tabLst>
                <a:tab pos="88900" algn="l"/>
              </a:tabLst>
            </a:pPr>
            <a:r>
              <a:rPr lang="en-US" altLang="ko-KR" sz="1200" spc="-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44546A">
                    <a:lumMod val="60000"/>
                    <a:lumOff val="40000"/>
                    <a:alpha val="77000"/>
                  </a:srgb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Ⅴ. </a:t>
            </a:r>
            <a:r>
              <a:rPr lang="ko-KR" altLang="en-US" sz="1200" spc="-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44546A">
                    <a:lumMod val="60000"/>
                    <a:lumOff val="40000"/>
                    <a:alpha val="77000"/>
                  </a:srgb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해당 선생님에 </a:t>
            </a:r>
            <a:r>
              <a:rPr lang="ko-KR" altLang="en-US" sz="1200" spc="-100" dirty="0" smtClean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44546A">
                    <a:lumMod val="60000"/>
                    <a:lumOff val="40000"/>
                    <a:alpha val="77000"/>
                  </a:srgb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대한 </a:t>
            </a:r>
            <a:r>
              <a:rPr lang="ko-KR" altLang="en-US" sz="1200" spc="-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44546A">
                    <a:lumMod val="60000"/>
                    <a:lumOff val="40000"/>
                    <a:alpha val="77000"/>
                  </a:srgb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만족도조사 실시</a:t>
            </a:r>
            <a:r>
              <a:rPr lang="en-US" altLang="ko-KR" sz="1200" spc="-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44546A">
                    <a:lumMod val="60000"/>
                    <a:lumOff val="40000"/>
                    <a:alpha val="77000"/>
                  </a:srgb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/>
            </a:r>
            <a:br>
              <a:rPr lang="en-US" altLang="ko-KR" sz="1200" spc="-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44546A">
                    <a:lumMod val="60000"/>
                    <a:lumOff val="40000"/>
                    <a:alpha val="77000"/>
                  </a:srgb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</a:br>
            <a:r>
              <a:rPr lang="en-US" altLang="ko-KR" sz="900" spc="-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44546A">
                    <a:lumMod val="60000"/>
                    <a:lumOff val="40000"/>
                    <a:alpha val="77000"/>
                  </a:srgb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(</a:t>
            </a:r>
            <a:r>
              <a:rPr lang="ko-KR" altLang="en-US" sz="900" spc="-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44546A">
                    <a:lumMod val="60000"/>
                    <a:lumOff val="40000"/>
                    <a:alpha val="77000"/>
                  </a:srgb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교장</a:t>
            </a:r>
            <a:r>
              <a:rPr lang="en-US" altLang="ko-KR" sz="900" spc="-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44546A">
                    <a:lumMod val="60000"/>
                    <a:lumOff val="40000"/>
                    <a:alpha val="77000"/>
                  </a:srgb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/</a:t>
            </a:r>
            <a:r>
              <a:rPr lang="ko-KR" altLang="en-US" sz="900" spc="-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44546A">
                    <a:lumMod val="60000"/>
                    <a:lumOff val="40000"/>
                    <a:alpha val="77000"/>
                  </a:srgb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담임 포함 </a:t>
            </a:r>
            <a:r>
              <a:rPr lang="en-US" altLang="ko-KR" sz="900" spc="-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44546A">
                    <a:lumMod val="60000"/>
                    <a:lumOff val="40000"/>
                    <a:alpha val="77000"/>
                  </a:srgb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3</a:t>
            </a:r>
            <a:r>
              <a:rPr lang="ko-KR" altLang="en-US" sz="900" spc="-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44546A">
                    <a:lumMod val="60000"/>
                    <a:lumOff val="40000"/>
                    <a:alpha val="77000"/>
                  </a:srgb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인 이상</a:t>
            </a:r>
            <a:r>
              <a:rPr lang="en-US" altLang="ko-KR" sz="900" spc="-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44546A">
                    <a:lumMod val="60000"/>
                    <a:lumOff val="40000"/>
                    <a:alpha val="77000"/>
                  </a:srgb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)</a:t>
            </a:r>
          </a:p>
        </p:txBody>
      </p:sp>
      <p:sp>
        <p:nvSpPr>
          <p:cNvPr id="29" name="직사각형 28"/>
          <p:cNvSpPr/>
          <p:nvPr/>
        </p:nvSpPr>
        <p:spPr>
          <a:xfrm>
            <a:off x="7694097" y="2085173"/>
            <a:ext cx="1335868" cy="85886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72000" tIns="36000" rIns="36000" bIns="36000" anchor="ctr" anchorCtr="0">
            <a:noAutofit/>
          </a:bodyPr>
          <a:lstStyle/>
          <a:p>
            <a:pPr marL="177800" indent="-177800" latinLnBrk="0">
              <a:lnSpc>
                <a:spcPct val="90000"/>
              </a:lnSpc>
            </a:pPr>
            <a:r>
              <a:rPr lang="en-US" altLang="ko-KR" sz="1200" spc="-10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44546A">
                    <a:lumMod val="60000"/>
                    <a:lumOff val="40000"/>
                    <a:alpha val="77000"/>
                  </a:srgb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Ⅱ.</a:t>
            </a:r>
            <a:r>
              <a:rPr lang="ko-KR" altLang="en-US" sz="1200" spc="-10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44546A">
                    <a:lumMod val="60000"/>
                    <a:lumOff val="40000"/>
                    <a:alpha val="77000"/>
                  </a:srgb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‘학부모만족도조사’ 참여하기  클릭</a:t>
            </a:r>
            <a:endParaRPr lang="en-US" altLang="ko-KR" sz="1200" spc="-100" dirty="0">
              <a:ln>
                <a:solidFill>
                  <a:prstClr val="white">
                    <a:alpha val="0"/>
                  </a:prstClr>
                </a:solidFill>
              </a:ln>
              <a:solidFill>
                <a:srgbClr val="44546A">
                  <a:lumMod val="60000"/>
                  <a:lumOff val="40000"/>
                  <a:alpha val="77000"/>
                </a:srgbClr>
              </a:solidFill>
              <a:latin typeface="KoPub돋움체 Medium" panose="02020603020101020101" pitchFamily="18" charset="-127"/>
              <a:ea typeface="KoPub돋움체 Medium" panose="02020603020101020101" pitchFamily="18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87645C-68E8-4ACE-A384-C26745ED679D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12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7" name="직사각형 36"/>
          <p:cNvSpPr/>
          <p:nvPr/>
        </p:nvSpPr>
        <p:spPr>
          <a:xfrm>
            <a:off x="7694097" y="3039640"/>
            <a:ext cx="1335868" cy="85886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72000" tIns="36000" rIns="36000" bIns="36000" anchor="ctr" anchorCtr="0">
            <a:noAutofit/>
          </a:bodyPr>
          <a:lstStyle/>
          <a:p>
            <a:pPr marL="177800" indent="-177800" latinLnBrk="0">
              <a:lnSpc>
                <a:spcPct val="90000"/>
              </a:lnSpc>
            </a:pPr>
            <a:r>
              <a:rPr lang="en-US" altLang="ko-KR" sz="1200" spc="-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44546A">
                    <a:lumMod val="60000"/>
                    <a:lumOff val="40000"/>
                    <a:alpha val="77000"/>
                  </a:srgb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Ⅲ. </a:t>
            </a:r>
            <a:r>
              <a:rPr lang="ko-KR" altLang="en-US" sz="1200" spc="-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44546A">
                    <a:lumMod val="60000"/>
                    <a:lumOff val="40000"/>
                    <a:alpha val="77000"/>
                  </a:srgb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자녀정보 입력 후</a:t>
            </a:r>
            <a:r>
              <a:rPr lang="en-US" altLang="ko-KR" sz="1200" spc="-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44546A">
                    <a:lumMod val="60000"/>
                    <a:lumOff val="40000"/>
                    <a:alpha val="77000"/>
                  </a:srgb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 </a:t>
            </a:r>
            <a:r>
              <a:rPr lang="ko-KR" altLang="en-US" sz="1200" spc="-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44546A">
                    <a:lumMod val="60000"/>
                    <a:lumOff val="40000"/>
                    <a:alpha val="77000"/>
                  </a:srgb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조회</a:t>
            </a:r>
            <a:endParaRPr lang="en-US" altLang="ko-KR" sz="1200" spc="-100" dirty="0">
              <a:ln>
                <a:solidFill>
                  <a:prstClr val="white">
                    <a:alpha val="0"/>
                  </a:prstClr>
                </a:solidFill>
              </a:ln>
              <a:solidFill>
                <a:srgbClr val="44546A">
                  <a:lumMod val="60000"/>
                  <a:lumOff val="40000"/>
                  <a:alpha val="77000"/>
                </a:srgbClr>
              </a:solidFill>
              <a:latin typeface="KoPub돋움체 Medium" panose="02020603020101020101" pitchFamily="18" charset="-127"/>
              <a:ea typeface="KoPub돋움체 Medium" panose="02020603020101020101" pitchFamily="18" charset="-127"/>
            </a:endParaRPr>
          </a:p>
        </p:txBody>
      </p:sp>
      <p:pic>
        <p:nvPicPr>
          <p:cNvPr id="21" name="그림 20"/>
          <p:cNvPicPr>
            <a:picLocks noChangeAspect="1"/>
          </p:cNvPicPr>
          <p:nvPr/>
        </p:nvPicPr>
        <p:blipFill rotWithShape="1">
          <a:blip r:embed="rId4"/>
          <a:srcRect t="768" r="1423" b="854"/>
          <a:stretch/>
        </p:blipFill>
        <p:spPr>
          <a:xfrm>
            <a:off x="5540911" y="1975720"/>
            <a:ext cx="2568015" cy="3138408"/>
          </a:xfrm>
          <a:prstGeom prst="rect">
            <a:avLst/>
          </a:prstGeom>
          <a:effectLst>
            <a:outerShdw blurRad="292100" sx="102000" sy="102000" algn="ctr" rotWithShape="0">
              <a:prstClr val="black">
                <a:alpha val="23000"/>
              </a:prstClr>
            </a:outerShdw>
          </a:effectLst>
        </p:spPr>
      </p:pic>
      <p:sp>
        <p:nvSpPr>
          <p:cNvPr id="22" name="타원 21"/>
          <p:cNvSpPr/>
          <p:nvPr/>
        </p:nvSpPr>
        <p:spPr>
          <a:xfrm>
            <a:off x="4659296" y="3496515"/>
            <a:ext cx="389775" cy="389775"/>
          </a:xfrm>
          <a:prstGeom prst="ellipse">
            <a:avLst/>
          </a:prstGeom>
          <a:solidFill>
            <a:schemeClr val="accent5"/>
          </a:solidFill>
          <a:ln w="50800"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altLang="ko-KR" sz="1600" spc="-1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white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1</a:t>
            </a:r>
            <a:endParaRPr lang="ko-KR" altLang="en-US" sz="1600" spc="-100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prstClr val="white"/>
              </a:solidFill>
              <a:latin typeface="KoPub돋움체 Bold" panose="02020603020101020101" pitchFamily="18" charset="-127"/>
              <a:ea typeface="KoPub돋움체 Bold" panose="02020603020101020101" pitchFamily="18" charset="-127"/>
            </a:endParaRPr>
          </a:p>
        </p:txBody>
      </p:sp>
      <p:sp>
        <p:nvSpPr>
          <p:cNvPr id="23" name="타원 22"/>
          <p:cNvSpPr/>
          <p:nvPr/>
        </p:nvSpPr>
        <p:spPr>
          <a:xfrm>
            <a:off x="5387344" y="1878865"/>
            <a:ext cx="389775" cy="389775"/>
          </a:xfrm>
          <a:prstGeom prst="ellipse">
            <a:avLst/>
          </a:prstGeom>
          <a:solidFill>
            <a:schemeClr val="accent5"/>
          </a:solidFill>
          <a:ln w="50800"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altLang="ko-KR" sz="1600" spc="-1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white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2</a:t>
            </a:r>
            <a:endParaRPr lang="ko-KR" altLang="en-US" sz="1600" spc="-100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prstClr val="white"/>
              </a:solidFill>
              <a:latin typeface="KoPub돋움체 Bold" panose="02020603020101020101" pitchFamily="18" charset="-127"/>
              <a:ea typeface="KoPub돋움체 Bold" panose="0202060302010102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818065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7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>
            <a:alpha val="19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/>
        </p:nvSpPr>
        <p:spPr>
          <a:xfrm>
            <a:off x="7356925" y="0"/>
            <a:ext cx="1787075" cy="68580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grpSp>
        <p:nvGrpSpPr>
          <p:cNvPr id="5" name="그룹 4"/>
          <p:cNvGrpSpPr/>
          <p:nvPr/>
        </p:nvGrpSpPr>
        <p:grpSpPr>
          <a:xfrm>
            <a:off x="7444722" y="1961070"/>
            <a:ext cx="1585243" cy="972000"/>
            <a:chOff x="7444722" y="5373238"/>
            <a:chExt cx="1585243" cy="972000"/>
          </a:xfrm>
        </p:grpSpPr>
        <p:sp>
          <p:nvSpPr>
            <p:cNvPr id="30" name="직사각형 29"/>
            <p:cNvSpPr/>
            <p:nvPr/>
          </p:nvSpPr>
          <p:spPr>
            <a:xfrm>
              <a:off x="7694097" y="5373238"/>
              <a:ext cx="1335868" cy="972000"/>
            </a:xfrm>
            <a:prstGeom prst="rect">
              <a:avLst/>
            </a:prstGeom>
            <a:solidFill>
              <a:srgbClr val="0296D9"/>
            </a:solidFill>
          </p:spPr>
          <p:txBody>
            <a:bodyPr wrap="square" lIns="72000" tIns="36000" rIns="36000" bIns="36000" anchor="ctr" anchorCtr="0">
              <a:noAutofit/>
            </a:bodyPr>
            <a:lstStyle/>
            <a:p>
              <a:pPr marL="177800" indent="-177800" latinLnBrk="0">
                <a:lnSpc>
                  <a:spcPct val="90000"/>
                </a:lnSpc>
                <a:buClr>
                  <a:srgbClr val="5A9AD4"/>
                </a:buClr>
                <a:tabLst>
                  <a:tab pos="88900" algn="l"/>
                </a:tabLst>
              </a:pPr>
              <a:r>
                <a:rPr lang="en-US" altLang="ko-KR" sz="1200" spc="-1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prstClr val="white"/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Ⅱ.</a:t>
              </a:r>
              <a:r>
                <a:rPr lang="ko-KR" altLang="en-US" sz="1200" spc="-1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prstClr val="white"/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‘</a:t>
              </a:r>
              <a:r>
                <a:rPr lang="ko-KR" altLang="en-US" sz="1200" spc="-100" dirty="0" smtClean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prstClr val="white"/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학부모만족도조사</a:t>
              </a:r>
              <a:r>
                <a:rPr lang="ko-KR" altLang="en-US" sz="1200" spc="-1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prstClr val="white"/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’ 참여하기  클릭</a:t>
              </a:r>
              <a:endParaRPr lang="en-US" altLang="ko-KR" sz="1200" spc="-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prstClr val="white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endParaRPr>
            </a:p>
          </p:txBody>
        </p:sp>
        <p:sp>
          <p:nvSpPr>
            <p:cNvPr id="34" name="이등변 삼각형 33"/>
            <p:cNvSpPr/>
            <p:nvPr/>
          </p:nvSpPr>
          <p:spPr>
            <a:xfrm rot="16200000">
              <a:off x="7431200" y="5727019"/>
              <a:ext cx="291484" cy="264440"/>
            </a:xfrm>
            <a:prstGeom prst="triangle">
              <a:avLst/>
            </a:prstGeom>
            <a:solidFill>
              <a:srgbClr val="0296D9"/>
            </a:solidFill>
          </p:spPr>
          <p:txBody>
            <a:bodyPr wrap="square" lIns="72000" tIns="36000" rIns="36000" bIns="36000" anchor="ctr" anchorCtr="0">
              <a:noAutofit/>
            </a:bodyPr>
            <a:lstStyle/>
            <a:p>
              <a:pPr marL="177800" indent="-177800" latinLnBrk="0">
                <a:lnSpc>
                  <a:spcPct val="90000"/>
                </a:lnSpc>
              </a:pPr>
              <a:endParaRPr lang="ko-KR" altLang="en-US" sz="1400" spc="-10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prstClr val="white">
                    <a:lumMod val="50000"/>
                    <a:alpha val="77000"/>
                  </a:prst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endParaRPr>
            </a:p>
          </p:txBody>
        </p:sp>
      </p:grpSp>
      <p:sp>
        <p:nvSpPr>
          <p:cNvPr id="25" name="직사각형 24"/>
          <p:cNvSpPr/>
          <p:nvPr/>
        </p:nvSpPr>
        <p:spPr>
          <a:xfrm>
            <a:off x="419223" y="335286"/>
            <a:ext cx="2279211" cy="51437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eaLnBrk="0" hangingPunct="0">
              <a:lnSpc>
                <a:spcPct val="70000"/>
              </a:lnSpc>
              <a:defRPr/>
            </a:pPr>
            <a:r>
              <a:rPr lang="ko-KR" altLang="en-US" sz="2800" spc="-15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5DA2"/>
                </a:solidFill>
                <a:latin typeface="뫼비우스 Bold" panose="02000500000000000000" pitchFamily="2" charset="-127"/>
                <a:ea typeface="뫼비우스 Bold" panose="02000500000000000000" pitchFamily="2" charset="-127"/>
              </a:rPr>
              <a:t>온라인 참여방법</a:t>
            </a:r>
            <a:endParaRPr lang="en-US" altLang="ko-KR" sz="2800" spc="-150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5DA2"/>
              </a:solidFill>
              <a:latin typeface="뫼비우스 Bold" panose="02000500000000000000" pitchFamily="2" charset="-127"/>
              <a:ea typeface="뫼비우스 Bold" panose="02000500000000000000" pitchFamily="2" charset="-127"/>
            </a:endParaRPr>
          </a:p>
        </p:txBody>
      </p:sp>
      <p:sp>
        <p:nvSpPr>
          <p:cNvPr id="43" name="직사각형 42"/>
          <p:cNvSpPr/>
          <p:nvPr/>
        </p:nvSpPr>
        <p:spPr>
          <a:xfrm>
            <a:off x="7694097" y="3973211"/>
            <a:ext cx="1335868" cy="85886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72000" tIns="36000" rIns="36000" bIns="36000" anchor="ctr" anchorCtr="0">
            <a:noAutofit/>
          </a:bodyPr>
          <a:lstStyle/>
          <a:p>
            <a:pPr marL="177800" indent="-177800" latinLnBrk="0">
              <a:lnSpc>
                <a:spcPct val="90000"/>
              </a:lnSpc>
            </a:pPr>
            <a:r>
              <a:rPr lang="en-US" altLang="ko-KR" sz="1200" spc="-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44546A">
                    <a:lumMod val="60000"/>
                    <a:lumOff val="40000"/>
                    <a:alpha val="77000"/>
                  </a:srgb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Ⅳ. </a:t>
            </a:r>
            <a:r>
              <a:rPr lang="ko-KR" altLang="en-US" sz="1200" spc="-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44546A">
                    <a:lumMod val="60000"/>
                    <a:lumOff val="40000"/>
                    <a:alpha val="77000"/>
                  </a:srgb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자녀정보 확인 후</a:t>
            </a:r>
            <a:r>
              <a:rPr lang="en-US" altLang="ko-KR" sz="1200" spc="-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44546A">
                    <a:lumMod val="60000"/>
                    <a:lumOff val="40000"/>
                    <a:alpha val="77000"/>
                  </a:srgb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 </a:t>
            </a:r>
            <a:r>
              <a:rPr lang="ko-KR" altLang="en-US" sz="1200" spc="-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44546A">
                    <a:lumMod val="60000"/>
                    <a:lumOff val="40000"/>
                    <a:alpha val="77000"/>
                  </a:srgb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만족도 조사 참여</a:t>
            </a:r>
            <a:endParaRPr lang="en-US" altLang="ko-KR" sz="1200" spc="-100" dirty="0">
              <a:ln>
                <a:solidFill>
                  <a:prstClr val="white">
                    <a:alpha val="0"/>
                  </a:prstClr>
                </a:solidFill>
              </a:ln>
              <a:solidFill>
                <a:srgbClr val="44546A">
                  <a:lumMod val="60000"/>
                  <a:lumOff val="40000"/>
                  <a:alpha val="77000"/>
                </a:srgbClr>
              </a:solidFill>
              <a:latin typeface="KoPub돋움체 Medium" panose="02020603020101020101" pitchFamily="18" charset="-127"/>
              <a:ea typeface="KoPub돋움체 Medium" panose="02020603020101020101" pitchFamily="18" charset="-127"/>
            </a:endParaRPr>
          </a:p>
        </p:txBody>
      </p:sp>
      <p:sp>
        <p:nvSpPr>
          <p:cNvPr id="44" name="직사각형 43"/>
          <p:cNvSpPr/>
          <p:nvPr/>
        </p:nvSpPr>
        <p:spPr>
          <a:xfrm>
            <a:off x="7694097" y="4906782"/>
            <a:ext cx="1335868" cy="85886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72000" tIns="36000" rIns="36000" bIns="36000" anchor="ctr" anchorCtr="0">
            <a:noAutofit/>
          </a:bodyPr>
          <a:lstStyle/>
          <a:p>
            <a:pPr marL="177800" indent="-177800" latinLnBrk="0">
              <a:lnSpc>
                <a:spcPct val="90000"/>
              </a:lnSpc>
              <a:buClr>
                <a:srgbClr val="5A9AD4"/>
              </a:buClr>
              <a:tabLst>
                <a:tab pos="88900" algn="l"/>
              </a:tabLst>
            </a:pPr>
            <a:r>
              <a:rPr lang="en-US" altLang="ko-KR" sz="1200" spc="-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44546A">
                    <a:lumMod val="60000"/>
                    <a:lumOff val="40000"/>
                    <a:alpha val="77000"/>
                  </a:srgb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Ⅴ. </a:t>
            </a:r>
            <a:r>
              <a:rPr lang="ko-KR" altLang="en-US" sz="1200" spc="-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44546A">
                    <a:lumMod val="60000"/>
                    <a:lumOff val="40000"/>
                    <a:alpha val="77000"/>
                  </a:srgb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해당 선생님에 </a:t>
            </a:r>
            <a:r>
              <a:rPr lang="ko-KR" altLang="en-US" sz="1200" spc="-100" dirty="0" smtClean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44546A">
                    <a:lumMod val="60000"/>
                    <a:lumOff val="40000"/>
                    <a:alpha val="77000"/>
                  </a:srgb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대한 만족도조사 </a:t>
            </a:r>
            <a:r>
              <a:rPr lang="ko-KR" altLang="en-US" sz="1200" spc="-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44546A">
                    <a:lumMod val="60000"/>
                    <a:lumOff val="40000"/>
                    <a:alpha val="77000"/>
                  </a:srgb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실시</a:t>
            </a:r>
            <a:r>
              <a:rPr lang="en-US" altLang="ko-KR" sz="1200" spc="-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44546A">
                    <a:lumMod val="60000"/>
                    <a:lumOff val="40000"/>
                    <a:alpha val="77000"/>
                  </a:srgb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/>
            </a:r>
            <a:br>
              <a:rPr lang="en-US" altLang="ko-KR" sz="1200" spc="-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44546A">
                    <a:lumMod val="60000"/>
                    <a:lumOff val="40000"/>
                    <a:alpha val="77000"/>
                  </a:srgb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</a:br>
            <a:r>
              <a:rPr lang="en-US" altLang="ko-KR" sz="900" spc="-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44546A">
                    <a:lumMod val="60000"/>
                    <a:lumOff val="40000"/>
                    <a:alpha val="77000"/>
                  </a:srgb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(</a:t>
            </a:r>
            <a:r>
              <a:rPr lang="ko-KR" altLang="en-US" sz="900" spc="-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44546A">
                    <a:lumMod val="60000"/>
                    <a:lumOff val="40000"/>
                    <a:alpha val="77000"/>
                  </a:srgb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교장</a:t>
            </a:r>
            <a:r>
              <a:rPr lang="en-US" altLang="ko-KR" sz="900" spc="-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44546A">
                    <a:lumMod val="60000"/>
                    <a:lumOff val="40000"/>
                    <a:alpha val="77000"/>
                  </a:srgb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/</a:t>
            </a:r>
            <a:r>
              <a:rPr lang="ko-KR" altLang="en-US" sz="900" spc="-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44546A">
                    <a:lumMod val="60000"/>
                    <a:lumOff val="40000"/>
                    <a:alpha val="77000"/>
                  </a:srgb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담임 포함 </a:t>
            </a:r>
            <a:r>
              <a:rPr lang="en-US" altLang="ko-KR" sz="900" spc="-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44546A">
                    <a:lumMod val="60000"/>
                    <a:lumOff val="40000"/>
                    <a:alpha val="77000"/>
                  </a:srgb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3</a:t>
            </a:r>
            <a:r>
              <a:rPr lang="ko-KR" altLang="en-US" sz="900" spc="-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44546A">
                    <a:lumMod val="60000"/>
                    <a:lumOff val="40000"/>
                    <a:alpha val="77000"/>
                  </a:srgb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인 이상</a:t>
            </a:r>
            <a:r>
              <a:rPr lang="en-US" altLang="ko-KR" sz="900" spc="-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44546A">
                    <a:lumMod val="60000"/>
                    <a:lumOff val="40000"/>
                    <a:alpha val="77000"/>
                  </a:srgb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)</a:t>
            </a:r>
          </a:p>
        </p:txBody>
      </p:sp>
      <p:sp>
        <p:nvSpPr>
          <p:cNvPr id="29" name="직사각형 28"/>
          <p:cNvSpPr/>
          <p:nvPr/>
        </p:nvSpPr>
        <p:spPr>
          <a:xfrm>
            <a:off x="7694097" y="1017574"/>
            <a:ext cx="1335868" cy="85886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72000" tIns="36000" rIns="36000" bIns="36000" anchor="ctr" anchorCtr="0">
            <a:noAutofit/>
          </a:bodyPr>
          <a:lstStyle/>
          <a:p>
            <a:pPr marL="177800" indent="-177800" latinLnBrk="0">
              <a:lnSpc>
                <a:spcPct val="90000"/>
              </a:lnSpc>
            </a:pPr>
            <a:r>
              <a:rPr lang="en-US" altLang="ko-KR" sz="1200" spc="-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44546A">
                    <a:lumMod val="60000"/>
                    <a:lumOff val="40000"/>
                    <a:alpha val="77000"/>
                  </a:srgb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Ⅰ.</a:t>
            </a:r>
            <a:r>
              <a:rPr lang="ko-KR" altLang="en-US" sz="1200" spc="-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44546A">
                    <a:lumMod val="60000"/>
                    <a:lumOff val="40000"/>
                    <a:alpha val="77000"/>
                  </a:srgb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학생</a:t>
            </a:r>
            <a:r>
              <a:rPr lang="en-US" altLang="ko-KR" sz="1200" spc="-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44546A">
                    <a:lumMod val="60000"/>
                    <a:lumOff val="40000"/>
                    <a:alpha val="77000"/>
                  </a:srgb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·</a:t>
            </a:r>
            <a:r>
              <a:rPr lang="ko-KR" altLang="en-US" sz="1200" spc="-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44546A">
                    <a:lumMod val="60000"/>
                    <a:lumOff val="40000"/>
                    <a:alpha val="77000"/>
                  </a:srgb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학부모</a:t>
            </a:r>
            <a:r>
              <a:rPr lang="en-US" altLang="ko-KR" sz="1200" spc="-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44546A">
                    <a:lumMod val="60000"/>
                    <a:lumOff val="40000"/>
                    <a:alpha val="77000"/>
                  </a:srgb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/>
            </a:r>
            <a:br>
              <a:rPr lang="en-US" altLang="ko-KR" sz="1200" spc="-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44546A">
                    <a:lumMod val="60000"/>
                    <a:lumOff val="40000"/>
                    <a:alpha val="77000"/>
                  </a:srgb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</a:br>
            <a:r>
              <a:rPr lang="ko-KR" altLang="en-US" sz="1200" spc="-100" dirty="0" smtClean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44546A">
                    <a:lumMod val="60000"/>
                    <a:lumOff val="40000"/>
                    <a:alpha val="77000"/>
                  </a:srgb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만족도조사 </a:t>
            </a:r>
            <a:r>
              <a:rPr lang="en-US" altLang="ko-KR" sz="1200" spc="-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44546A">
                    <a:lumMod val="60000"/>
                    <a:lumOff val="40000"/>
                    <a:alpha val="77000"/>
                  </a:srgb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  <a:sym typeface="Wingdings" panose="05000000000000000000" pitchFamily="2" charset="2"/>
              </a:rPr>
              <a:t></a:t>
            </a:r>
            <a:br>
              <a:rPr lang="en-US" altLang="ko-KR" sz="1200" spc="-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44546A">
                    <a:lumMod val="60000"/>
                    <a:lumOff val="40000"/>
                    <a:alpha val="77000"/>
                  </a:srgb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  <a:sym typeface="Wingdings" panose="05000000000000000000" pitchFamily="2" charset="2"/>
              </a:rPr>
            </a:br>
            <a:r>
              <a:rPr lang="ko-KR" altLang="en-US" sz="1200" spc="-100" dirty="0" smtClean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44546A">
                    <a:lumMod val="60000"/>
                    <a:lumOff val="40000"/>
                    <a:alpha val="77000"/>
                  </a:srgb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해당교육청 </a:t>
            </a:r>
            <a:r>
              <a:rPr lang="ko-KR" altLang="en-US" sz="1200" spc="-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44546A">
                    <a:lumMod val="60000"/>
                    <a:lumOff val="40000"/>
                    <a:alpha val="77000"/>
                  </a:srgb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선택</a:t>
            </a:r>
            <a:endParaRPr lang="en-US" altLang="ko-KR" sz="1200" spc="-100" dirty="0">
              <a:ln>
                <a:solidFill>
                  <a:prstClr val="white">
                    <a:alpha val="0"/>
                  </a:prstClr>
                </a:solidFill>
              </a:ln>
              <a:solidFill>
                <a:srgbClr val="44546A">
                  <a:lumMod val="60000"/>
                  <a:lumOff val="40000"/>
                  <a:alpha val="77000"/>
                </a:srgbClr>
              </a:solidFill>
              <a:latin typeface="KoPub돋움체 Medium" panose="02020603020101020101" pitchFamily="18" charset="-127"/>
              <a:ea typeface="KoPub돋움체 Medium" panose="02020603020101020101" pitchFamily="18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87645C-68E8-4ACE-A384-C26745ED679D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13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5" name="직사각형 34"/>
          <p:cNvSpPr/>
          <p:nvPr/>
        </p:nvSpPr>
        <p:spPr>
          <a:xfrm>
            <a:off x="707565" y="1199783"/>
            <a:ext cx="6666548" cy="37889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grpSp>
        <p:nvGrpSpPr>
          <p:cNvPr id="6" name="그룹 5"/>
          <p:cNvGrpSpPr/>
          <p:nvPr/>
        </p:nvGrpSpPr>
        <p:grpSpPr>
          <a:xfrm>
            <a:off x="474216" y="979488"/>
            <a:ext cx="7078662" cy="5376863"/>
            <a:chOff x="474216" y="979488"/>
            <a:chExt cx="7078662" cy="5376863"/>
          </a:xfrm>
        </p:grpSpPr>
        <p:grpSp>
          <p:nvGrpSpPr>
            <p:cNvPr id="41" name="그룹 40"/>
            <p:cNvGrpSpPr/>
            <p:nvPr/>
          </p:nvGrpSpPr>
          <p:grpSpPr>
            <a:xfrm>
              <a:off x="474216" y="979488"/>
              <a:ext cx="7078662" cy="5376863"/>
              <a:chOff x="1032669" y="930829"/>
              <a:chExt cx="7078662" cy="4837523"/>
            </a:xfrm>
            <a:solidFill>
              <a:schemeClr val="accent1">
                <a:lumMod val="75000"/>
              </a:schemeClr>
            </a:solidFill>
            <a:effectLst>
              <a:outerShdw blurRad="190500" sx="102000" sy="102000" algn="ctr" rotWithShape="0">
                <a:prstClr val="black">
                  <a:alpha val="21000"/>
                </a:prstClr>
              </a:outerShdw>
            </a:effectLst>
          </p:grpSpPr>
          <p:sp>
            <p:nvSpPr>
              <p:cNvPr id="46" name="Freeform 6"/>
              <p:cNvSpPr>
                <a:spLocks noEditPoints="1"/>
              </p:cNvSpPr>
              <p:nvPr/>
            </p:nvSpPr>
            <p:spPr bwMode="auto">
              <a:xfrm>
                <a:off x="1032669" y="930829"/>
                <a:ext cx="7078662" cy="4311888"/>
              </a:xfrm>
              <a:custGeom>
                <a:avLst/>
                <a:gdLst>
                  <a:gd name="T0" fmla="*/ 800 w 800"/>
                  <a:gd name="T1" fmla="*/ 18 h 552"/>
                  <a:gd name="T2" fmla="*/ 800 w 800"/>
                  <a:gd name="T3" fmla="*/ 18 h 552"/>
                  <a:gd name="T4" fmla="*/ 798 w 800"/>
                  <a:gd name="T5" fmla="*/ 12 h 552"/>
                  <a:gd name="T6" fmla="*/ 794 w 800"/>
                  <a:gd name="T7" fmla="*/ 6 h 552"/>
                  <a:gd name="T8" fmla="*/ 788 w 800"/>
                  <a:gd name="T9" fmla="*/ 2 h 552"/>
                  <a:gd name="T10" fmla="*/ 780 w 800"/>
                  <a:gd name="T11" fmla="*/ 0 h 552"/>
                  <a:gd name="T12" fmla="*/ 20 w 800"/>
                  <a:gd name="T13" fmla="*/ 0 h 552"/>
                  <a:gd name="T14" fmla="*/ 20 w 800"/>
                  <a:gd name="T15" fmla="*/ 0 h 552"/>
                  <a:gd name="T16" fmla="*/ 12 w 800"/>
                  <a:gd name="T17" fmla="*/ 2 h 552"/>
                  <a:gd name="T18" fmla="*/ 6 w 800"/>
                  <a:gd name="T19" fmla="*/ 6 h 552"/>
                  <a:gd name="T20" fmla="*/ 2 w 800"/>
                  <a:gd name="T21" fmla="*/ 12 h 552"/>
                  <a:gd name="T22" fmla="*/ 0 w 800"/>
                  <a:gd name="T23" fmla="*/ 18 h 552"/>
                  <a:gd name="T24" fmla="*/ 0 w 800"/>
                  <a:gd name="T25" fmla="*/ 532 h 552"/>
                  <a:gd name="T26" fmla="*/ 0 w 800"/>
                  <a:gd name="T27" fmla="*/ 532 h 552"/>
                  <a:gd name="T28" fmla="*/ 2 w 800"/>
                  <a:gd name="T29" fmla="*/ 540 h 552"/>
                  <a:gd name="T30" fmla="*/ 6 w 800"/>
                  <a:gd name="T31" fmla="*/ 546 h 552"/>
                  <a:gd name="T32" fmla="*/ 12 w 800"/>
                  <a:gd name="T33" fmla="*/ 550 h 552"/>
                  <a:gd name="T34" fmla="*/ 20 w 800"/>
                  <a:gd name="T35" fmla="*/ 552 h 552"/>
                  <a:gd name="T36" fmla="*/ 780 w 800"/>
                  <a:gd name="T37" fmla="*/ 552 h 552"/>
                  <a:gd name="T38" fmla="*/ 780 w 800"/>
                  <a:gd name="T39" fmla="*/ 552 h 552"/>
                  <a:gd name="T40" fmla="*/ 788 w 800"/>
                  <a:gd name="T41" fmla="*/ 550 h 552"/>
                  <a:gd name="T42" fmla="*/ 794 w 800"/>
                  <a:gd name="T43" fmla="*/ 546 h 552"/>
                  <a:gd name="T44" fmla="*/ 798 w 800"/>
                  <a:gd name="T45" fmla="*/ 540 h 552"/>
                  <a:gd name="T46" fmla="*/ 800 w 800"/>
                  <a:gd name="T47" fmla="*/ 532 h 552"/>
                  <a:gd name="T48" fmla="*/ 800 w 800"/>
                  <a:gd name="T49" fmla="*/ 18 h 552"/>
                  <a:gd name="T50" fmla="*/ 768 w 800"/>
                  <a:gd name="T51" fmla="*/ 456 h 552"/>
                  <a:gd name="T52" fmla="*/ 32 w 800"/>
                  <a:gd name="T53" fmla="*/ 456 h 552"/>
                  <a:gd name="T54" fmla="*/ 32 w 800"/>
                  <a:gd name="T55" fmla="*/ 32 h 552"/>
                  <a:gd name="T56" fmla="*/ 768 w 800"/>
                  <a:gd name="T57" fmla="*/ 32 h 552"/>
                  <a:gd name="T58" fmla="*/ 768 w 800"/>
                  <a:gd name="T59" fmla="*/ 456 h 5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800" h="552">
                    <a:moveTo>
                      <a:pt x="800" y="18"/>
                    </a:moveTo>
                    <a:lnTo>
                      <a:pt x="800" y="18"/>
                    </a:lnTo>
                    <a:lnTo>
                      <a:pt x="798" y="12"/>
                    </a:lnTo>
                    <a:lnTo>
                      <a:pt x="794" y="6"/>
                    </a:lnTo>
                    <a:lnTo>
                      <a:pt x="788" y="2"/>
                    </a:lnTo>
                    <a:lnTo>
                      <a:pt x="780" y="0"/>
                    </a:lnTo>
                    <a:lnTo>
                      <a:pt x="20" y="0"/>
                    </a:lnTo>
                    <a:lnTo>
                      <a:pt x="20" y="0"/>
                    </a:lnTo>
                    <a:lnTo>
                      <a:pt x="12" y="2"/>
                    </a:lnTo>
                    <a:lnTo>
                      <a:pt x="6" y="6"/>
                    </a:lnTo>
                    <a:lnTo>
                      <a:pt x="2" y="12"/>
                    </a:lnTo>
                    <a:lnTo>
                      <a:pt x="0" y="18"/>
                    </a:lnTo>
                    <a:lnTo>
                      <a:pt x="0" y="532"/>
                    </a:lnTo>
                    <a:lnTo>
                      <a:pt x="0" y="532"/>
                    </a:lnTo>
                    <a:lnTo>
                      <a:pt x="2" y="540"/>
                    </a:lnTo>
                    <a:lnTo>
                      <a:pt x="6" y="546"/>
                    </a:lnTo>
                    <a:lnTo>
                      <a:pt x="12" y="550"/>
                    </a:lnTo>
                    <a:lnTo>
                      <a:pt x="20" y="552"/>
                    </a:lnTo>
                    <a:lnTo>
                      <a:pt x="780" y="552"/>
                    </a:lnTo>
                    <a:lnTo>
                      <a:pt x="780" y="552"/>
                    </a:lnTo>
                    <a:lnTo>
                      <a:pt x="788" y="550"/>
                    </a:lnTo>
                    <a:lnTo>
                      <a:pt x="794" y="546"/>
                    </a:lnTo>
                    <a:lnTo>
                      <a:pt x="798" y="540"/>
                    </a:lnTo>
                    <a:lnTo>
                      <a:pt x="800" y="532"/>
                    </a:lnTo>
                    <a:lnTo>
                      <a:pt x="800" y="18"/>
                    </a:lnTo>
                    <a:close/>
                    <a:moveTo>
                      <a:pt x="768" y="456"/>
                    </a:moveTo>
                    <a:lnTo>
                      <a:pt x="32" y="456"/>
                    </a:lnTo>
                    <a:lnTo>
                      <a:pt x="32" y="32"/>
                    </a:lnTo>
                    <a:lnTo>
                      <a:pt x="768" y="32"/>
                    </a:lnTo>
                    <a:lnTo>
                      <a:pt x="768" y="456"/>
                    </a:lnTo>
                    <a:close/>
                  </a:path>
                </a:pathLst>
              </a:custGeom>
              <a:solidFill>
                <a:srgbClr val="0296D9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7" name="Freeform 7"/>
              <p:cNvSpPr>
                <a:spLocks/>
              </p:cNvSpPr>
              <p:nvPr/>
            </p:nvSpPr>
            <p:spPr bwMode="auto">
              <a:xfrm>
                <a:off x="3215080" y="5340270"/>
                <a:ext cx="2713840" cy="428082"/>
              </a:xfrm>
              <a:custGeom>
                <a:avLst/>
                <a:gdLst>
                  <a:gd name="T0" fmla="*/ 262 w 268"/>
                  <a:gd name="T1" fmla="*/ 72 h 88"/>
                  <a:gd name="T2" fmla="*/ 262 w 268"/>
                  <a:gd name="T3" fmla="*/ 72 h 88"/>
                  <a:gd name="T4" fmla="*/ 252 w 268"/>
                  <a:gd name="T5" fmla="*/ 68 h 88"/>
                  <a:gd name="T6" fmla="*/ 242 w 268"/>
                  <a:gd name="T7" fmla="*/ 64 h 88"/>
                  <a:gd name="T8" fmla="*/ 236 w 268"/>
                  <a:gd name="T9" fmla="*/ 56 h 88"/>
                  <a:gd name="T10" fmla="*/ 230 w 268"/>
                  <a:gd name="T11" fmla="*/ 48 h 88"/>
                  <a:gd name="T12" fmla="*/ 226 w 268"/>
                  <a:gd name="T13" fmla="*/ 40 h 88"/>
                  <a:gd name="T14" fmla="*/ 224 w 268"/>
                  <a:gd name="T15" fmla="*/ 30 h 88"/>
                  <a:gd name="T16" fmla="*/ 222 w 268"/>
                  <a:gd name="T17" fmla="*/ 8 h 88"/>
                  <a:gd name="T18" fmla="*/ 222 w 268"/>
                  <a:gd name="T19" fmla="*/ 0 h 88"/>
                  <a:gd name="T20" fmla="*/ 134 w 268"/>
                  <a:gd name="T21" fmla="*/ 0 h 88"/>
                  <a:gd name="T22" fmla="*/ 46 w 268"/>
                  <a:gd name="T23" fmla="*/ 0 h 88"/>
                  <a:gd name="T24" fmla="*/ 46 w 268"/>
                  <a:gd name="T25" fmla="*/ 8 h 88"/>
                  <a:gd name="T26" fmla="*/ 46 w 268"/>
                  <a:gd name="T27" fmla="*/ 8 h 88"/>
                  <a:gd name="T28" fmla="*/ 44 w 268"/>
                  <a:gd name="T29" fmla="*/ 30 h 88"/>
                  <a:gd name="T30" fmla="*/ 42 w 268"/>
                  <a:gd name="T31" fmla="*/ 40 h 88"/>
                  <a:gd name="T32" fmla="*/ 38 w 268"/>
                  <a:gd name="T33" fmla="*/ 48 h 88"/>
                  <a:gd name="T34" fmla="*/ 32 w 268"/>
                  <a:gd name="T35" fmla="*/ 56 h 88"/>
                  <a:gd name="T36" fmla="*/ 26 w 268"/>
                  <a:gd name="T37" fmla="*/ 64 h 88"/>
                  <a:gd name="T38" fmla="*/ 16 w 268"/>
                  <a:gd name="T39" fmla="*/ 68 h 88"/>
                  <a:gd name="T40" fmla="*/ 6 w 268"/>
                  <a:gd name="T41" fmla="*/ 72 h 88"/>
                  <a:gd name="T42" fmla="*/ 6 w 268"/>
                  <a:gd name="T43" fmla="*/ 72 h 88"/>
                  <a:gd name="T44" fmla="*/ 2 w 268"/>
                  <a:gd name="T45" fmla="*/ 76 h 88"/>
                  <a:gd name="T46" fmla="*/ 0 w 268"/>
                  <a:gd name="T47" fmla="*/ 80 h 88"/>
                  <a:gd name="T48" fmla="*/ 2 w 268"/>
                  <a:gd name="T49" fmla="*/ 86 h 88"/>
                  <a:gd name="T50" fmla="*/ 4 w 268"/>
                  <a:gd name="T51" fmla="*/ 88 h 88"/>
                  <a:gd name="T52" fmla="*/ 6 w 268"/>
                  <a:gd name="T53" fmla="*/ 88 h 88"/>
                  <a:gd name="T54" fmla="*/ 134 w 268"/>
                  <a:gd name="T55" fmla="*/ 88 h 88"/>
                  <a:gd name="T56" fmla="*/ 262 w 268"/>
                  <a:gd name="T57" fmla="*/ 88 h 88"/>
                  <a:gd name="T58" fmla="*/ 262 w 268"/>
                  <a:gd name="T59" fmla="*/ 88 h 88"/>
                  <a:gd name="T60" fmla="*/ 264 w 268"/>
                  <a:gd name="T61" fmla="*/ 88 h 88"/>
                  <a:gd name="T62" fmla="*/ 266 w 268"/>
                  <a:gd name="T63" fmla="*/ 86 h 88"/>
                  <a:gd name="T64" fmla="*/ 268 w 268"/>
                  <a:gd name="T65" fmla="*/ 80 h 88"/>
                  <a:gd name="T66" fmla="*/ 266 w 268"/>
                  <a:gd name="T67" fmla="*/ 76 h 88"/>
                  <a:gd name="T68" fmla="*/ 262 w 268"/>
                  <a:gd name="T69" fmla="*/ 72 h 88"/>
                  <a:gd name="T70" fmla="*/ 262 w 268"/>
                  <a:gd name="T71" fmla="*/ 72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68" h="88">
                    <a:moveTo>
                      <a:pt x="262" y="72"/>
                    </a:moveTo>
                    <a:lnTo>
                      <a:pt x="262" y="72"/>
                    </a:lnTo>
                    <a:lnTo>
                      <a:pt x="252" y="68"/>
                    </a:lnTo>
                    <a:lnTo>
                      <a:pt x="242" y="64"/>
                    </a:lnTo>
                    <a:lnTo>
                      <a:pt x="236" y="56"/>
                    </a:lnTo>
                    <a:lnTo>
                      <a:pt x="230" y="48"/>
                    </a:lnTo>
                    <a:lnTo>
                      <a:pt x="226" y="40"/>
                    </a:lnTo>
                    <a:lnTo>
                      <a:pt x="224" y="30"/>
                    </a:lnTo>
                    <a:lnTo>
                      <a:pt x="222" y="8"/>
                    </a:lnTo>
                    <a:lnTo>
                      <a:pt x="222" y="0"/>
                    </a:lnTo>
                    <a:lnTo>
                      <a:pt x="134" y="0"/>
                    </a:lnTo>
                    <a:lnTo>
                      <a:pt x="46" y="0"/>
                    </a:lnTo>
                    <a:lnTo>
                      <a:pt x="46" y="8"/>
                    </a:lnTo>
                    <a:lnTo>
                      <a:pt x="46" y="8"/>
                    </a:lnTo>
                    <a:lnTo>
                      <a:pt x="44" y="30"/>
                    </a:lnTo>
                    <a:lnTo>
                      <a:pt x="42" y="40"/>
                    </a:lnTo>
                    <a:lnTo>
                      <a:pt x="38" y="48"/>
                    </a:lnTo>
                    <a:lnTo>
                      <a:pt x="32" y="56"/>
                    </a:lnTo>
                    <a:lnTo>
                      <a:pt x="26" y="64"/>
                    </a:lnTo>
                    <a:lnTo>
                      <a:pt x="16" y="68"/>
                    </a:lnTo>
                    <a:lnTo>
                      <a:pt x="6" y="72"/>
                    </a:lnTo>
                    <a:lnTo>
                      <a:pt x="6" y="72"/>
                    </a:lnTo>
                    <a:lnTo>
                      <a:pt x="2" y="76"/>
                    </a:lnTo>
                    <a:lnTo>
                      <a:pt x="0" y="80"/>
                    </a:lnTo>
                    <a:lnTo>
                      <a:pt x="2" y="86"/>
                    </a:lnTo>
                    <a:lnTo>
                      <a:pt x="4" y="88"/>
                    </a:lnTo>
                    <a:lnTo>
                      <a:pt x="6" y="88"/>
                    </a:lnTo>
                    <a:lnTo>
                      <a:pt x="134" y="88"/>
                    </a:lnTo>
                    <a:lnTo>
                      <a:pt x="262" y="88"/>
                    </a:lnTo>
                    <a:lnTo>
                      <a:pt x="262" y="88"/>
                    </a:lnTo>
                    <a:lnTo>
                      <a:pt x="264" y="88"/>
                    </a:lnTo>
                    <a:lnTo>
                      <a:pt x="266" y="86"/>
                    </a:lnTo>
                    <a:lnTo>
                      <a:pt x="268" y="80"/>
                    </a:lnTo>
                    <a:lnTo>
                      <a:pt x="266" y="76"/>
                    </a:lnTo>
                    <a:lnTo>
                      <a:pt x="262" y="72"/>
                    </a:lnTo>
                    <a:lnTo>
                      <a:pt x="262" y="72"/>
                    </a:lnTo>
                    <a:close/>
                  </a:path>
                </a:pathLst>
              </a:custGeom>
              <a:solidFill>
                <a:srgbClr val="0296D9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49" name="직사각형 48"/>
            <p:cNvSpPr/>
            <p:nvPr/>
          </p:nvSpPr>
          <p:spPr>
            <a:xfrm>
              <a:off x="2428208" y="5209002"/>
              <a:ext cx="2974725" cy="25442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70000"/>
                </a:lnSpc>
              </a:pPr>
              <a:r>
                <a:rPr lang="en-US" altLang="ko-KR" sz="1400" spc="30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white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http://www.eduro.go.kr</a:t>
              </a:r>
            </a:p>
          </p:txBody>
        </p:sp>
      </p:grpSp>
      <p:pic>
        <p:nvPicPr>
          <p:cNvPr id="33" name="그림 32"/>
          <p:cNvPicPr>
            <a:picLocks noChangeAspect="1"/>
          </p:cNvPicPr>
          <p:nvPr/>
        </p:nvPicPr>
        <p:blipFill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242264" y="1440367"/>
            <a:ext cx="5542566" cy="3396454"/>
          </a:xfrm>
          <a:prstGeom prst="rect">
            <a:avLst/>
          </a:prstGeom>
        </p:spPr>
      </p:pic>
      <p:pic>
        <p:nvPicPr>
          <p:cNvPr id="36" name="그림 35"/>
          <p:cNvPicPr>
            <a:picLocks noChangeAspect="1"/>
          </p:cNvPicPr>
          <p:nvPr/>
        </p:nvPicPr>
        <p:blipFill rotWithShape="1">
          <a:blip r:embed="rId3"/>
          <a:srcRect l="50704" t="8995" r="2072" b="3903"/>
          <a:stretch/>
        </p:blipFill>
        <p:spPr>
          <a:xfrm>
            <a:off x="4061769" y="1726278"/>
            <a:ext cx="2617395" cy="2958358"/>
          </a:xfrm>
          <a:prstGeom prst="rect">
            <a:avLst/>
          </a:prstGeom>
        </p:spPr>
      </p:pic>
      <p:sp>
        <p:nvSpPr>
          <p:cNvPr id="37" name="직사각형 36"/>
          <p:cNvSpPr/>
          <p:nvPr/>
        </p:nvSpPr>
        <p:spPr>
          <a:xfrm>
            <a:off x="7694097" y="3039640"/>
            <a:ext cx="1335868" cy="85886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72000" tIns="36000" rIns="36000" bIns="36000" anchor="ctr" anchorCtr="0">
            <a:noAutofit/>
          </a:bodyPr>
          <a:lstStyle/>
          <a:p>
            <a:pPr marL="177800" indent="-177800" latinLnBrk="0">
              <a:lnSpc>
                <a:spcPct val="90000"/>
              </a:lnSpc>
            </a:pPr>
            <a:r>
              <a:rPr lang="en-US" altLang="ko-KR" sz="1200" spc="-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44546A">
                    <a:lumMod val="60000"/>
                    <a:lumOff val="40000"/>
                    <a:alpha val="77000"/>
                  </a:srgb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Ⅲ. </a:t>
            </a:r>
            <a:r>
              <a:rPr lang="ko-KR" altLang="en-US" sz="1200" spc="-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44546A">
                    <a:lumMod val="60000"/>
                    <a:lumOff val="40000"/>
                    <a:alpha val="77000"/>
                  </a:srgb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자녀정보 입력 후</a:t>
            </a:r>
            <a:r>
              <a:rPr lang="en-US" altLang="ko-KR" sz="1200" spc="-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44546A">
                    <a:lumMod val="60000"/>
                    <a:lumOff val="40000"/>
                    <a:alpha val="77000"/>
                  </a:srgb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 </a:t>
            </a:r>
            <a:r>
              <a:rPr lang="ko-KR" altLang="en-US" sz="1200" spc="-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44546A">
                    <a:lumMod val="60000"/>
                    <a:lumOff val="40000"/>
                    <a:alpha val="77000"/>
                  </a:srgb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조회</a:t>
            </a:r>
            <a:endParaRPr lang="en-US" altLang="ko-KR" sz="1200" spc="-100" dirty="0">
              <a:ln>
                <a:solidFill>
                  <a:prstClr val="white">
                    <a:alpha val="0"/>
                  </a:prstClr>
                </a:solidFill>
              </a:ln>
              <a:solidFill>
                <a:srgbClr val="44546A">
                  <a:lumMod val="60000"/>
                  <a:lumOff val="40000"/>
                  <a:alpha val="77000"/>
                </a:srgbClr>
              </a:solidFill>
              <a:latin typeface="KoPub돋움체 Medium" panose="02020603020101020101" pitchFamily="18" charset="-127"/>
              <a:ea typeface="KoPub돋움체 Medium" panose="02020603020101020101" pitchFamily="18" charset="-127"/>
            </a:endParaRPr>
          </a:p>
        </p:txBody>
      </p:sp>
      <p:sp>
        <p:nvSpPr>
          <p:cNvPr id="20" name="오른쪽 화살표 127"/>
          <p:cNvSpPr/>
          <p:nvPr/>
        </p:nvSpPr>
        <p:spPr>
          <a:xfrm rot="13500000">
            <a:off x="4774267" y="5119615"/>
            <a:ext cx="506828" cy="322427"/>
          </a:xfrm>
          <a:custGeom>
            <a:avLst/>
            <a:gdLst>
              <a:gd name="connsiteX0" fmla="*/ 0 w 986245"/>
              <a:gd name="connsiteY0" fmla="*/ 188803 h 488514"/>
              <a:gd name="connsiteX1" fmla="*/ 351465 w 986245"/>
              <a:gd name="connsiteY1" fmla="*/ 188803 h 488514"/>
              <a:gd name="connsiteX2" fmla="*/ 351465 w 986245"/>
              <a:gd name="connsiteY2" fmla="*/ 0 h 488514"/>
              <a:gd name="connsiteX3" fmla="*/ 986245 w 986245"/>
              <a:gd name="connsiteY3" fmla="*/ 244257 h 488514"/>
              <a:gd name="connsiteX4" fmla="*/ 351465 w 986245"/>
              <a:gd name="connsiteY4" fmla="*/ 488514 h 488514"/>
              <a:gd name="connsiteX5" fmla="*/ 351465 w 986245"/>
              <a:gd name="connsiteY5" fmla="*/ 299711 h 488514"/>
              <a:gd name="connsiteX6" fmla="*/ 0 w 986245"/>
              <a:gd name="connsiteY6" fmla="*/ 299711 h 488514"/>
              <a:gd name="connsiteX7" fmla="*/ 0 w 986245"/>
              <a:gd name="connsiteY7" fmla="*/ 188803 h 488514"/>
              <a:gd name="connsiteX0" fmla="*/ 0 w 986245"/>
              <a:gd name="connsiteY0" fmla="*/ 188803 h 488514"/>
              <a:gd name="connsiteX1" fmla="*/ 440365 w 986245"/>
              <a:gd name="connsiteY1" fmla="*/ 191978 h 488514"/>
              <a:gd name="connsiteX2" fmla="*/ 351465 w 986245"/>
              <a:gd name="connsiteY2" fmla="*/ 0 h 488514"/>
              <a:gd name="connsiteX3" fmla="*/ 986245 w 986245"/>
              <a:gd name="connsiteY3" fmla="*/ 244257 h 488514"/>
              <a:gd name="connsiteX4" fmla="*/ 351465 w 986245"/>
              <a:gd name="connsiteY4" fmla="*/ 488514 h 488514"/>
              <a:gd name="connsiteX5" fmla="*/ 351465 w 986245"/>
              <a:gd name="connsiteY5" fmla="*/ 299711 h 488514"/>
              <a:gd name="connsiteX6" fmla="*/ 0 w 986245"/>
              <a:gd name="connsiteY6" fmla="*/ 299711 h 488514"/>
              <a:gd name="connsiteX7" fmla="*/ 0 w 986245"/>
              <a:gd name="connsiteY7" fmla="*/ 188803 h 488514"/>
              <a:gd name="connsiteX0" fmla="*/ 0 w 986245"/>
              <a:gd name="connsiteY0" fmla="*/ 188803 h 488514"/>
              <a:gd name="connsiteX1" fmla="*/ 440365 w 986245"/>
              <a:gd name="connsiteY1" fmla="*/ 191978 h 488514"/>
              <a:gd name="connsiteX2" fmla="*/ 351465 w 986245"/>
              <a:gd name="connsiteY2" fmla="*/ 0 h 488514"/>
              <a:gd name="connsiteX3" fmla="*/ 986245 w 986245"/>
              <a:gd name="connsiteY3" fmla="*/ 244257 h 488514"/>
              <a:gd name="connsiteX4" fmla="*/ 351465 w 986245"/>
              <a:gd name="connsiteY4" fmla="*/ 488514 h 488514"/>
              <a:gd name="connsiteX5" fmla="*/ 449890 w 986245"/>
              <a:gd name="connsiteY5" fmla="*/ 296536 h 488514"/>
              <a:gd name="connsiteX6" fmla="*/ 0 w 986245"/>
              <a:gd name="connsiteY6" fmla="*/ 299711 h 488514"/>
              <a:gd name="connsiteX7" fmla="*/ 0 w 986245"/>
              <a:gd name="connsiteY7" fmla="*/ 188803 h 4885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86245" h="488514">
                <a:moveTo>
                  <a:pt x="0" y="188803"/>
                </a:moveTo>
                <a:lnTo>
                  <a:pt x="440365" y="191978"/>
                </a:lnTo>
                <a:lnTo>
                  <a:pt x="351465" y="0"/>
                </a:lnTo>
                <a:lnTo>
                  <a:pt x="986245" y="244257"/>
                </a:lnTo>
                <a:lnTo>
                  <a:pt x="351465" y="488514"/>
                </a:lnTo>
                <a:lnTo>
                  <a:pt x="449890" y="296536"/>
                </a:lnTo>
                <a:lnTo>
                  <a:pt x="0" y="299711"/>
                </a:lnTo>
                <a:lnTo>
                  <a:pt x="0" y="188803"/>
                </a:lnTo>
                <a:close/>
              </a:path>
            </a:pathLst>
          </a:custGeom>
          <a:solidFill>
            <a:schemeClr val="accent5"/>
          </a:solidFill>
          <a:ln w="508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ko-KR" altLang="en-US" spc="-10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prstClr val="white"/>
              </a:solidFill>
              <a:latin typeface="KoPub돋움체 Bold" panose="02020603020101020101" pitchFamily="18" charset="-127"/>
              <a:ea typeface="KoPub돋움체 Bold" panose="0202060302010102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906742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413 0.02384 L 0.15243 -0.12824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06" y="-76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>
            <a:alpha val="2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/>
        </p:nvSpPr>
        <p:spPr>
          <a:xfrm>
            <a:off x="7356925" y="0"/>
            <a:ext cx="1787075" cy="68580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25" name="직사각형 24"/>
          <p:cNvSpPr/>
          <p:nvPr/>
        </p:nvSpPr>
        <p:spPr>
          <a:xfrm>
            <a:off x="419223" y="335286"/>
            <a:ext cx="2279211" cy="51437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eaLnBrk="0" hangingPunct="0">
              <a:lnSpc>
                <a:spcPct val="70000"/>
              </a:lnSpc>
              <a:defRPr/>
            </a:pPr>
            <a:r>
              <a:rPr lang="ko-KR" altLang="en-US" sz="2800" spc="-15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5DA2"/>
                </a:solidFill>
                <a:latin typeface="뫼비우스 Bold" panose="02000500000000000000" pitchFamily="2" charset="-127"/>
                <a:ea typeface="뫼비우스 Bold" panose="02000500000000000000" pitchFamily="2" charset="-127"/>
              </a:rPr>
              <a:t>온라인 참여방법</a:t>
            </a:r>
            <a:endParaRPr lang="en-US" altLang="ko-KR" sz="2800" spc="-150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5DA2"/>
              </a:solidFill>
              <a:latin typeface="뫼비우스 Bold" panose="02000500000000000000" pitchFamily="2" charset="-127"/>
              <a:ea typeface="뫼비우스 Bold" panose="02000500000000000000" pitchFamily="2" charset="-127"/>
            </a:endParaRPr>
          </a:p>
        </p:txBody>
      </p:sp>
      <p:sp>
        <p:nvSpPr>
          <p:cNvPr id="42" name="직사각형 41"/>
          <p:cNvSpPr/>
          <p:nvPr/>
        </p:nvSpPr>
        <p:spPr>
          <a:xfrm>
            <a:off x="7694097" y="1967243"/>
            <a:ext cx="1335868" cy="85886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72000" tIns="36000" rIns="36000" bIns="36000" anchor="ctr" anchorCtr="0">
            <a:noAutofit/>
          </a:bodyPr>
          <a:lstStyle/>
          <a:p>
            <a:pPr marL="177800" indent="-177800" latinLnBrk="0">
              <a:lnSpc>
                <a:spcPct val="90000"/>
              </a:lnSpc>
            </a:pPr>
            <a:r>
              <a:rPr lang="en-US" altLang="ko-KR" sz="1200" spc="-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44546A">
                    <a:lumMod val="60000"/>
                    <a:lumOff val="40000"/>
                    <a:alpha val="77000"/>
                  </a:srgb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Ⅱ.</a:t>
            </a:r>
            <a:r>
              <a:rPr lang="ko-KR" altLang="en-US" sz="1200" spc="-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44546A">
                    <a:lumMod val="60000"/>
                    <a:lumOff val="40000"/>
                    <a:alpha val="77000"/>
                  </a:srgb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‘</a:t>
            </a:r>
            <a:r>
              <a:rPr lang="ko-KR" altLang="en-US" sz="1200" spc="-100" dirty="0" smtClean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44546A">
                    <a:lumMod val="60000"/>
                    <a:lumOff val="40000"/>
                    <a:alpha val="77000"/>
                  </a:srgb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학부모만족도조사</a:t>
            </a:r>
            <a:r>
              <a:rPr lang="ko-KR" altLang="en-US" sz="1200" spc="-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44546A">
                    <a:lumMod val="60000"/>
                    <a:lumOff val="40000"/>
                    <a:alpha val="77000"/>
                  </a:srgb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’ 참여하기  클릭</a:t>
            </a:r>
            <a:endParaRPr lang="en-US" altLang="ko-KR" sz="1200" spc="-100" dirty="0">
              <a:ln>
                <a:solidFill>
                  <a:prstClr val="white">
                    <a:alpha val="0"/>
                  </a:prstClr>
                </a:solidFill>
              </a:ln>
              <a:solidFill>
                <a:srgbClr val="44546A">
                  <a:lumMod val="60000"/>
                  <a:lumOff val="40000"/>
                  <a:alpha val="77000"/>
                </a:srgbClr>
              </a:solidFill>
              <a:latin typeface="KoPub돋움체 Medium" panose="02020603020101020101" pitchFamily="18" charset="-127"/>
              <a:ea typeface="KoPub돋움체 Medium" panose="02020603020101020101" pitchFamily="18" charset="-127"/>
            </a:endParaRPr>
          </a:p>
        </p:txBody>
      </p:sp>
      <p:sp>
        <p:nvSpPr>
          <p:cNvPr id="43" name="직사각형 42"/>
          <p:cNvSpPr/>
          <p:nvPr/>
        </p:nvSpPr>
        <p:spPr>
          <a:xfrm>
            <a:off x="7694097" y="3973211"/>
            <a:ext cx="1335868" cy="85886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72000" tIns="36000" rIns="36000" bIns="36000" anchor="ctr" anchorCtr="0">
            <a:noAutofit/>
          </a:bodyPr>
          <a:lstStyle/>
          <a:p>
            <a:pPr marL="177800" indent="-177800" latinLnBrk="0">
              <a:lnSpc>
                <a:spcPct val="90000"/>
              </a:lnSpc>
            </a:pPr>
            <a:r>
              <a:rPr lang="en-US" altLang="ko-KR" sz="1200" spc="-10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2">
                    <a:lumMod val="60000"/>
                    <a:lumOff val="40000"/>
                    <a:alpha val="77000"/>
                  </a:scheme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Ⅳ. </a:t>
            </a:r>
            <a:r>
              <a:rPr lang="ko-KR" altLang="en-US" sz="1200" spc="-10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2">
                    <a:lumMod val="60000"/>
                    <a:lumOff val="40000"/>
                    <a:alpha val="77000"/>
                  </a:scheme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자녀정보 확인 후</a:t>
            </a:r>
            <a:r>
              <a:rPr lang="en-US" altLang="ko-KR" sz="1200" spc="-10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2">
                    <a:lumMod val="60000"/>
                    <a:lumOff val="40000"/>
                    <a:alpha val="77000"/>
                  </a:scheme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 </a:t>
            </a:r>
            <a:r>
              <a:rPr lang="ko-KR" altLang="en-US" sz="1200" spc="-10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2">
                    <a:lumMod val="60000"/>
                    <a:lumOff val="40000"/>
                    <a:alpha val="77000"/>
                  </a:scheme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만족도 조사 참여</a:t>
            </a:r>
            <a:endParaRPr lang="en-US" altLang="ko-KR" sz="1200" spc="-1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2">
                  <a:lumMod val="60000"/>
                  <a:lumOff val="40000"/>
                  <a:alpha val="77000"/>
                </a:schemeClr>
              </a:solidFill>
              <a:latin typeface="KoPub돋움체 Medium" panose="02020603020101020101" pitchFamily="18" charset="-127"/>
              <a:ea typeface="KoPub돋움체 Medium" panose="02020603020101020101" pitchFamily="18" charset="-127"/>
            </a:endParaRPr>
          </a:p>
        </p:txBody>
      </p:sp>
      <p:sp>
        <p:nvSpPr>
          <p:cNvPr id="44" name="직사각형 43"/>
          <p:cNvSpPr/>
          <p:nvPr/>
        </p:nvSpPr>
        <p:spPr>
          <a:xfrm>
            <a:off x="7694097" y="4906782"/>
            <a:ext cx="1335868" cy="85886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72000" tIns="36000" rIns="36000" bIns="36000" anchor="ctr" anchorCtr="0">
            <a:noAutofit/>
          </a:bodyPr>
          <a:lstStyle/>
          <a:p>
            <a:pPr marL="177800" indent="-177800" latinLnBrk="0">
              <a:lnSpc>
                <a:spcPct val="90000"/>
              </a:lnSpc>
              <a:buClr>
                <a:srgbClr val="5A9AD4"/>
              </a:buClr>
              <a:tabLst>
                <a:tab pos="88900" algn="l"/>
              </a:tabLst>
            </a:pPr>
            <a:r>
              <a:rPr lang="en-US" altLang="ko-KR" sz="1200" spc="-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44546A">
                    <a:lumMod val="60000"/>
                    <a:lumOff val="40000"/>
                    <a:alpha val="77000"/>
                  </a:srgb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Ⅴ. </a:t>
            </a:r>
            <a:r>
              <a:rPr lang="ko-KR" altLang="en-US" sz="1200" spc="-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44546A">
                    <a:lumMod val="60000"/>
                    <a:lumOff val="40000"/>
                    <a:alpha val="77000"/>
                  </a:srgb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해당 선생님에 </a:t>
            </a:r>
            <a:r>
              <a:rPr lang="ko-KR" altLang="en-US" sz="1200" spc="-100" dirty="0" smtClean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44546A">
                    <a:lumMod val="60000"/>
                    <a:lumOff val="40000"/>
                    <a:alpha val="77000"/>
                  </a:srgb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대한 만족도조사 </a:t>
            </a:r>
            <a:r>
              <a:rPr lang="ko-KR" altLang="en-US" sz="1200" spc="-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44546A">
                    <a:lumMod val="60000"/>
                    <a:lumOff val="40000"/>
                    <a:alpha val="77000"/>
                  </a:srgb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실시</a:t>
            </a:r>
            <a:r>
              <a:rPr lang="en-US" altLang="ko-KR" sz="1200" spc="-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44546A">
                    <a:lumMod val="60000"/>
                    <a:lumOff val="40000"/>
                    <a:alpha val="77000"/>
                  </a:srgb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/>
            </a:r>
            <a:br>
              <a:rPr lang="en-US" altLang="ko-KR" sz="1200" spc="-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44546A">
                    <a:lumMod val="60000"/>
                    <a:lumOff val="40000"/>
                    <a:alpha val="77000"/>
                  </a:srgb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</a:br>
            <a:r>
              <a:rPr lang="en-US" altLang="ko-KR" sz="900" spc="-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44546A">
                    <a:lumMod val="60000"/>
                    <a:lumOff val="40000"/>
                    <a:alpha val="77000"/>
                  </a:srgb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(</a:t>
            </a:r>
            <a:r>
              <a:rPr lang="ko-KR" altLang="en-US" sz="900" spc="-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44546A">
                    <a:lumMod val="60000"/>
                    <a:lumOff val="40000"/>
                    <a:alpha val="77000"/>
                  </a:srgb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교장</a:t>
            </a:r>
            <a:r>
              <a:rPr lang="en-US" altLang="ko-KR" sz="900" spc="-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44546A">
                    <a:lumMod val="60000"/>
                    <a:lumOff val="40000"/>
                    <a:alpha val="77000"/>
                  </a:srgb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/</a:t>
            </a:r>
            <a:r>
              <a:rPr lang="ko-KR" altLang="en-US" sz="900" spc="-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44546A">
                    <a:lumMod val="60000"/>
                    <a:lumOff val="40000"/>
                    <a:alpha val="77000"/>
                  </a:srgb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담임 포함 </a:t>
            </a:r>
            <a:r>
              <a:rPr lang="en-US" altLang="ko-KR" sz="900" spc="-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44546A">
                    <a:lumMod val="60000"/>
                    <a:lumOff val="40000"/>
                    <a:alpha val="77000"/>
                  </a:srgb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3</a:t>
            </a:r>
            <a:r>
              <a:rPr lang="ko-KR" altLang="en-US" sz="900" spc="-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44546A">
                    <a:lumMod val="60000"/>
                    <a:lumOff val="40000"/>
                    <a:alpha val="77000"/>
                  </a:srgb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인 이상</a:t>
            </a:r>
            <a:r>
              <a:rPr lang="en-US" altLang="ko-KR" sz="900" spc="-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44546A">
                    <a:lumMod val="60000"/>
                    <a:lumOff val="40000"/>
                    <a:alpha val="77000"/>
                  </a:srgb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)</a:t>
            </a:r>
          </a:p>
        </p:txBody>
      </p:sp>
      <p:sp>
        <p:nvSpPr>
          <p:cNvPr id="29" name="직사각형 28"/>
          <p:cNvSpPr/>
          <p:nvPr/>
        </p:nvSpPr>
        <p:spPr>
          <a:xfrm>
            <a:off x="7694097" y="1017574"/>
            <a:ext cx="1335868" cy="85886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72000" tIns="36000" rIns="36000" bIns="36000" anchor="ctr" anchorCtr="0">
            <a:noAutofit/>
          </a:bodyPr>
          <a:lstStyle/>
          <a:p>
            <a:pPr marL="177800" indent="-177800" latinLnBrk="0">
              <a:lnSpc>
                <a:spcPct val="90000"/>
              </a:lnSpc>
            </a:pPr>
            <a:r>
              <a:rPr lang="en-US" altLang="ko-KR" sz="1200" spc="-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44546A">
                    <a:lumMod val="60000"/>
                    <a:lumOff val="40000"/>
                    <a:alpha val="77000"/>
                  </a:srgb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Ⅰ.</a:t>
            </a:r>
            <a:r>
              <a:rPr lang="ko-KR" altLang="en-US" sz="1200" spc="-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44546A">
                    <a:lumMod val="60000"/>
                    <a:lumOff val="40000"/>
                    <a:alpha val="77000"/>
                  </a:srgb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학생</a:t>
            </a:r>
            <a:r>
              <a:rPr lang="en-US" altLang="ko-KR" sz="1200" spc="-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44546A">
                    <a:lumMod val="60000"/>
                    <a:lumOff val="40000"/>
                    <a:alpha val="77000"/>
                  </a:srgb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·</a:t>
            </a:r>
            <a:r>
              <a:rPr lang="ko-KR" altLang="en-US" sz="1200" spc="-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44546A">
                    <a:lumMod val="60000"/>
                    <a:lumOff val="40000"/>
                    <a:alpha val="77000"/>
                  </a:srgb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학부모</a:t>
            </a:r>
            <a:r>
              <a:rPr lang="en-US" altLang="ko-KR" sz="1200" spc="-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44546A">
                    <a:lumMod val="60000"/>
                    <a:lumOff val="40000"/>
                    <a:alpha val="77000"/>
                  </a:srgb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/>
            </a:r>
            <a:br>
              <a:rPr lang="en-US" altLang="ko-KR" sz="1200" spc="-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44546A">
                    <a:lumMod val="60000"/>
                    <a:lumOff val="40000"/>
                    <a:alpha val="77000"/>
                  </a:srgb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</a:br>
            <a:r>
              <a:rPr lang="ko-KR" altLang="en-US" sz="1200" spc="-100" dirty="0" smtClean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44546A">
                    <a:lumMod val="60000"/>
                    <a:lumOff val="40000"/>
                    <a:alpha val="77000"/>
                  </a:srgb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만족도조사 </a:t>
            </a:r>
            <a:r>
              <a:rPr lang="en-US" altLang="ko-KR" sz="1200" spc="-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44546A">
                    <a:lumMod val="60000"/>
                    <a:lumOff val="40000"/>
                    <a:alpha val="77000"/>
                  </a:srgb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  <a:sym typeface="Wingdings" panose="05000000000000000000" pitchFamily="2" charset="2"/>
              </a:rPr>
              <a:t></a:t>
            </a:r>
            <a:br>
              <a:rPr lang="en-US" altLang="ko-KR" sz="1200" spc="-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44546A">
                    <a:lumMod val="60000"/>
                    <a:lumOff val="40000"/>
                    <a:alpha val="77000"/>
                  </a:srgb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  <a:sym typeface="Wingdings" panose="05000000000000000000" pitchFamily="2" charset="2"/>
              </a:rPr>
            </a:br>
            <a:r>
              <a:rPr lang="ko-KR" altLang="en-US" sz="1200" spc="-100" dirty="0" smtClean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44546A">
                    <a:lumMod val="60000"/>
                    <a:lumOff val="40000"/>
                    <a:alpha val="77000"/>
                  </a:srgb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해당교육청 </a:t>
            </a:r>
            <a:r>
              <a:rPr lang="ko-KR" altLang="en-US" sz="1200" spc="-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44546A">
                    <a:lumMod val="60000"/>
                    <a:lumOff val="40000"/>
                    <a:alpha val="77000"/>
                  </a:srgb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선택</a:t>
            </a:r>
            <a:endParaRPr lang="en-US" altLang="ko-KR" sz="1200" spc="-100" dirty="0">
              <a:ln>
                <a:solidFill>
                  <a:prstClr val="white">
                    <a:alpha val="0"/>
                  </a:prstClr>
                </a:solidFill>
              </a:ln>
              <a:solidFill>
                <a:srgbClr val="44546A">
                  <a:lumMod val="60000"/>
                  <a:lumOff val="40000"/>
                  <a:alpha val="77000"/>
                </a:srgbClr>
              </a:solidFill>
              <a:latin typeface="KoPub돋움체 Medium" panose="02020603020101020101" pitchFamily="18" charset="-127"/>
              <a:ea typeface="KoPub돋움체 Medium" panose="02020603020101020101" pitchFamily="18" charset="-127"/>
            </a:endParaRPr>
          </a:p>
        </p:txBody>
      </p:sp>
      <p:grpSp>
        <p:nvGrpSpPr>
          <p:cNvPr id="5" name="그룹 4"/>
          <p:cNvGrpSpPr/>
          <p:nvPr/>
        </p:nvGrpSpPr>
        <p:grpSpPr>
          <a:xfrm>
            <a:off x="7444722" y="2926507"/>
            <a:ext cx="1585243" cy="972000"/>
            <a:chOff x="7444722" y="5373238"/>
            <a:chExt cx="1585243" cy="972000"/>
          </a:xfrm>
        </p:grpSpPr>
        <p:sp>
          <p:nvSpPr>
            <p:cNvPr id="30" name="직사각형 29"/>
            <p:cNvSpPr/>
            <p:nvPr/>
          </p:nvSpPr>
          <p:spPr>
            <a:xfrm>
              <a:off x="7694097" y="5373238"/>
              <a:ext cx="1335868" cy="972000"/>
            </a:xfrm>
            <a:prstGeom prst="rect">
              <a:avLst/>
            </a:prstGeom>
            <a:solidFill>
              <a:srgbClr val="0296D9"/>
            </a:solidFill>
          </p:spPr>
          <p:txBody>
            <a:bodyPr wrap="square" lIns="72000" tIns="36000" rIns="36000" bIns="36000" anchor="ctr" anchorCtr="0">
              <a:noAutofit/>
            </a:bodyPr>
            <a:lstStyle/>
            <a:p>
              <a:pPr marL="177800" indent="-177800" latinLnBrk="0">
                <a:lnSpc>
                  <a:spcPct val="90000"/>
                </a:lnSpc>
                <a:buClr>
                  <a:srgbClr val="5A9AD4"/>
                </a:buClr>
                <a:tabLst>
                  <a:tab pos="88900" algn="l"/>
                </a:tabLst>
              </a:pPr>
              <a:r>
                <a:rPr lang="en-US" altLang="ko-KR" sz="1200" spc="-1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prstClr val="white"/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Ⅲ. </a:t>
              </a:r>
              <a:r>
                <a:rPr lang="ko-KR" altLang="en-US" sz="1200" spc="-1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prstClr val="white"/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자녀정보 입력 후</a:t>
              </a:r>
              <a:r>
                <a:rPr lang="en-US" altLang="ko-KR" sz="1200" spc="-1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prstClr val="white"/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 </a:t>
              </a:r>
              <a:r>
                <a:rPr lang="ko-KR" altLang="en-US" sz="1200" spc="-1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prstClr val="white"/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조회</a:t>
              </a:r>
              <a:endParaRPr lang="en-US" altLang="ko-KR" sz="1200" spc="-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prstClr val="white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endParaRPr>
            </a:p>
          </p:txBody>
        </p:sp>
        <p:sp>
          <p:nvSpPr>
            <p:cNvPr id="34" name="이등변 삼각형 33"/>
            <p:cNvSpPr/>
            <p:nvPr/>
          </p:nvSpPr>
          <p:spPr>
            <a:xfrm rot="16200000">
              <a:off x="7431200" y="5727019"/>
              <a:ext cx="291484" cy="264440"/>
            </a:xfrm>
            <a:prstGeom prst="triangle">
              <a:avLst/>
            </a:prstGeom>
            <a:solidFill>
              <a:srgbClr val="0296D9"/>
            </a:solidFill>
          </p:spPr>
          <p:txBody>
            <a:bodyPr wrap="square" lIns="72000" tIns="36000" rIns="36000" bIns="36000" anchor="ctr" anchorCtr="0">
              <a:noAutofit/>
            </a:bodyPr>
            <a:lstStyle/>
            <a:p>
              <a:pPr marL="177800" indent="-177800" latinLnBrk="0">
                <a:lnSpc>
                  <a:spcPct val="90000"/>
                </a:lnSpc>
              </a:pPr>
              <a:endParaRPr lang="ko-KR" altLang="en-US" sz="1400" spc="-10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prstClr val="white">
                    <a:lumMod val="50000"/>
                    <a:alpha val="77000"/>
                  </a:prst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endParaRPr>
            </a:p>
          </p:txBody>
        </p:sp>
      </p:grp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87645C-68E8-4ACE-A384-C26745ED679D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14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5" name="직사각형 34"/>
          <p:cNvSpPr/>
          <p:nvPr/>
        </p:nvSpPr>
        <p:spPr>
          <a:xfrm>
            <a:off x="690377" y="1199783"/>
            <a:ext cx="6666548" cy="37889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grpSp>
        <p:nvGrpSpPr>
          <p:cNvPr id="6" name="그룹 5"/>
          <p:cNvGrpSpPr/>
          <p:nvPr/>
        </p:nvGrpSpPr>
        <p:grpSpPr>
          <a:xfrm>
            <a:off x="474216" y="979488"/>
            <a:ext cx="7078662" cy="5376863"/>
            <a:chOff x="474216" y="979488"/>
            <a:chExt cx="7078662" cy="5376863"/>
          </a:xfrm>
        </p:grpSpPr>
        <p:grpSp>
          <p:nvGrpSpPr>
            <p:cNvPr id="41" name="그룹 40"/>
            <p:cNvGrpSpPr/>
            <p:nvPr/>
          </p:nvGrpSpPr>
          <p:grpSpPr>
            <a:xfrm>
              <a:off x="474216" y="979488"/>
              <a:ext cx="7078662" cy="5376863"/>
              <a:chOff x="1032669" y="930829"/>
              <a:chExt cx="7078662" cy="4837523"/>
            </a:xfrm>
            <a:solidFill>
              <a:schemeClr val="accent1">
                <a:lumMod val="75000"/>
              </a:schemeClr>
            </a:solidFill>
            <a:effectLst>
              <a:outerShdw blurRad="190500" sx="102000" sy="102000" algn="ctr" rotWithShape="0">
                <a:prstClr val="black">
                  <a:alpha val="21000"/>
                </a:prstClr>
              </a:outerShdw>
            </a:effectLst>
          </p:grpSpPr>
          <p:sp>
            <p:nvSpPr>
              <p:cNvPr id="46" name="Freeform 6"/>
              <p:cNvSpPr>
                <a:spLocks noEditPoints="1"/>
              </p:cNvSpPr>
              <p:nvPr/>
            </p:nvSpPr>
            <p:spPr bwMode="auto">
              <a:xfrm>
                <a:off x="1032669" y="930829"/>
                <a:ext cx="7078662" cy="4311888"/>
              </a:xfrm>
              <a:custGeom>
                <a:avLst/>
                <a:gdLst>
                  <a:gd name="T0" fmla="*/ 800 w 800"/>
                  <a:gd name="T1" fmla="*/ 18 h 552"/>
                  <a:gd name="T2" fmla="*/ 800 w 800"/>
                  <a:gd name="T3" fmla="*/ 18 h 552"/>
                  <a:gd name="T4" fmla="*/ 798 w 800"/>
                  <a:gd name="T5" fmla="*/ 12 h 552"/>
                  <a:gd name="T6" fmla="*/ 794 w 800"/>
                  <a:gd name="T7" fmla="*/ 6 h 552"/>
                  <a:gd name="T8" fmla="*/ 788 w 800"/>
                  <a:gd name="T9" fmla="*/ 2 h 552"/>
                  <a:gd name="T10" fmla="*/ 780 w 800"/>
                  <a:gd name="T11" fmla="*/ 0 h 552"/>
                  <a:gd name="T12" fmla="*/ 20 w 800"/>
                  <a:gd name="T13" fmla="*/ 0 h 552"/>
                  <a:gd name="T14" fmla="*/ 20 w 800"/>
                  <a:gd name="T15" fmla="*/ 0 h 552"/>
                  <a:gd name="T16" fmla="*/ 12 w 800"/>
                  <a:gd name="T17" fmla="*/ 2 h 552"/>
                  <a:gd name="T18" fmla="*/ 6 w 800"/>
                  <a:gd name="T19" fmla="*/ 6 h 552"/>
                  <a:gd name="T20" fmla="*/ 2 w 800"/>
                  <a:gd name="T21" fmla="*/ 12 h 552"/>
                  <a:gd name="T22" fmla="*/ 0 w 800"/>
                  <a:gd name="T23" fmla="*/ 18 h 552"/>
                  <a:gd name="T24" fmla="*/ 0 w 800"/>
                  <a:gd name="T25" fmla="*/ 532 h 552"/>
                  <a:gd name="T26" fmla="*/ 0 w 800"/>
                  <a:gd name="T27" fmla="*/ 532 h 552"/>
                  <a:gd name="T28" fmla="*/ 2 w 800"/>
                  <a:gd name="T29" fmla="*/ 540 h 552"/>
                  <a:gd name="T30" fmla="*/ 6 w 800"/>
                  <a:gd name="T31" fmla="*/ 546 h 552"/>
                  <a:gd name="T32" fmla="*/ 12 w 800"/>
                  <a:gd name="T33" fmla="*/ 550 h 552"/>
                  <a:gd name="T34" fmla="*/ 20 w 800"/>
                  <a:gd name="T35" fmla="*/ 552 h 552"/>
                  <a:gd name="T36" fmla="*/ 780 w 800"/>
                  <a:gd name="T37" fmla="*/ 552 h 552"/>
                  <a:gd name="T38" fmla="*/ 780 w 800"/>
                  <a:gd name="T39" fmla="*/ 552 h 552"/>
                  <a:gd name="T40" fmla="*/ 788 w 800"/>
                  <a:gd name="T41" fmla="*/ 550 h 552"/>
                  <a:gd name="T42" fmla="*/ 794 w 800"/>
                  <a:gd name="T43" fmla="*/ 546 h 552"/>
                  <a:gd name="T44" fmla="*/ 798 w 800"/>
                  <a:gd name="T45" fmla="*/ 540 h 552"/>
                  <a:gd name="T46" fmla="*/ 800 w 800"/>
                  <a:gd name="T47" fmla="*/ 532 h 552"/>
                  <a:gd name="T48" fmla="*/ 800 w 800"/>
                  <a:gd name="T49" fmla="*/ 18 h 552"/>
                  <a:gd name="T50" fmla="*/ 768 w 800"/>
                  <a:gd name="T51" fmla="*/ 456 h 552"/>
                  <a:gd name="T52" fmla="*/ 32 w 800"/>
                  <a:gd name="T53" fmla="*/ 456 h 552"/>
                  <a:gd name="T54" fmla="*/ 32 w 800"/>
                  <a:gd name="T55" fmla="*/ 32 h 552"/>
                  <a:gd name="T56" fmla="*/ 768 w 800"/>
                  <a:gd name="T57" fmla="*/ 32 h 552"/>
                  <a:gd name="T58" fmla="*/ 768 w 800"/>
                  <a:gd name="T59" fmla="*/ 456 h 5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800" h="552">
                    <a:moveTo>
                      <a:pt x="800" y="18"/>
                    </a:moveTo>
                    <a:lnTo>
                      <a:pt x="800" y="18"/>
                    </a:lnTo>
                    <a:lnTo>
                      <a:pt x="798" y="12"/>
                    </a:lnTo>
                    <a:lnTo>
                      <a:pt x="794" y="6"/>
                    </a:lnTo>
                    <a:lnTo>
                      <a:pt x="788" y="2"/>
                    </a:lnTo>
                    <a:lnTo>
                      <a:pt x="780" y="0"/>
                    </a:lnTo>
                    <a:lnTo>
                      <a:pt x="20" y="0"/>
                    </a:lnTo>
                    <a:lnTo>
                      <a:pt x="20" y="0"/>
                    </a:lnTo>
                    <a:lnTo>
                      <a:pt x="12" y="2"/>
                    </a:lnTo>
                    <a:lnTo>
                      <a:pt x="6" y="6"/>
                    </a:lnTo>
                    <a:lnTo>
                      <a:pt x="2" y="12"/>
                    </a:lnTo>
                    <a:lnTo>
                      <a:pt x="0" y="18"/>
                    </a:lnTo>
                    <a:lnTo>
                      <a:pt x="0" y="532"/>
                    </a:lnTo>
                    <a:lnTo>
                      <a:pt x="0" y="532"/>
                    </a:lnTo>
                    <a:lnTo>
                      <a:pt x="2" y="540"/>
                    </a:lnTo>
                    <a:lnTo>
                      <a:pt x="6" y="546"/>
                    </a:lnTo>
                    <a:lnTo>
                      <a:pt x="12" y="550"/>
                    </a:lnTo>
                    <a:lnTo>
                      <a:pt x="20" y="552"/>
                    </a:lnTo>
                    <a:lnTo>
                      <a:pt x="780" y="552"/>
                    </a:lnTo>
                    <a:lnTo>
                      <a:pt x="780" y="552"/>
                    </a:lnTo>
                    <a:lnTo>
                      <a:pt x="788" y="550"/>
                    </a:lnTo>
                    <a:lnTo>
                      <a:pt x="794" y="546"/>
                    </a:lnTo>
                    <a:lnTo>
                      <a:pt x="798" y="540"/>
                    </a:lnTo>
                    <a:lnTo>
                      <a:pt x="800" y="532"/>
                    </a:lnTo>
                    <a:lnTo>
                      <a:pt x="800" y="18"/>
                    </a:lnTo>
                    <a:close/>
                    <a:moveTo>
                      <a:pt x="768" y="456"/>
                    </a:moveTo>
                    <a:lnTo>
                      <a:pt x="32" y="456"/>
                    </a:lnTo>
                    <a:lnTo>
                      <a:pt x="32" y="32"/>
                    </a:lnTo>
                    <a:lnTo>
                      <a:pt x="768" y="32"/>
                    </a:lnTo>
                    <a:lnTo>
                      <a:pt x="768" y="456"/>
                    </a:lnTo>
                    <a:close/>
                  </a:path>
                </a:pathLst>
              </a:custGeom>
              <a:solidFill>
                <a:srgbClr val="0296D9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7" name="Freeform 7"/>
              <p:cNvSpPr>
                <a:spLocks/>
              </p:cNvSpPr>
              <p:nvPr/>
            </p:nvSpPr>
            <p:spPr bwMode="auto">
              <a:xfrm>
                <a:off x="3215080" y="5340270"/>
                <a:ext cx="2713840" cy="428082"/>
              </a:xfrm>
              <a:custGeom>
                <a:avLst/>
                <a:gdLst>
                  <a:gd name="T0" fmla="*/ 262 w 268"/>
                  <a:gd name="T1" fmla="*/ 72 h 88"/>
                  <a:gd name="T2" fmla="*/ 262 w 268"/>
                  <a:gd name="T3" fmla="*/ 72 h 88"/>
                  <a:gd name="T4" fmla="*/ 252 w 268"/>
                  <a:gd name="T5" fmla="*/ 68 h 88"/>
                  <a:gd name="T6" fmla="*/ 242 w 268"/>
                  <a:gd name="T7" fmla="*/ 64 h 88"/>
                  <a:gd name="T8" fmla="*/ 236 w 268"/>
                  <a:gd name="T9" fmla="*/ 56 h 88"/>
                  <a:gd name="T10" fmla="*/ 230 w 268"/>
                  <a:gd name="T11" fmla="*/ 48 h 88"/>
                  <a:gd name="T12" fmla="*/ 226 w 268"/>
                  <a:gd name="T13" fmla="*/ 40 h 88"/>
                  <a:gd name="T14" fmla="*/ 224 w 268"/>
                  <a:gd name="T15" fmla="*/ 30 h 88"/>
                  <a:gd name="T16" fmla="*/ 222 w 268"/>
                  <a:gd name="T17" fmla="*/ 8 h 88"/>
                  <a:gd name="T18" fmla="*/ 222 w 268"/>
                  <a:gd name="T19" fmla="*/ 0 h 88"/>
                  <a:gd name="T20" fmla="*/ 134 w 268"/>
                  <a:gd name="T21" fmla="*/ 0 h 88"/>
                  <a:gd name="T22" fmla="*/ 46 w 268"/>
                  <a:gd name="T23" fmla="*/ 0 h 88"/>
                  <a:gd name="T24" fmla="*/ 46 w 268"/>
                  <a:gd name="T25" fmla="*/ 8 h 88"/>
                  <a:gd name="T26" fmla="*/ 46 w 268"/>
                  <a:gd name="T27" fmla="*/ 8 h 88"/>
                  <a:gd name="T28" fmla="*/ 44 w 268"/>
                  <a:gd name="T29" fmla="*/ 30 h 88"/>
                  <a:gd name="T30" fmla="*/ 42 w 268"/>
                  <a:gd name="T31" fmla="*/ 40 h 88"/>
                  <a:gd name="T32" fmla="*/ 38 w 268"/>
                  <a:gd name="T33" fmla="*/ 48 h 88"/>
                  <a:gd name="T34" fmla="*/ 32 w 268"/>
                  <a:gd name="T35" fmla="*/ 56 h 88"/>
                  <a:gd name="T36" fmla="*/ 26 w 268"/>
                  <a:gd name="T37" fmla="*/ 64 h 88"/>
                  <a:gd name="T38" fmla="*/ 16 w 268"/>
                  <a:gd name="T39" fmla="*/ 68 h 88"/>
                  <a:gd name="T40" fmla="*/ 6 w 268"/>
                  <a:gd name="T41" fmla="*/ 72 h 88"/>
                  <a:gd name="T42" fmla="*/ 6 w 268"/>
                  <a:gd name="T43" fmla="*/ 72 h 88"/>
                  <a:gd name="T44" fmla="*/ 2 w 268"/>
                  <a:gd name="T45" fmla="*/ 76 h 88"/>
                  <a:gd name="T46" fmla="*/ 0 w 268"/>
                  <a:gd name="T47" fmla="*/ 80 h 88"/>
                  <a:gd name="T48" fmla="*/ 2 w 268"/>
                  <a:gd name="T49" fmla="*/ 86 h 88"/>
                  <a:gd name="T50" fmla="*/ 4 w 268"/>
                  <a:gd name="T51" fmla="*/ 88 h 88"/>
                  <a:gd name="T52" fmla="*/ 6 w 268"/>
                  <a:gd name="T53" fmla="*/ 88 h 88"/>
                  <a:gd name="T54" fmla="*/ 134 w 268"/>
                  <a:gd name="T55" fmla="*/ 88 h 88"/>
                  <a:gd name="T56" fmla="*/ 262 w 268"/>
                  <a:gd name="T57" fmla="*/ 88 h 88"/>
                  <a:gd name="T58" fmla="*/ 262 w 268"/>
                  <a:gd name="T59" fmla="*/ 88 h 88"/>
                  <a:gd name="T60" fmla="*/ 264 w 268"/>
                  <a:gd name="T61" fmla="*/ 88 h 88"/>
                  <a:gd name="T62" fmla="*/ 266 w 268"/>
                  <a:gd name="T63" fmla="*/ 86 h 88"/>
                  <a:gd name="T64" fmla="*/ 268 w 268"/>
                  <a:gd name="T65" fmla="*/ 80 h 88"/>
                  <a:gd name="T66" fmla="*/ 266 w 268"/>
                  <a:gd name="T67" fmla="*/ 76 h 88"/>
                  <a:gd name="T68" fmla="*/ 262 w 268"/>
                  <a:gd name="T69" fmla="*/ 72 h 88"/>
                  <a:gd name="T70" fmla="*/ 262 w 268"/>
                  <a:gd name="T71" fmla="*/ 72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68" h="88">
                    <a:moveTo>
                      <a:pt x="262" y="72"/>
                    </a:moveTo>
                    <a:lnTo>
                      <a:pt x="262" y="72"/>
                    </a:lnTo>
                    <a:lnTo>
                      <a:pt x="252" y="68"/>
                    </a:lnTo>
                    <a:lnTo>
                      <a:pt x="242" y="64"/>
                    </a:lnTo>
                    <a:lnTo>
                      <a:pt x="236" y="56"/>
                    </a:lnTo>
                    <a:lnTo>
                      <a:pt x="230" y="48"/>
                    </a:lnTo>
                    <a:lnTo>
                      <a:pt x="226" y="40"/>
                    </a:lnTo>
                    <a:lnTo>
                      <a:pt x="224" y="30"/>
                    </a:lnTo>
                    <a:lnTo>
                      <a:pt x="222" y="8"/>
                    </a:lnTo>
                    <a:lnTo>
                      <a:pt x="222" y="0"/>
                    </a:lnTo>
                    <a:lnTo>
                      <a:pt x="134" y="0"/>
                    </a:lnTo>
                    <a:lnTo>
                      <a:pt x="46" y="0"/>
                    </a:lnTo>
                    <a:lnTo>
                      <a:pt x="46" y="8"/>
                    </a:lnTo>
                    <a:lnTo>
                      <a:pt x="46" y="8"/>
                    </a:lnTo>
                    <a:lnTo>
                      <a:pt x="44" y="30"/>
                    </a:lnTo>
                    <a:lnTo>
                      <a:pt x="42" y="40"/>
                    </a:lnTo>
                    <a:lnTo>
                      <a:pt x="38" y="48"/>
                    </a:lnTo>
                    <a:lnTo>
                      <a:pt x="32" y="56"/>
                    </a:lnTo>
                    <a:lnTo>
                      <a:pt x="26" y="64"/>
                    </a:lnTo>
                    <a:lnTo>
                      <a:pt x="16" y="68"/>
                    </a:lnTo>
                    <a:lnTo>
                      <a:pt x="6" y="72"/>
                    </a:lnTo>
                    <a:lnTo>
                      <a:pt x="6" y="72"/>
                    </a:lnTo>
                    <a:lnTo>
                      <a:pt x="2" y="76"/>
                    </a:lnTo>
                    <a:lnTo>
                      <a:pt x="0" y="80"/>
                    </a:lnTo>
                    <a:lnTo>
                      <a:pt x="2" y="86"/>
                    </a:lnTo>
                    <a:lnTo>
                      <a:pt x="4" y="88"/>
                    </a:lnTo>
                    <a:lnTo>
                      <a:pt x="6" y="88"/>
                    </a:lnTo>
                    <a:lnTo>
                      <a:pt x="134" y="88"/>
                    </a:lnTo>
                    <a:lnTo>
                      <a:pt x="262" y="88"/>
                    </a:lnTo>
                    <a:lnTo>
                      <a:pt x="262" y="88"/>
                    </a:lnTo>
                    <a:lnTo>
                      <a:pt x="264" y="88"/>
                    </a:lnTo>
                    <a:lnTo>
                      <a:pt x="266" y="86"/>
                    </a:lnTo>
                    <a:lnTo>
                      <a:pt x="268" y="80"/>
                    </a:lnTo>
                    <a:lnTo>
                      <a:pt x="266" y="76"/>
                    </a:lnTo>
                    <a:lnTo>
                      <a:pt x="262" y="72"/>
                    </a:lnTo>
                    <a:lnTo>
                      <a:pt x="262" y="72"/>
                    </a:lnTo>
                    <a:close/>
                  </a:path>
                </a:pathLst>
              </a:custGeom>
              <a:solidFill>
                <a:srgbClr val="0296D9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49" name="직사각형 48"/>
            <p:cNvSpPr/>
            <p:nvPr/>
          </p:nvSpPr>
          <p:spPr>
            <a:xfrm>
              <a:off x="2428208" y="5209002"/>
              <a:ext cx="2974725" cy="25442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70000"/>
                </a:lnSpc>
              </a:pPr>
              <a:r>
                <a:rPr lang="en-US" altLang="ko-KR" sz="1400" spc="30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white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http://www.eduro.go.kr</a:t>
              </a:r>
            </a:p>
          </p:txBody>
        </p:sp>
      </p:grpSp>
      <p:pic>
        <p:nvPicPr>
          <p:cNvPr id="21" name="그림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7085" y="1606305"/>
            <a:ext cx="5686425" cy="3112953"/>
          </a:xfrm>
          <a:prstGeom prst="rect">
            <a:avLst/>
          </a:prstGeom>
        </p:spPr>
      </p:pic>
      <p:sp>
        <p:nvSpPr>
          <p:cNvPr id="22" name="타원 21"/>
          <p:cNvSpPr/>
          <p:nvPr/>
        </p:nvSpPr>
        <p:spPr>
          <a:xfrm>
            <a:off x="1101726" y="2280586"/>
            <a:ext cx="389775" cy="389775"/>
          </a:xfrm>
          <a:prstGeom prst="ellipse">
            <a:avLst/>
          </a:prstGeom>
          <a:solidFill>
            <a:schemeClr val="accent5"/>
          </a:solidFill>
          <a:ln w="50800"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altLang="ko-KR" sz="1600" spc="-1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white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1</a:t>
            </a:r>
            <a:endParaRPr lang="ko-KR" altLang="en-US" sz="1600" spc="-100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prstClr val="white"/>
              </a:solidFill>
              <a:latin typeface="KoPub돋움체 Bold" panose="02020603020101020101" pitchFamily="18" charset="-127"/>
              <a:ea typeface="KoPub돋움체 Bold" panose="02020603020101020101" pitchFamily="18" charset="-127"/>
            </a:endParaRPr>
          </a:p>
        </p:txBody>
      </p:sp>
      <p:sp>
        <p:nvSpPr>
          <p:cNvPr id="23" name="타원 22"/>
          <p:cNvSpPr/>
          <p:nvPr/>
        </p:nvSpPr>
        <p:spPr>
          <a:xfrm>
            <a:off x="6299805" y="3292670"/>
            <a:ext cx="389775" cy="389775"/>
          </a:xfrm>
          <a:prstGeom prst="ellipse">
            <a:avLst/>
          </a:prstGeom>
          <a:solidFill>
            <a:schemeClr val="accent5"/>
          </a:solidFill>
          <a:ln w="50800"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altLang="ko-KR" sz="1600" spc="-1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white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8</a:t>
            </a:r>
            <a:endParaRPr lang="ko-KR" altLang="en-US" sz="1600" spc="-100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prstClr val="white"/>
              </a:solidFill>
              <a:latin typeface="KoPub돋움체 Bold" panose="02020603020101020101" pitchFamily="18" charset="-127"/>
              <a:ea typeface="KoPub돋움체 Bold" panose="02020603020101020101" pitchFamily="18" charset="-127"/>
            </a:endParaRPr>
          </a:p>
        </p:txBody>
      </p:sp>
      <p:sp>
        <p:nvSpPr>
          <p:cNvPr id="24" name="타원 23"/>
          <p:cNvSpPr/>
          <p:nvPr/>
        </p:nvSpPr>
        <p:spPr>
          <a:xfrm>
            <a:off x="1101726" y="2728138"/>
            <a:ext cx="389775" cy="389775"/>
          </a:xfrm>
          <a:prstGeom prst="ellipse">
            <a:avLst/>
          </a:prstGeom>
          <a:solidFill>
            <a:schemeClr val="accent5"/>
          </a:solidFill>
          <a:ln w="50800"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altLang="ko-KR" sz="1600" spc="-1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white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2</a:t>
            </a:r>
            <a:endParaRPr lang="ko-KR" altLang="en-US" sz="1600" spc="-100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prstClr val="white"/>
              </a:solidFill>
              <a:latin typeface="KoPub돋움체 Bold" panose="02020603020101020101" pitchFamily="18" charset="-127"/>
              <a:ea typeface="KoPub돋움체 Bold" panose="02020603020101020101" pitchFamily="18" charset="-127"/>
            </a:endParaRPr>
          </a:p>
        </p:txBody>
      </p:sp>
      <p:sp>
        <p:nvSpPr>
          <p:cNvPr id="26" name="타원 25"/>
          <p:cNvSpPr/>
          <p:nvPr/>
        </p:nvSpPr>
        <p:spPr>
          <a:xfrm>
            <a:off x="2752711" y="3270070"/>
            <a:ext cx="389775" cy="389775"/>
          </a:xfrm>
          <a:prstGeom prst="ellipse">
            <a:avLst/>
          </a:prstGeom>
          <a:solidFill>
            <a:schemeClr val="accent5"/>
          </a:solidFill>
          <a:ln w="50800"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altLang="ko-KR" sz="1600" spc="-1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white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3</a:t>
            </a:r>
            <a:endParaRPr lang="ko-KR" altLang="en-US" sz="1600" spc="-100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prstClr val="white"/>
              </a:solidFill>
              <a:latin typeface="KoPub돋움체 Bold" panose="02020603020101020101" pitchFamily="18" charset="-127"/>
              <a:ea typeface="KoPub돋움체 Bold" panose="02020603020101020101" pitchFamily="18" charset="-127"/>
            </a:endParaRPr>
          </a:p>
        </p:txBody>
      </p:sp>
      <p:sp>
        <p:nvSpPr>
          <p:cNvPr id="27" name="타원 26"/>
          <p:cNvSpPr/>
          <p:nvPr/>
        </p:nvSpPr>
        <p:spPr>
          <a:xfrm>
            <a:off x="1425441" y="3902107"/>
            <a:ext cx="389775" cy="389775"/>
          </a:xfrm>
          <a:prstGeom prst="ellipse">
            <a:avLst/>
          </a:prstGeom>
          <a:solidFill>
            <a:schemeClr val="accent5"/>
          </a:solidFill>
          <a:ln w="50800"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altLang="ko-KR" sz="1600" spc="-1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white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4</a:t>
            </a:r>
            <a:endParaRPr lang="ko-KR" altLang="en-US" sz="1600" spc="-100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prstClr val="white"/>
              </a:solidFill>
              <a:latin typeface="KoPub돋움체 Bold" panose="02020603020101020101" pitchFamily="18" charset="-127"/>
              <a:ea typeface="KoPub돋움체 Bold" panose="02020603020101020101" pitchFamily="18" charset="-127"/>
            </a:endParaRPr>
          </a:p>
        </p:txBody>
      </p:sp>
      <p:sp>
        <p:nvSpPr>
          <p:cNvPr id="28" name="타원 27"/>
          <p:cNvSpPr/>
          <p:nvPr/>
        </p:nvSpPr>
        <p:spPr>
          <a:xfrm>
            <a:off x="2002294" y="3908952"/>
            <a:ext cx="389775" cy="389775"/>
          </a:xfrm>
          <a:prstGeom prst="ellipse">
            <a:avLst/>
          </a:prstGeom>
          <a:solidFill>
            <a:schemeClr val="accent5"/>
          </a:solidFill>
          <a:ln w="50800"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altLang="ko-KR" sz="1600" spc="-1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white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5</a:t>
            </a:r>
            <a:endParaRPr lang="ko-KR" altLang="en-US" sz="1600" spc="-100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prstClr val="white"/>
              </a:solidFill>
              <a:latin typeface="KoPub돋움체 Bold" panose="02020603020101020101" pitchFamily="18" charset="-127"/>
              <a:ea typeface="KoPub돋움체 Bold" panose="02020603020101020101" pitchFamily="18" charset="-127"/>
            </a:endParaRPr>
          </a:p>
        </p:txBody>
      </p:sp>
      <p:sp>
        <p:nvSpPr>
          <p:cNvPr id="31" name="타원 30"/>
          <p:cNvSpPr/>
          <p:nvPr/>
        </p:nvSpPr>
        <p:spPr>
          <a:xfrm>
            <a:off x="2610534" y="3913788"/>
            <a:ext cx="389775" cy="389775"/>
          </a:xfrm>
          <a:prstGeom prst="ellipse">
            <a:avLst/>
          </a:prstGeom>
          <a:solidFill>
            <a:schemeClr val="accent5"/>
          </a:solidFill>
          <a:ln w="50800"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altLang="ko-KR" sz="1600" spc="-1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white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6</a:t>
            </a:r>
            <a:endParaRPr lang="ko-KR" altLang="en-US" sz="1600" spc="-100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prstClr val="white"/>
              </a:solidFill>
              <a:latin typeface="KoPub돋움체 Bold" panose="02020603020101020101" pitchFamily="18" charset="-127"/>
              <a:ea typeface="KoPub돋움체 Bold" panose="02020603020101020101" pitchFamily="18" charset="-127"/>
            </a:endParaRPr>
          </a:p>
        </p:txBody>
      </p:sp>
      <p:sp>
        <p:nvSpPr>
          <p:cNvPr id="32" name="타원 31"/>
          <p:cNvSpPr/>
          <p:nvPr/>
        </p:nvSpPr>
        <p:spPr>
          <a:xfrm>
            <a:off x="3898236" y="3898507"/>
            <a:ext cx="389775" cy="389775"/>
          </a:xfrm>
          <a:prstGeom prst="ellipse">
            <a:avLst/>
          </a:prstGeom>
          <a:solidFill>
            <a:schemeClr val="accent5"/>
          </a:solidFill>
          <a:ln w="50800"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altLang="ko-KR" sz="1600" spc="-1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white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7</a:t>
            </a:r>
            <a:endParaRPr lang="ko-KR" altLang="en-US" sz="1600" spc="-100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prstClr val="white"/>
              </a:solidFill>
              <a:latin typeface="KoPub돋움체 Bold" panose="02020603020101020101" pitchFamily="18" charset="-127"/>
              <a:ea typeface="KoPub돋움체 Bold" panose="02020603020101020101" pitchFamily="18" charset="-127"/>
            </a:endParaRPr>
          </a:p>
        </p:txBody>
      </p:sp>
      <p:sp>
        <p:nvSpPr>
          <p:cNvPr id="33" name="타원 32"/>
          <p:cNvSpPr/>
          <p:nvPr/>
        </p:nvSpPr>
        <p:spPr>
          <a:xfrm>
            <a:off x="3915570" y="4329483"/>
            <a:ext cx="389775" cy="389775"/>
          </a:xfrm>
          <a:prstGeom prst="ellipse">
            <a:avLst/>
          </a:prstGeom>
          <a:solidFill>
            <a:schemeClr val="accent5"/>
          </a:solidFill>
          <a:ln w="50800"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altLang="ko-KR" sz="1600" spc="-100" dirty="0" smtClean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white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9</a:t>
            </a:r>
            <a:endParaRPr lang="ko-KR" altLang="en-US" sz="1600" spc="-100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prstClr val="white"/>
              </a:solidFill>
              <a:latin typeface="KoPub돋움체 Bold" panose="02020603020101020101" pitchFamily="18" charset="-127"/>
              <a:ea typeface="KoPub돋움체 Bold" panose="0202060302010102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86733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24" grpId="0" animBg="1"/>
      <p:bldP spid="26" grpId="0" animBg="1"/>
      <p:bldP spid="27" grpId="0" animBg="1"/>
      <p:bldP spid="28" grpId="0" animBg="1"/>
      <p:bldP spid="31" grpId="0" animBg="1"/>
      <p:bldP spid="32" grpId="0" animBg="1"/>
      <p:bldP spid="3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>
            <a:alpha val="2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/>
        </p:nvSpPr>
        <p:spPr>
          <a:xfrm>
            <a:off x="7356925" y="0"/>
            <a:ext cx="1787075" cy="68580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25" name="직사각형 24"/>
          <p:cNvSpPr/>
          <p:nvPr/>
        </p:nvSpPr>
        <p:spPr>
          <a:xfrm>
            <a:off x="419223" y="335286"/>
            <a:ext cx="2279211" cy="51437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eaLnBrk="0" hangingPunct="0">
              <a:lnSpc>
                <a:spcPct val="70000"/>
              </a:lnSpc>
              <a:defRPr/>
            </a:pPr>
            <a:r>
              <a:rPr lang="ko-KR" altLang="en-US" sz="2800" spc="-15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5DA2"/>
                </a:solidFill>
                <a:latin typeface="뫼비우스 Bold" panose="02000500000000000000" pitchFamily="2" charset="-127"/>
                <a:ea typeface="뫼비우스 Bold" panose="02000500000000000000" pitchFamily="2" charset="-127"/>
              </a:rPr>
              <a:t>온라인 참여방법</a:t>
            </a:r>
            <a:endParaRPr lang="en-US" altLang="ko-KR" sz="2800" spc="-150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5DA2"/>
              </a:solidFill>
              <a:latin typeface="뫼비우스 Bold" panose="02000500000000000000" pitchFamily="2" charset="-127"/>
              <a:ea typeface="뫼비우스 Bold" panose="02000500000000000000" pitchFamily="2" charset="-127"/>
            </a:endParaRPr>
          </a:p>
        </p:txBody>
      </p:sp>
      <p:sp>
        <p:nvSpPr>
          <p:cNvPr id="42" name="직사각형 41"/>
          <p:cNvSpPr/>
          <p:nvPr/>
        </p:nvSpPr>
        <p:spPr>
          <a:xfrm>
            <a:off x="7694097" y="1967243"/>
            <a:ext cx="1335868" cy="85886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72000" tIns="36000" rIns="36000" bIns="36000" anchor="ctr" anchorCtr="0">
            <a:noAutofit/>
          </a:bodyPr>
          <a:lstStyle/>
          <a:p>
            <a:pPr marL="177800" indent="-177800" latinLnBrk="0">
              <a:lnSpc>
                <a:spcPct val="90000"/>
              </a:lnSpc>
            </a:pPr>
            <a:r>
              <a:rPr lang="en-US" altLang="ko-KR" sz="1200" spc="-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44546A">
                    <a:lumMod val="60000"/>
                    <a:lumOff val="40000"/>
                    <a:alpha val="77000"/>
                  </a:srgb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Ⅱ.</a:t>
            </a:r>
            <a:r>
              <a:rPr lang="ko-KR" altLang="en-US" sz="1200" spc="-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44546A">
                    <a:lumMod val="60000"/>
                    <a:lumOff val="40000"/>
                    <a:alpha val="77000"/>
                  </a:srgb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‘</a:t>
            </a:r>
            <a:r>
              <a:rPr lang="ko-KR" altLang="en-US" sz="1200" spc="-100" dirty="0" smtClean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44546A">
                    <a:lumMod val="60000"/>
                    <a:lumOff val="40000"/>
                    <a:alpha val="77000"/>
                  </a:srgb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학부모만족도조사</a:t>
            </a:r>
            <a:r>
              <a:rPr lang="ko-KR" altLang="en-US" sz="1200" spc="-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44546A">
                    <a:lumMod val="60000"/>
                    <a:lumOff val="40000"/>
                    <a:alpha val="77000"/>
                  </a:srgb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’ 참여하기  클릭</a:t>
            </a:r>
            <a:endParaRPr lang="en-US" altLang="ko-KR" sz="1200" spc="-100" dirty="0">
              <a:ln>
                <a:solidFill>
                  <a:prstClr val="white">
                    <a:alpha val="0"/>
                  </a:prstClr>
                </a:solidFill>
              </a:ln>
              <a:solidFill>
                <a:srgbClr val="44546A">
                  <a:lumMod val="60000"/>
                  <a:lumOff val="40000"/>
                  <a:alpha val="77000"/>
                </a:srgbClr>
              </a:solidFill>
              <a:latin typeface="KoPub돋움체 Medium" panose="02020603020101020101" pitchFamily="18" charset="-127"/>
              <a:ea typeface="KoPub돋움체 Medium" panose="02020603020101020101" pitchFamily="18" charset="-127"/>
            </a:endParaRPr>
          </a:p>
        </p:txBody>
      </p:sp>
      <p:sp>
        <p:nvSpPr>
          <p:cNvPr id="43" name="직사각형 42"/>
          <p:cNvSpPr/>
          <p:nvPr/>
        </p:nvSpPr>
        <p:spPr>
          <a:xfrm>
            <a:off x="7694097" y="2916912"/>
            <a:ext cx="1335868" cy="85886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72000" tIns="36000" rIns="36000" bIns="36000" anchor="ctr" anchorCtr="0">
            <a:noAutofit/>
          </a:bodyPr>
          <a:lstStyle/>
          <a:p>
            <a:pPr marL="177800" indent="-177800" latinLnBrk="0">
              <a:lnSpc>
                <a:spcPct val="90000"/>
              </a:lnSpc>
            </a:pPr>
            <a:r>
              <a:rPr lang="en-US" altLang="ko-KR" sz="1200" spc="-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44546A">
                    <a:lumMod val="60000"/>
                    <a:lumOff val="40000"/>
                    <a:alpha val="77000"/>
                  </a:srgb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Ⅲ. </a:t>
            </a:r>
            <a:r>
              <a:rPr lang="ko-KR" altLang="en-US" sz="1200" spc="-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44546A">
                    <a:lumMod val="60000"/>
                    <a:lumOff val="40000"/>
                    <a:alpha val="77000"/>
                  </a:srgb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자녀정보 입력 후</a:t>
            </a:r>
            <a:r>
              <a:rPr lang="en-US" altLang="ko-KR" sz="1200" spc="-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44546A">
                    <a:lumMod val="60000"/>
                    <a:lumOff val="40000"/>
                    <a:alpha val="77000"/>
                  </a:srgb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 </a:t>
            </a:r>
            <a:r>
              <a:rPr lang="ko-KR" altLang="en-US" sz="1200" spc="-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44546A">
                    <a:lumMod val="60000"/>
                    <a:lumOff val="40000"/>
                    <a:alpha val="77000"/>
                  </a:srgb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조회</a:t>
            </a:r>
            <a:endParaRPr lang="en-US" altLang="ko-KR" sz="1200" spc="-100" dirty="0">
              <a:ln>
                <a:solidFill>
                  <a:prstClr val="white">
                    <a:alpha val="0"/>
                  </a:prstClr>
                </a:solidFill>
              </a:ln>
              <a:solidFill>
                <a:srgbClr val="44546A">
                  <a:lumMod val="60000"/>
                  <a:lumOff val="40000"/>
                  <a:alpha val="77000"/>
                </a:srgbClr>
              </a:solidFill>
              <a:latin typeface="KoPub돋움체 Medium" panose="02020603020101020101" pitchFamily="18" charset="-127"/>
              <a:ea typeface="KoPub돋움체 Medium" panose="02020603020101020101" pitchFamily="18" charset="-127"/>
            </a:endParaRPr>
          </a:p>
        </p:txBody>
      </p:sp>
      <p:sp>
        <p:nvSpPr>
          <p:cNvPr id="44" name="직사각형 43"/>
          <p:cNvSpPr/>
          <p:nvPr/>
        </p:nvSpPr>
        <p:spPr>
          <a:xfrm>
            <a:off x="7694097" y="4906782"/>
            <a:ext cx="1335868" cy="85886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72000" tIns="36000" rIns="36000" bIns="36000" anchor="ctr" anchorCtr="0">
            <a:noAutofit/>
          </a:bodyPr>
          <a:lstStyle/>
          <a:p>
            <a:pPr marL="177800" indent="-177800" latinLnBrk="0">
              <a:lnSpc>
                <a:spcPct val="90000"/>
              </a:lnSpc>
              <a:buClr>
                <a:srgbClr val="5A9AD4"/>
              </a:buClr>
              <a:tabLst>
                <a:tab pos="88900" algn="l"/>
              </a:tabLst>
            </a:pPr>
            <a:r>
              <a:rPr lang="en-US" altLang="ko-KR" sz="1200" spc="-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44546A">
                    <a:lumMod val="60000"/>
                    <a:lumOff val="40000"/>
                    <a:alpha val="77000"/>
                  </a:srgb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Ⅴ. </a:t>
            </a:r>
            <a:r>
              <a:rPr lang="ko-KR" altLang="en-US" sz="1200" spc="-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44546A">
                    <a:lumMod val="60000"/>
                    <a:lumOff val="40000"/>
                    <a:alpha val="77000"/>
                  </a:srgb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해당 </a:t>
            </a:r>
            <a:r>
              <a:rPr lang="ko-KR" altLang="en-US" sz="1200" spc="-100" dirty="0" smtClean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44546A">
                    <a:lumMod val="60000"/>
                    <a:lumOff val="40000"/>
                    <a:alpha val="77000"/>
                  </a:srgb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선생님에</a:t>
            </a:r>
            <a:r>
              <a:rPr lang="en-US" altLang="ko-KR" sz="1200" spc="-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44546A">
                    <a:lumMod val="60000"/>
                    <a:lumOff val="40000"/>
                    <a:alpha val="77000"/>
                  </a:srgb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 </a:t>
            </a:r>
            <a:r>
              <a:rPr lang="ko-KR" altLang="en-US" sz="1200" spc="-100" dirty="0" smtClean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44546A">
                    <a:lumMod val="60000"/>
                    <a:lumOff val="40000"/>
                    <a:alpha val="77000"/>
                  </a:srgb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대한 만족도조사 </a:t>
            </a:r>
            <a:r>
              <a:rPr lang="ko-KR" altLang="en-US" sz="1200" spc="-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44546A">
                    <a:lumMod val="60000"/>
                    <a:lumOff val="40000"/>
                    <a:alpha val="77000"/>
                  </a:srgb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실시</a:t>
            </a:r>
            <a:r>
              <a:rPr lang="en-US" altLang="ko-KR" sz="1200" spc="-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44546A">
                    <a:lumMod val="60000"/>
                    <a:lumOff val="40000"/>
                    <a:alpha val="77000"/>
                  </a:srgb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/>
            </a:r>
            <a:br>
              <a:rPr lang="en-US" altLang="ko-KR" sz="1200" spc="-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44546A">
                    <a:lumMod val="60000"/>
                    <a:lumOff val="40000"/>
                    <a:alpha val="77000"/>
                  </a:srgb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</a:br>
            <a:r>
              <a:rPr lang="en-US" altLang="ko-KR" sz="900" spc="-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44546A">
                    <a:lumMod val="60000"/>
                    <a:lumOff val="40000"/>
                    <a:alpha val="77000"/>
                  </a:srgb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(</a:t>
            </a:r>
            <a:r>
              <a:rPr lang="ko-KR" altLang="en-US" sz="900" spc="-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44546A">
                    <a:lumMod val="60000"/>
                    <a:lumOff val="40000"/>
                    <a:alpha val="77000"/>
                  </a:srgb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교장</a:t>
            </a:r>
            <a:r>
              <a:rPr lang="en-US" altLang="ko-KR" sz="900" spc="-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44546A">
                    <a:lumMod val="60000"/>
                    <a:lumOff val="40000"/>
                    <a:alpha val="77000"/>
                  </a:srgb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/</a:t>
            </a:r>
            <a:r>
              <a:rPr lang="ko-KR" altLang="en-US" sz="900" spc="-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44546A">
                    <a:lumMod val="60000"/>
                    <a:lumOff val="40000"/>
                    <a:alpha val="77000"/>
                  </a:srgb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담임 포함 </a:t>
            </a:r>
            <a:r>
              <a:rPr lang="en-US" altLang="ko-KR" sz="900" spc="-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44546A">
                    <a:lumMod val="60000"/>
                    <a:lumOff val="40000"/>
                    <a:alpha val="77000"/>
                  </a:srgb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3</a:t>
            </a:r>
            <a:r>
              <a:rPr lang="ko-KR" altLang="en-US" sz="900" spc="-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44546A">
                    <a:lumMod val="60000"/>
                    <a:lumOff val="40000"/>
                    <a:alpha val="77000"/>
                  </a:srgb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인 이상</a:t>
            </a:r>
            <a:r>
              <a:rPr lang="en-US" altLang="ko-KR" sz="900" spc="-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44546A">
                    <a:lumMod val="60000"/>
                    <a:lumOff val="40000"/>
                    <a:alpha val="77000"/>
                  </a:srgb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)</a:t>
            </a:r>
          </a:p>
        </p:txBody>
      </p:sp>
      <p:sp>
        <p:nvSpPr>
          <p:cNvPr id="29" name="직사각형 28"/>
          <p:cNvSpPr/>
          <p:nvPr/>
        </p:nvSpPr>
        <p:spPr>
          <a:xfrm>
            <a:off x="7694097" y="1017574"/>
            <a:ext cx="1335868" cy="85886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72000" tIns="36000" rIns="36000" bIns="36000" anchor="ctr" anchorCtr="0">
            <a:noAutofit/>
          </a:bodyPr>
          <a:lstStyle/>
          <a:p>
            <a:pPr marL="177800" indent="-177800" latinLnBrk="0">
              <a:lnSpc>
                <a:spcPct val="90000"/>
              </a:lnSpc>
            </a:pPr>
            <a:r>
              <a:rPr lang="en-US" altLang="ko-KR" sz="1200" spc="-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44546A">
                    <a:lumMod val="60000"/>
                    <a:lumOff val="40000"/>
                    <a:alpha val="77000"/>
                  </a:srgb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Ⅰ.</a:t>
            </a:r>
            <a:r>
              <a:rPr lang="ko-KR" altLang="en-US" sz="1200" spc="-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44546A">
                    <a:lumMod val="60000"/>
                    <a:lumOff val="40000"/>
                    <a:alpha val="77000"/>
                  </a:srgb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학생</a:t>
            </a:r>
            <a:r>
              <a:rPr lang="en-US" altLang="ko-KR" sz="1200" spc="-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44546A">
                    <a:lumMod val="60000"/>
                    <a:lumOff val="40000"/>
                    <a:alpha val="77000"/>
                  </a:srgb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·</a:t>
            </a:r>
            <a:r>
              <a:rPr lang="ko-KR" altLang="en-US" sz="1200" spc="-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44546A">
                    <a:lumMod val="60000"/>
                    <a:lumOff val="40000"/>
                    <a:alpha val="77000"/>
                  </a:srgb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학부모</a:t>
            </a:r>
            <a:r>
              <a:rPr lang="en-US" altLang="ko-KR" sz="1200" spc="-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44546A">
                    <a:lumMod val="60000"/>
                    <a:lumOff val="40000"/>
                    <a:alpha val="77000"/>
                  </a:srgb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/>
            </a:r>
            <a:br>
              <a:rPr lang="en-US" altLang="ko-KR" sz="1200" spc="-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44546A">
                    <a:lumMod val="60000"/>
                    <a:lumOff val="40000"/>
                    <a:alpha val="77000"/>
                  </a:srgb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</a:br>
            <a:r>
              <a:rPr lang="ko-KR" altLang="en-US" sz="1200" spc="-100" dirty="0" smtClean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44546A">
                    <a:lumMod val="60000"/>
                    <a:lumOff val="40000"/>
                    <a:alpha val="77000"/>
                  </a:srgb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만족도조사 </a:t>
            </a:r>
            <a:r>
              <a:rPr lang="en-US" altLang="ko-KR" sz="1200" spc="-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44546A">
                    <a:lumMod val="60000"/>
                    <a:lumOff val="40000"/>
                    <a:alpha val="77000"/>
                  </a:srgb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  <a:sym typeface="Wingdings" panose="05000000000000000000" pitchFamily="2" charset="2"/>
              </a:rPr>
              <a:t></a:t>
            </a:r>
            <a:br>
              <a:rPr lang="en-US" altLang="ko-KR" sz="1200" spc="-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44546A">
                    <a:lumMod val="60000"/>
                    <a:lumOff val="40000"/>
                    <a:alpha val="77000"/>
                  </a:srgb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  <a:sym typeface="Wingdings" panose="05000000000000000000" pitchFamily="2" charset="2"/>
              </a:rPr>
            </a:br>
            <a:r>
              <a:rPr lang="ko-KR" altLang="en-US" sz="1200" spc="-100" dirty="0" smtClean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44546A">
                    <a:lumMod val="60000"/>
                    <a:lumOff val="40000"/>
                    <a:alpha val="77000"/>
                  </a:srgb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해당교육청 </a:t>
            </a:r>
            <a:r>
              <a:rPr lang="ko-KR" altLang="en-US" sz="1200" spc="-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44546A">
                    <a:lumMod val="60000"/>
                    <a:lumOff val="40000"/>
                    <a:alpha val="77000"/>
                  </a:srgb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선택</a:t>
            </a:r>
            <a:endParaRPr lang="en-US" altLang="ko-KR" sz="1200" spc="-100" dirty="0">
              <a:ln>
                <a:solidFill>
                  <a:prstClr val="white">
                    <a:alpha val="0"/>
                  </a:prstClr>
                </a:solidFill>
              </a:ln>
              <a:solidFill>
                <a:srgbClr val="44546A">
                  <a:lumMod val="60000"/>
                  <a:lumOff val="40000"/>
                  <a:alpha val="77000"/>
                </a:srgbClr>
              </a:solidFill>
              <a:latin typeface="KoPub돋움체 Medium" panose="02020603020101020101" pitchFamily="18" charset="-127"/>
              <a:ea typeface="KoPub돋움체 Medium" panose="02020603020101020101" pitchFamily="18" charset="-127"/>
            </a:endParaRPr>
          </a:p>
        </p:txBody>
      </p:sp>
      <p:grpSp>
        <p:nvGrpSpPr>
          <p:cNvPr id="5" name="그룹 4"/>
          <p:cNvGrpSpPr/>
          <p:nvPr/>
        </p:nvGrpSpPr>
        <p:grpSpPr>
          <a:xfrm>
            <a:off x="7444722" y="3840940"/>
            <a:ext cx="1585243" cy="972000"/>
            <a:chOff x="7444722" y="5373238"/>
            <a:chExt cx="1585243" cy="972000"/>
          </a:xfrm>
        </p:grpSpPr>
        <p:sp>
          <p:nvSpPr>
            <p:cNvPr id="30" name="직사각형 29"/>
            <p:cNvSpPr/>
            <p:nvPr/>
          </p:nvSpPr>
          <p:spPr>
            <a:xfrm>
              <a:off x="7694097" y="5373238"/>
              <a:ext cx="1335868" cy="972000"/>
            </a:xfrm>
            <a:prstGeom prst="rect">
              <a:avLst/>
            </a:prstGeom>
            <a:solidFill>
              <a:srgbClr val="0296D9"/>
            </a:solidFill>
          </p:spPr>
          <p:txBody>
            <a:bodyPr wrap="square" lIns="72000" tIns="36000" rIns="36000" bIns="36000" anchor="ctr" anchorCtr="0">
              <a:noAutofit/>
            </a:bodyPr>
            <a:lstStyle/>
            <a:p>
              <a:pPr marL="177800" indent="-177800" latinLnBrk="0">
                <a:lnSpc>
                  <a:spcPct val="90000"/>
                </a:lnSpc>
                <a:buClr>
                  <a:srgbClr val="5A9AD4"/>
                </a:buClr>
                <a:tabLst>
                  <a:tab pos="88900" algn="l"/>
                </a:tabLst>
              </a:pPr>
              <a:r>
                <a:rPr lang="en-US" altLang="ko-KR" sz="1200" spc="-1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prstClr val="white"/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Ⅳ. </a:t>
              </a:r>
              <a:r>
                <a:rPr lang="ko-KR" altLang="en-US" sz="1200" spc="-1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prstClr val="white"/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자녀정보 확인 후</a:t>
              </a:r>
              <a:r>
                <a:rPr lang="en-US" altLang="ko-KR" sz="1200" spc="-1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prstClr val="white"/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 </a:t>
              </a:r>
              <a:r>
                <a:rPr lang="ko-KR" altLang="en-US" sz="1200" spc="-100" dirty="0" smtClean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prstClr val="white"/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만족도조사 참여</a:t>
              </a:r>
              <a:endParaRPr lang="en-US" altLang="ko-KR" sz="1200" spc="-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prstClr val="white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endParaRPr>
            </a:p>
          </p:txBody>
        </p:sp>
        <p:sp>
          <p:nvSpPr>
            <p:cNvPr id="34" name="이등변 삼각형 33"/>
            <p:cNvSpPr/>
            <p:nvPr/>
          </p:nvSpPr>
          <p:spPr>
            <a:xfrm rot="16200000">
              <a:off x="7431200" y="5727019"/>
              <a:ext cx="291484" cy="264440"/>
            </a:xfrm>
            <a:prstGeom prst="triangle">
              <a:avLst/>
            </a:prstGeom>
            <a:solidFill>
              <a:srgbClr val="0296D9"/>
            </a:solidFill>
          </p:spPr>
          <p:txBody>
            <a:bodyPr wrap="square" lIns="72000" tIns="36000" rIns="36000" bIns="36000" anchor="ctr" anchorCtr="0">
              <a:noAutofit/>
            </a:bodyPr>
            <a:lstStyle/>
            <a:p>
              <a:pPr marL="177800" indent="-177800" latinLnBrk="0">
                <a:lnSpc>
                  <a:spcPct val="90000"/>
                </a:lnSpc>
              </a:pPr>
              <a:endParaRPr lang="ko-KR" altLang="en-US" sz="1400" spc="-10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prstClr val="white">
                    <a:lumMod val="50000"/>
                    <a:alpha val="77000"/>
                  </a:prst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endParaRPr>
            </a:p>
          </p:txBody>
        </p:sp>
      </p:grp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87645C-68E8-4ACE-A384-C26745ED679D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15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5" name="직사각형 34"/>
          <p:cNvSpPr/>
          <p:nvPr/>
        </p:nvSpPr>
        <p:spPr>
          <a:xfrm>
            <a:off x="690377" y="1199783"/>
            <a:ext cx="6666548" cy="37889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grpSp>
        <p:nvGrpSpPr>
          <p:cNvPr id="6" name="그룹 5"/>
          <p:cNvGrpSpPr/>
          <p:nvPr/>
        </p:nvGrpSpPr>
        <p:grpSpPr>
          <a:xfrm>
            <a:off x="474216" y="979488"/>
            <a:ext cx="7078662" cy="5376863"/>
            <a:chOff x="474216" y="979488"/>
            <a:chExt cx="7078662" cy="5376863"/>
          </a:xfrm>
        </p:grpSpPr>
        <p:grpSp>
          <p:nvGrpSpPr>
            <p:cNvPr id="41" name="그룹 40"/>
            <p:cNvGrpSpPr/>
            <p:nvPr/>
          </p:nvGrpSpPr>
          <p:grpSpPr>
            <a:xfrm>
              <a:off x="474216" y="979488"/>
              <a:ext cx="7078662" cy="5376863"/>
              <a:chOff x="1032669" y="930829"/>
              <a:chExt cx="7078662" cy="4837523"/>
            </a:xfrm>
            <a:solidFill>
              <a:schemeClr val="accent1">
                <a:lumMod val="75000"/>
              </a:schemeClr>
            </a:solidFill>
            <a:effectLst>
              <a:outerShdw blurRad="190500" sx="102000" sy="102000" algn="ctr" rotWithShape="0">
                <a:prstClr val="black">
                  <a:alpha val="21000"/>
                </a:prstClr>
              </a:outerShdw>
            </a:effectLst>
          </p:grpSpPr>
          <p:sp>
            <p:nvSpPr>
              <p:cNvPr id="46" name="Freeform 6"/>
              <p:cNvSpPr>
                <a:spLocks noEditPoints="1"/>
              </p:cNvSpPr>
              <p:nvPr/>
            </p:nvSpPr>
            <p:spPr bwMode="auto">
              <a:xfrm>
                <a:off x="1032669" y="930829"/>
                <a:ext cx="7078662" cy="4311888"/>
              </a:xfrm>
              <a:custGeom>
                <a:avLst/>
                <a:gdLst>
                  <a:gd name="T0" fmla="*/ 800 w 800"/>
                  <a:gd name="T1" fmla="*/ 18 h 552"/>
                  <a:gd name="T2" fmla="*/ 800 w 800"/>
                  <a:gd name="T3" fmla="*/ 18 h 552"/>
                  <a:gd name="T4" fmla="*/ 798 w 800"/>
                  <a:gd name="T5" fmla="*/ 12 h 552"/>
                  <a:gd name="T6" fmla="*/ 794 w 800"/>
                  <a:gd name="T7" fmla="*/ 6 h 552"/>
                  <a:gd name="T8" fmla="*/ 788 w 800"/>
                  <a:gd name="T9" fmla="*/ 2 h 552"/>
                  <a:gd name="T10" fmla="*/ 780 w 800"/>
                  <a:gd name="T11" fmla="*/ 0 h 552"/>
                  <a:gd name="T12" fmla="*/ 20 w 800"/>
                  <a:gd name="T13" fmla="*/ 0 h 552"/>
                  <a:gd name="T14" fmla="*/ 20 w 800"/>
                  <a:gd name="T15" fmla="*/ 0 h 552"/>
                  <a:gd name="T16" fmla="*/ 12 w 800"/>
                  <a:gd name="T17" fmla="*/ 2 h 552"/>
                  <a:gd name="T18" fmla="*/ 6 w 800"/>
                  <a:gd name="T19" fmla="*/ 6 h 552"/>
                  <a:gd name="T20" fmla="*/ 2 w 800"/>
                  <a:gd name="T21" fmla="*/ 12 h 552"/>
                  <a:gd name="T22" fmla="*/ 0 w 800"/>
                  <a:gd name="T23" fmla="*/ 18 h 552"/>
                  <a:gd name="T24" fmla="*/ 0 w 800"/>
                  <a:gd name="T25" fmla="*/ 532 h 552"/>
                  <a:gd name="T26" fmla="*/ 0 w 800"/>
                  <a:gd name="T27" fmla="*/ 532 h 552"/>
                  <a:gd name="T28" fmla="*/ 2 w 800"/>
                  <a:gd name="T29" fmla="*/ 540 h 552"/>
                  <a:gd name="T30" fmla="*/ 6 w 800"/>
                  <a:gd name="T31" fmla="*/ 546 h 552"/>
                  <a:gd name="T32" fmla="*/ 12 w 800"/>
                  <a:gd name="T33" fmla="*/ 550 h 552"/>
                  <a:gd name="T34" fmla="*/ 20 w 800"/>
                  <a:gd name="T35" fmla="*/ 552 h 552"/>
                  <a:gd name="T36" fmla="*/ 780 w 800"/>
                  <a:gd name="T37" fmla="*/ 552 h 552"/>
                  <a:gd name="T38" fmla="*/ 780 w 800"/>
                  <a:gd name="T39" fmla="*/ 552 h 552"/>
                  <a:gd name="T40" fmla="*/ 788 w 800"/>
                  <a:gd name="T41" fmla="*/ 550 h 552"/>
                  <a:gd name="T42" fmla="*/ 794 w 800"/>
                  <a:gd name="T43" fmla="*/ 546 h 552"/>
                  <a:gd name="T44" fmla="*/ 798 w 800"/>
                  <a:gd name="T45" fmla="*/ 540 h 552"/>
                  <a:gd name="T46" fmla="*/ 800 w 800"/>
                  <a:gd name="T47" fmla="*/ 532 h 552"/>
                  <a:gd name="T48" fmla="*/ 800 w 800"/>
                  <a:gd name="T49" fmla="*/ 18 h 552"/>
                  <a:gd name="T50" fmla="*/ 768 w 800"/>
                  <a:gd name="T51" fmla="*/ 456 h 552"/>
                  <a:gd name="T52" fmla="*/ 32 w 800"/>
                  <a:gd name="T53" fmla="*/ 456 h 552"/>
                  <a:gd name="T54" fmla="*/ 32 w 800"/>
                  <a:gd name="T55" fmla="*/ 32 h 552"/>
                  <a:gd name="T56" fmla="*/ 768 w 800"/>
                  <a:gd name="T57" fmla="*/ 32 h 552"/>
                  <a:gd name="T58" fmla="*/ 768 w 800"/>
                  <a:gd name="T59" fmla="*/ 456 h 5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800" h="552">
                    <a:moveTo>
                      <a:pt x="800" y="18"/>
                    </a:moveTo>
                    <a:lnTo>
                      <a:pt x="800" y="18"/>
                    </a:lnTo>
                    <a:lnTo>
                      <a:pt x="798" y="12"/>
                    </a:lnTo>
                    <a:lnTo>
                      <a:pt x="794" y="6"/>
                    </a:lnTo>
                    <a:lnTo>
                      <a:pt x="788" y="2"/>
                    </a:lnTo>
                    <a:lnTo>
                      <a:pt x="780" y="0"/>
                    </a:lnTo>
                    <a:lnTo>
                      <a:pt x="20" y="0"/>
                    </a:lnTo>
                    <a:lnTo>
                      <a:pt x="20" y="0"/>
                    </a:lnTo>
                    <a:lnTo>
                      <a:pt x="12" y="2"/>
                    </a:lnTo>
                    <a:lnTo>
                      <a:pt x="6" y="6"/>
                    </a:lnTo>
                    <a:lnTo>
                      <a:pt x="2" y="12"/>
                    </a:lnTo>
                    <a:lnTo>
                      <a:pt x="0" y="18"/>
                    </a:lnTo>
                    <a:lnTo>
                      <a:pt x="0" y="532"/>
                    </a:lnTo>
                    <a:lnTo>
                      <a:pt x="0" y="532"/>
                    </a:lnTo>
                    <a:lnTo>
                      <a:pt x="2" y="540"/>
                    </a:lnTo>
                    <a:lnTo>
                      <a:pt x="6" y="546"/>
                    </a:lnTo>
                    <a:lnTo>
                      <a:pt x="12" y="550"/>
                    </a:lnTo>
                    <a:lnTo>
                      <a:pt x="20" y="552"/>
                    </a:lnTo>
                    <a:lnTo>
                      <a:pt x="780" y="552"/>
                    </a:lnTo>
                    <a:lnTo>
                      <a:pt x="780" y="552"/>
                    </a:lnTo>
                    <a:lnTo>
                      <a:pt x="788" y="550"/>
                    </a:lnTo>
                    <a:lnTo>
                      <a:pt x="794" y="546"/>
                    </a:lnTo>
                    <a:lnTo>
                      <a:pt x="798" y="540"/>
                    </a:lnTo>
                    <a:lnTo>
                      <a:pt x="800" y="532"/>
                    </a:lnTo>
                    <a:lnTo>
                      <a:pt x="800" y="18"/>
                    </a:lnTo>
                    <a:close/>
                    <a:moveTo>
                      <a:pt x="768" y="456"/>
                    </a:moveTo>
                    <a:lnTo>
                      <a:pt x="32" y="456"/>
                    </a:lnTo>
                    <a:lnTo>
                      <a:pt x="32" y="32"/>
                    </a:lnTo>
                    <a:lnTo>
                      <a:pt x="768" y="32"/>
                    </a:lnTo>
                    <a:lnTo>
                      <a:pt x="768" y="456"/>
                    </a:lnTo>
                    <a:close/>
                  </a:path>
                </a:pathLst>
              </a:custGeom>
              <a:solidFill>
                <a:srgbClr val="0296D9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7" name="Freeform 7"/>
              <p:cNvSpPr>
                <a:spLocks/>
              </p:cNvSpPr>
              <p:nvPr/>
            </p:nvSpPr>
            <p:spPr bwMode="auto">
              <a:xfrm>
                <a:off x="3215080" y="5340270"/>
                <a:ext cx="2713840" cy="428082"/>
              </a:xfrm>
              <a:custGeom>
                <a:avLst/>
                <a:gdLst>
                  <a:gd name="T0" fmla="*/ 262 w 268"/>
                  <a:gd name="T1" fmla="*/ 72 h 88"/>
                  <a:gd name="T2" fmla="*/ 262 w 268"/>
                  <a:gd name="T3" fmla="*/ 72 h 88"/>
                  <a:gd name="T4" fmla="*/ 252 w 268"/>
                  <a:gd name="T5" fmla="*/ 68 h 88"/>
                  <a:gd name="T6" fmla="*/ 242 w 268"/>
                  <a:gd name="T7" fmla="*/ 64 h 88"/>
                  <a:gd name="T8" fmla="*/ 236 w 268"/>
                  <a:gd name="T9" fmla="*/ 56 h 88"/>
                  <a:gd name="T10" fmla="*/ 230 w 268"/>
                  <a:gd name="T11" fmla="*/ 48 h 88"/>
                  <a:gd name="T12" fmla="*/ 226 w 268"/>
                  <a:gd name="T13" fmla="*/ 40 h 88"/>
                  <a:gd name="T14" fmla="*/ 224 w 268"/>
                  <a:gd name="T15" fmla="*/ 30 h 88"/>
                  <a:gd name="T16" fmla="*/ 222 w 268"/>
                  <a:gd name="T17" fmla="*/ 8 h 88"/>
                  <a:gd name="T18" fmla="*/ 222 w 268"/>
                  <a:gd name="T19" fmla="*/ 0 h 88"/>
                  <a:gd name="T20" fmla="*/ 134 w 268"/>
                  <a:gd name="T21" fmla="*/ 0 h 88"/>
                  <a:gd name="T22" fmla="*/ 46 w 268"/>
                  <a:gd name="T23" fmla="*/ 0 h 88"/>
                  <a:gd name="T24" fmla="*/ 46 w 268"/>
                  <a:gd name="T25" fmla="*/ 8 h 88"/>
                  <a:gd name="T26" fmla="*/ 46 w 268"/>
                  <a:gd name="T27" fmla="*/ 8 h 88"/>
                  <a:gd name="T28" fmla="*/ 44 w 268"/>
                  <a:gd name="T29" fmla="*/ 30 h 88"/>
                  <a:gd name="T30" fmla="*/ 42 w 268"/>
                  <a:gd name="T31" fmla="*/ 40 h 88"/>
                  <a:gd name="T32" fmla="*/ 38 w 268"/>
                  <a:gd name="T33" fmla="*/ 48 h 88"/>
                  <a:gd name="T34" fmla="*/ 32 w 268"/>
                  <a:gd name="T35" fmla="*/ 56 h 88"/>
                  <a:gd name="T36" fmla="*/ 26 w 268"/>
                  <a:gd name="T37" fmla="*/ 64 h 88"/>
                  <a:gd name="T38" fmla="*/ 16 w 268"/>
                  <a:gd name="T39" fmla="*/ 68 h 88"/>
                  <a:gd name="T40" fmla="*/ 6 w 268"/>
                  <a:gd name="T41" fmla="*/ 72 h 88"/>
                  <a:gd name="T42" fmla="*/ 6 w 268"/>
                  <a:gd name="T43" fmla="*/ 72 h 88"/>
                  <a:gd name="T44" fmla="*/ 2 w 268"/>
                  <a:gd name="T45" fmla="*/ 76 h 88"/>
                  <a:gd name="T46" fmla="*/ 0 w 268"/>
                  <a:gd name="T47" fmla="*/ 80 h 88"/>
                  <a:gd name="T48" fmla="*/ 2 w 268"/>
                  <a:gd name="T49" fmla="*/ 86 h 88"/>
                  <a:gd name="T50" fmla="*/ 4 w 268"/>
                  <a:gd name="T51" fmla="*/ 88 h 88"/>
                  <a:gd name="T52" fmla="*/ 6 w 268"/>
                  <a:gd name="T53" fmla="*/ 88 h 88"/>
                  <a:gd name="T54" fmla="*/ 134 w 268"/>
                  <a:gd name="T55" fmla="*/ 88 h 88"/>
                  <a:gd name="T56" fmla="*/ 262 w 268"/>
                  <a:gd name="T57" fmla="*/ 88 h 88"/>
                  <a:gd name="T58" fmla="*/ 262 w 268"/>
                  <a:gd name="T59" fmla="*/ 88 h 88"/>
                  <a:gd name="T60" fmla="*/ 264 w 268"/>
                  <a:gd name="T61" fmla="*/ 88 h 88"/>
                  <a:gd name="T62" fmla="*/ 266 w 268"/>
                  <a:gd name="T63" fmla="*/ 86 h 88"/>
                  <a:gd name="T64" fmla="*/ 268 w 268"/>
                  <a:gd name="T65" fmla="*/ 80 h 88"/>
                  <a:gd name="T66" fmla="*/ 266 w 268"/>
                  <a:gd name="T67" fmla="*/ 76 h 88"/>
                  <a:gd name="T68" fmla="*/ 262 w 268"/>
                  <a:gd name="T69" fmla="*/ 72 h 88"/>
                  <a:gd name="T70" fmla="*/ 262 w 268"/>
                  <a:gd name="T71" fmla="*/ 72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68" h="88">
                    <a:moveTo>
                      <a:pt x="262" y="72"/>
                    </a:moveTo>
                    <a:lnTo>
                      <a:pt x="262" y="72"/>
                    </a:lnTo>
                    <a:lnTo>
                      <a:pt x="252" y="68"/>
                    </a:lnTo>
                    <a:lnTo>
                      <a:pt x="242" y="64"/>
                    </a:lnTo>
                    <a:lnTo>
                      <a:pt x="236" y="56"/>
                    </a:lnTo>
                    <a:lnTo>
                      <a:pt x="230" y="48"/>
                    </a:lnTo>
                    <a:lnTo>
                      <a:pt x="226" y="40"/>
                    </a:lnTo>
                    <a:lnTo>
                      <a:pt x="224" y="30"/>
                    </a:lnTo>
                    <a:lnTo>
                      <a:pt x="222" y="8"/>
                    </a:lnTo>
                    <a:lnTo>
                      <a:pt x="222" y="0"/>
                    </a:lnTo>
                    <a:lnTo>
                      <a:pt x="134" y="0"/>
                    </a:lnTo>
                    <a:lnTo>
                      <a:pt x="46" y="0"/>
                    </a:lnTo>
                    <a:lnTo>
                      <a:pt x="46" y="8"/>
                    </a:lnTo>
                    <a:lnTo>
                      <a:pt x="46" y="8"/>
                    </a:lnTo>
                    <a:lnTo>
                      <a:pt x="44" y="30"/>
                    </a:lnTo>
                    <a:lnTo>
                      <a:pt x="42" y="40"/>
                    </a:lnTo>
                    <a:lnTo>
                      <a:pt x="38" y="48"/>
                    </a:lnTo>
                    <a:lnTo>
                      <a:pt x="32" y="56"/>
                    </a:lnTo>
                    <a:lnTo>
                      <a:pt x="26" y="64"/>
                    </a:lnTo>
                    <a:lnTo>
                      <a:pt x="16" y="68"/>
                    </a:lnTo>
                    <a:lnTo>
                      <a:pt x="6" y="72"/>
                    </a:lnTo>
                    <a:lnTo>
                      <a:pt x="6" y="72"/>
                    </a:lnTo>
                    <a:lnTo>
                      <a:pt x="2" y="76"/>
                    </a:lnTo>
                    <a:lnTo>
                      <a:pt x="0" y="80"/>
                    </a:lnTo>
                    <a:lnTo>
                      <a:pt x="2" y="86"/>
                    </a:lnTo>
                    <a:lnTo>
                      <a:pt x="4" y="88"/>
                    </a:lnTo>
                    <a:lnTo>
                      <a:pt x="6" y="88"/>
                    </a:lnTo>
                    <a:lnTo>
                      <a:pt x="134" y="88"/>
                    </a:lnTo>
                    <a:lnTo>
                      <a:pt x="262" y="88"/>
                    </a:lnTo>
                    <a:lnTo>
                      <a:pt x="262" y="88"/>
                    </a:lnTo>
                    <a:lnTo>
                      <a:pt x="264" y="88"/>
                    </a:lnTo>
                    <a:lnTo>
                      <a:pt x="266" y="86"/>
                    </a:lnTo>
                    <a:lnTo>
                      <a:pt x="268" y="80"/>
                    </a:lnTo>
                    <a:lnTo>
                      <a:pt x="266" y="76"/>
                    </a:lnTo>
                    <a:lnTo>
                      <a:pt x="262" y="72"/>
                    </a:lnTo>
                    <a:lnTo>
                      <a:pt x="262" y="72"/>
                    </a:lnTo>
                    <a:close/>
                  </a:path>
                </a:pathLst>
              </a:custGeom>
              <a:solidFill>
                <a:srgbClr val="0296D9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49" name="직사각형 48"/>
            <p:cNvSpPr/>
            <p:nvPr/>
          </p:nvSpPr>
          <p:spPr>
            <a:xfrm>
              <a:off x="2428208" y="5209002"/>
              <a:ext cx="2974725" cy="25442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70000"/>
                </a:lnSpc>
              </a:pPr>
              <a:r>
                <a:rPr lang="en-US" altLang="ko-KR" sz="1400" spc="30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white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http://www.eduro.go.kr</a:t>
              </a:r>
            </a:p>
          </p:txBody>
        </p:sp>
      </p:grpSp>
      <p:pic>
        <p:nvPicPr>
          <p:cNvPr id="18" name="그림 1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3664" y="1433904"/>
            <a:ext cx="5439974" cy="3145826"/>
          </a:xfrm>
          <a:prstGeom prst="roundRect">
            <a:avLst>
              <a:gd name="adj" fmla="val 2649"/>
            </a:avLst>
          </a:prstGeom>
          <a:ln w="63500">
            <a:solidFill>
              <a:schemeClr val="bg1"/>
            </a:solidFill>
          </a:ln>
          <a:effectLst/>
        </p:spPr>
      </p:pic>
      <p:sp>
        <p:nvSpPr>
          <p:cNvPr id="19" name="타원 18"/>
          <p:cNvSpPr/>
          <p:nvPr/>
        </p:nvSpPr>
        <p:spPr>
          <a:xfrm>
            <a:off x="3865297" y="3709606"/>
            <a:ext cx="389775" cy="389775"/>
          </a:xfrm>
          <a:prstGeom prst="ellipse">
            <a:avLst/>
          </a:prstGeom>
          <a:solidFill>
            <a:schemeClr val="accent5"/>
          </a:solidFill>
          <a:ln w="50800"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altLang="ko-KR" sz="1600" spc="-1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white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1</a:t>
            </a:r>
            <a:endParaRPr lang="ko-KR" altLang="en-US" sz="1600" spc="-100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prstClr val="white"/>
              </a:solidFill>
              <a:latin typeface="KoPub돋움체 Bold" panose="02020603020101020101" pitchFamily="18" charset="-127"/>
              <a:ea typeface="KoPub돋움체 Bold" panose="02020603020101020101" pitchFamily="18" charset="-127"/>
            </a:endParaRPr>
          </a:p>
        </p:txBody>
      </p:sp>
      <p:sp>
        <p:nvSpPr>
          <p:cNvPr id="20" name="타원 19"/>
          <p:cNvSpPr/>
          <p:nvPr/>
        </p:nvSpPr>
        <p:spPr>
          <a:xfrm>
            <a:off x="3865297" y="4189955"/>
            <a:ext cx="389775" cy="389775"/>
          </a:xfrm>
          <a:prstGeom prst="ellipse">
            <a:avLst/>
          </a:prstGeom>
          <a:solidFill>
            <a:schemeClr val="accent5"/>
          </a:solidFill>
          <a:ln w="50800"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altLang="ko-KR" sz="1600" spc="-1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white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2</a:t>
            </a:r>
            <a:endParaRPr lang="ko-KR" altLang="en-US" sz="1600" spc="-100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prstClr val="white"/>
              </a:solidFill>
              <a:latin typeface="KoPub돋움체 Bold" panose="02020603020101020101" pitchFamily="18" charset="-127"/>
              <a:ea typeface="KoPub돋움체 Bold" panose="0202060302010102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31945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>
            <a:alpha val="2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/>
        </p:nvSpPr>
        <p:spPr>
          <a:xfrm>
            <a:off x="7356925" y="0"/>
            <a:ext cx="1787075" cy="68580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grpSp>
        <p:nvGrpSpPr>
          <p:cNvPr id="41" name="그룹 40"/>
          <p:cNvGrpSpPr/>
          <p:nvPr/>
        </p:nvGrpSpPr>
        <p:grpSpPr>
          <a:xfrm>
            <a:off x="474216" y="979488"/>
            <a:ext cx="7078662" cy="5376863"/>
            <a:chOff x="1032669" y="930829"/>
            <a:chExt cx="7078662" cy="4837523"/>
          </a:xfrm>
          <a:solidFill>
            <a:schemeClr val="accent1">
              <a:lumMod val="75000"/>
            </a:schemeClr>
          </a:solidFill>
          <a:effectLst>
            <a:outerShdw blurRad="190500" sx="102000" sy="102000" algn="ctr" rotWithShape="0">
              <a:prstClr val="black">
                <a:alpha val="21000"/>
              </a:prstClr>
            </a:outerShdw>
          </a:effectLst>
        </p:grpSpPr>
        <p:sp>
          <p:nvSpPr>
            <p:cNvPr id="46" name="Freeform 6"/>
            <p:cNvSpPr>
              <a:spLocks noEditPoints="1"/>
            </p:cNvSpPr>
            <p:nvPr/>
          </p:nvSpPr>
          <p:spPr bwMode="auto">
            <a:xfrm>
              <a:off x="1032669" y="930829"/>
              <a:ext cx="7078662" cy="4311888"/>
            </a:xfrm>
            <a:custGeom>
              <a:avLst/>
              <a:gdLst>
                <a:gd name="T0" fmla="*/ 800 w 800"/>
                <a:gd name="T1" fmla="*/ 18 h 552"/>
                <a:gd name="T2" fmla="*/ 800 w 800"/>
                <a:gd name="T3" fmla="*/ 18 h 552"/>
                <a:gd name="T4" fmla="*/ 798 w 800"/>
                <a:gd name="T5" fmla="*/ 12 h 552"/>
                <a:gd name="T6" fmla="*/ 794 w 800"/>
                <a:gd name="T7" fmla="*/ 6 h 552"/>
                <a:gd name="T8" fmla="*/ 788 w 800"/>
                <a:gd name="T9" fmla="*/ 2 h 552"/>
                <a:gd name="T10" fmla="*/ 780 w 800"/>
                <a:gd name="T11" fmla="*/ 0 h 552"/>
                <a:gd name="T12" fmla="*/ 20 w 800"/>
                <a:gd name="T13" fmla="*/ 0 h 552"/>
                <a:gd name="T14" fmla="*/ 20 w 800"/>
                <a:gd name="T15" fmla="*/ 0 h 552"/>
                <a:gd name="T16" fmla="*/ 12 w 800"/>
                <a:gd name="T17" fmla="*/ 2 h 552"/>
                <a:gd name="T18" fmla="*/ 6 w 800"/>
                <a:gd name="T19" fmla="*/ 6 h 552"/>
                <a:gd name="T20" fmla="*/ 2 w 800"/>
                <a:gd name="T21" fmla="*/ 12 h 552"/>
                <a:gd name="T22" fmla="*/ 0 w 800"/>
                <a:gd name="T23" fmla="*/ 18 h 552"/>
                <a:gd name="T24" fmla="*/ 0 w 800"/>
                <a:gd name="T25" fmla="*/ 532 h 552"/>
                <a:gd name="T26" fmla="*/ 0 w 800"/>
                <a:gd name="T27" fmla="*/ 532 h 552"/>
                <a:gd name="T28" fmla="*/ 2 w 800"/>
                <a:gd name="T29" fmla="*/ 540 h 552"/>
                <a:gd name="T30" fmla="*/ 6 w 800"/>
                <a:gd name="T31" fmla="*/ 546 h 552"/>
                <a:gd name="T32" fmla="*/ 12 w 800"/>
                <a:gd name="T33" fmla="*/ 550 h 552"/>
                <a:gd name="T34" fmla="*/ 20 w 800"/>
                <a:gd name="T35" fmla="*/ 552 h 552"/>
                <a:gd name="T36" fmla="*/ 780 w 800"/>
                <a:gd name="T37" fmla="*/ 552 h 552"/>
                <a:gd name="T38" fmla="*/ 780 w 800"/>
                <a:gd name="T39" fmla="*/ 552 h 552"/>
                <a:gd name="T40" fmla="*/ 788 w 800"/>
                <a:gd name="T41" fmla="*/ 550 h 552"/>
                <a:gd name="T42" fmla="*/ 794 w 800"/>
                <a:gd name="T43" fmla="*/ 546 h 552"/>
                <a:gd name="T44" fmla="*/ 798 w 800"/>
                <a:gd name="T45" fmla="*/ 540 h 552"/>
                <a:gd name="T46" fmla="*/ 800 w 800"/>
                <a:gd name="T47" fmla="*/ 532 h 552"/>
                <a:gd name="T48" fmla="*/ 800 w 800"/>
                <a:gd name="T49" fmla="*/ 18 h 552"/>
                <a:gd name="T50" fmla="*/ 768 w 800"/>
                <a:gd name="T51" fmla="*/ 456 h 552"/>
                <a:gd name="T52" fmla="*/ 32 w 800"/>
                <a:gd name="T53" fmla="*/ 456 h 552"/>
                <a:gd name="T54" fmla="*/ 32 w 800"/>
                <a:gd name="T55" fmla="*/ 32 h 552"/>
                <a:gd name="T56" fmla="*/ 768 w 800"/>
                <a:gd name="T57" fmla="*/ 32 h 552"/>
                <a:gd name="T58" fmla="*/ 768 w 800"/>
                <a:gd name="T59" fmla="*/ 456 h 5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800" h="552">
                  <a:moveTo>
                    <a:pt x="800" y="18"/>
                  </a:moveTo>
                  <a:lnTo>
                    <a:pt x="800" y="18"/>
                  </a:lnTo>
                  <a:lnTo>
                    <a:pt x="798" y="12"/>
                  </a:lnTo>
                  <a:lnTo>
                    <a:pt x="794" y="6"/>
                  </a:lnTo>
                  <a:lnTo>
                    <a:pt x="788" y="2"/>
                  </a:lnTo>
                  <a:lnTo>
                    <a:pt x="780" y="0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12" y="2"/>
                  </a:lnTo>
                  <a:lnTo>
                    <a:pt x="6" y="6"/>
                  </a:lnTo>
                  <a:lnTo>
                    <a:pt x="2" y="12"/>
                  </a:lnTo>
                  <a:lnTo>
                    <a:pt x="0" y="18"/>
                  </a:lnTo>
                  <a:lnTo>
                    <a:pt x="0" y="532"/>
                  </a:lnTo>
                  <a:lnTo>
                    <a:pt x="0" y="532"/>
                  </a:lnTo>
                  <a:lnTo>
                    <a:pt x="2" y="540"/>
                  </a:lnTo>
                  <a:lnTo>
                    <a:pt x="6" y="546"/>
                  </a:lnTo>
                  <a:lnTo>
                    <a:pt x="12" y="550"/>
                  </a:lnTo>
                  <a:lnTo>
                    <a:pt x="20" y="552"/>
                  </a:lnTo>
                  <a:lnTo>
                    <a:pt x="780" y="552"/>
                  </a:lnTo>
                  <a:lnTo>
                    <a:pt x="780" y="552"/>
                  </a:lnTo>
                  <a:lnTo>
                    <a:pt x="788" y="550"/>
                  </a:lnTo>
                  <a:lnTo>
                    <a:pt x="794" y="546"/>
                  </a:lnTo>
                  <a:lnTo>
                    <a:pt x="798" y="540"/>
                  </a:lnTo>
                  <a:lnTo>
                    <a:pt x="800" y="532"/>
                  </a:lnTo>
                  <a:lnTo>
                    <a:pt x="800" y="18"/>
                  </a:lnTo>
                  <a:close/>
                  <a:moveTo>
                    <a:pt x="768" y="456"/>
                  </a:moveTo>
                  <a:lnTo>
                    <a:pt x="32" y="456"/>
                  </a:lnTo>
                  <a:lnTo>
                    <a:pt x="32" y="32"/>
                  </a:lnTo>
                  <a:lnTo>
                    <a:pt x="768" y="32"/>
                  </a:lnTo>
                  <a:lnTo>
                    <a:pt x="768" y="456"/>
                  </a:lnTo>
                  <a:close/>
                </a:path>
              </a:pathLst>
            </a:custGeom>
            <a:solidFill>
              <a:srgbClr val="0296D9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solidFill>
                  <a:prstClr val="black"/>
                </a:solidFill>
              </a:endParaRPr>
            </a:p>
          </p:txBody>
        </p:sp>
        <p:sp>
          <p:nvSpPr>
            <p:cNvPr id="47" name="Freeform 7"/>
            <p:cNvSpPr>
              <a:spLocks/>
            </p:cNvSpPr>
            <p:nvPr/>
          </p:nvSpPr>
          <p:spPr bwMode="auto">
            <a:xfrm>
              <a:off x="3215080" y="5340270"/>
              <a:ext cx="2713840" cy="428082"/>
            </a:xfrm>
            <a:custGeom>
              <a:avLst/>
              <a:gdLst>
                <a:gd name="T0" fmla="*/ 262 w 268"/>
                <a:gd name="T1" fmla="*/ 72 h 88"/>
                <a:gd name="T2" fmla="*/ 262 w 268"/>
                <a:gd name="T3" fmla="*/ 72 h 88"/>
                <a:gd name="T4" fmla="*/ 252 w 268"/>
                <a:gd name="T5" fmla="*/ 68 h 88"/>
                <a:gd name="T6" fmla="*/ 242 w 268"/>
                <a:gd name="T7" fmla="*/ 64 h 88"/>
                <a:gd name="T8" fmla="*/ 236 w 268"/>
                <a:gd name="T9" fmla="*/ 56 h 88"/>
                <a:gd name="T10" fmla="*/ 230 w 268"/>
                <a:gd name="T11" fmla="*/ 48 h 88"/>
                <a:gd name="T12" fmla="*/ 226 w 268"/>
                <a:gd name="T13" fmla="*/ 40 h 88"/>
                <a:gd name="T14" fmla="*/ 224 w 268"/>
                <a:gd name="T15" fmla="*/ 30 h 88"/>
                <a:gd name="T16" fmla="*/ 222 w 268"/>
                <a:gd name="T17" fmla="*/ 8 h 88"/>
                <a:gd name="T18" fmla="*/ 222 w 268"/>
                <a:gd name="T19" fmla="*/ 0 h 88"/>
                <a:gd name="T20" fmla="*/ 134 w 268"/>
                <a:gd name="T21" fmla="*/ 0 h 88"/>
                <a:gd name="T22" fmla="*/ 46 w 268"/>
                <a:gd name="T23" fmla="*/ 0 h 88"/>
                <a:gd name="T24" fmla="*/ 46 w 268"/>
                <a:gd name="T25" fmla="*/ 8 h 88"/>
                <a:gd name="T26" fmla="*/ 46 w 268"/>
                <a:gd name="T27" fmla="*/ 8 h 88"/>
                <a:gd name="T28" fmla="*/ 44 w 268"/>
                <a:gd name="T29" fmla="*/ 30 h 88"/>
                <a:gd name="T30" fmla="*/ 42 w 268"/>
                <a:gd name="T31" fmla="*/ 40 h 88"/>
                <a:gd name="T32" fmla="*/ 38 w 268"/>
                <a:gd name="T33" fmla="*/ 48 h 88"/>
                <a:gd name="T34" fmla="*/ 32 w 268"/>
                <a:gd name="T35" fmla="*/ 56 h 88"/>
                <a:gd name="T36" fmla="*/ 26 w 268"/>
                <a:gd name="T37" fmla="*/ 64 h 88"/>
                <a:gd name="T38" fmla="*/ 16 w 268"/>
                <a:gd name="T39" fmla="*/ 68 h 88"/>
                <a:gd name="T40" fmla="*/ 6 w 268"/>
                <a:gd name="T41" fmla="*/ 72 h 88"/>
                <a:gd name="T42" fmla="*/ 6 w 268"/>
                <a:gd name="T43" fmla="*/ 72 h 88"/>
                <a:gd name="T44" fmla="*/ 2 w 268"/>
                <a:gd name="T45" fmla="*/ 76 h 88"/>
                <a:gd name="T46" fmla="*/ 0 w 268"/>
                <a:gd name="T47" fmla="*/ 80 h 88"/>
                <a:gd name="T48" fmla="*/ 2 w 268"/>
                <a:gd name="T49" fmla="*/ 86 h 88"/>
                <a:gd name="T50" fmla="*/ 4 w 268"/>
                <a:gd name="T51" fmla="*/ 88 h 88"/>
                <a:gd name="T52" fmla="*/ 6 w 268"/>
                <a:gd name="T53" fmla="*/ 88 h 88"/>
                <a:gd name="T54" fmla="*/ 134 w 268"/>
                <a:gd name="T55" fmla="*/ 88 h 88"/>
                <a:gd name="T56" fmla="*/ 262 w 268"/>
                <a:gd name="T57" fmla="*/ 88 h 88"/>
                <a:gd name="T58" fmla="*/ 262 w 268"/>
                <a:gd name="T59" fmla="*/ 88 h 88"/>
                <a:gd name="T60" fmla="*/ 264 w 268"/>
                <a:gd name="T61" fmla="*/ 88 h 88"/>
                <a:gd name="T62" fmla="*/ 266 w 268"/>
                <a:gd name="T63" fmla="*/ 86 h 88"/>
                <a:gd name="T64" fmla="*/ 268 w 268"/>
                <a:gd name="T65" fmla="*/ 80 h 88"/>
                <a:gd name="T66" fmla="*/ 266 w 268"/>
                <a:gd name="T67" fmla="*/ 76 h 88"/>
                <a:gd name="T68" fmla="*/ 262 w 268"/>
                <a:gd name="T69" fmla="*/ 72 h 88"/>
                <a:gd name="T70" fmla="*/ 262 w 268"/>
                <a:gd name="T71" fmla="*/ 72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68" h="88">
                  <a:moveTo>
                    <a:pt x="262" y="72"/>
                  </a:moveTo>
                  <a:lnTo>
                    <a:pt x="262" y="72"/>
                  </a:lnTo>
                  <a:lnTo>
                    <a:pt x="252" y="68"/>
                  </a:lnTo>
                  <a:lnTo>
                    <a:pt x="242" y="64"/>
                  </a:lnTo>
                  <a:lnTo>
                    <a:pt x="236" y="56"/>
                  </a:lnTo>
                  <a:lnTo>
                    <a:pt x="230" y="48"/>
                  </a:lnTo>
                  <a:lnTo>
                    <a:pt x="226" y="40"/>
                  </a:lnTo>
                  <a:lnTo>
                    <a:pt x="224" y="30"/>
                  </a:lnTo>
                  <a:lnTo>
                    <a:pt x="222" y="8"/>
                  </a:lnTo>
                  <a:lnTo>
                    <a:pt x="222" y="0"/>
                  </a:lnTo>
                  <a:lnTo>
                    <a:pt x="134" y="0"/>
                  </a:lnTo>
                  <a:lnTo>
                    <a:pt x="46" y="0"/>
                  </a:lnTo>
                  <a:lnTo>
                    <a:pt x="46" y="8"/>
                  </a:lnTo>
                  <a:lnTo>
                    <a:pt x="46" y="8"/>
                  </a:lnTo>
                  <a:lnTo>
                    <a:pt x="44" y="30"/>
                  </a:lnTo>
                  <a:lnTo>
                    <a:pt x="42" y="40"/>
                  </a:lnTo>
                  <a:lnTo>
                    <a:pt x="38" y="48"/>
                  </a:lnTo>
                  <a:lnTo>
                    <a:pt x="32" y="56"/>
                  </a:lnTo>
                  <a:lnTo>
                    <a:pt x="26" y="64"/>
                  </a:lnTo>
                  <a:lnTo>
                    <a:pt x="16" y="68"/>
                  </a:lnTo>
                  <a:lnTo>
                    <a:pt x="6" y="72"/>
                  </a:lnTo>
                  <a:lnTo>
                    <a:pt x="6" y="72"/>
                  </a:lnTo>
                  <a:lnTo>
                    <a:pt x="2" y="76"/>
                  </a:lnTo>
                  <a:lnTo>
                    <a:pt x="0" y="80"/>
                  </a:lnTo>
                  <a:lnTo>
                    <a:pt x="2" y="86"/>
                  </a:lnTo>
                  <a:lnTo>
                    <a:pt x="4" y="88"/>
                  </a:lnTo>
                  <a:lnTo>
                    <a:pt x="6" y="88"/>
                  </a:lnTo>
                  <a:lnTo>
                    <a:pt x="134" y="88"/>
                  </a:lnTo>
                  <a:lnTo>
                    <a:pt x="262" y="88"/>
                  </a:lnTo>
                  <a:lnTo>
                    <a:pt x="262" y="88"/>
                  </a:lnTo>
                  <a:lnTo>
                    <a:pt x="264" y="88"/>
                  </a:lnTo>
                  <a:lnTo>
                    <a:pt x="266" y="86"/>
                  </a:lnTo>
                  <a:lnTo>
                    <a:pt x="268" y="80"/>
                  </a:lnTo>
                  <a:lnTo>
                    <a:pt x="266" y="76"/>
                  </a:lnTo>
                  <a:lnTo>
                    <a:pt x="262" y="72"/>
                  </a:lnTo>
                  <a:lnTo>
                    <a:pt x="262" y="72"/>
                  </a:lnTo>
                  <a:close/>
                </a:path>
              </a:pathLst>
            </a:custGeom>
            <a:solidFill>
              <a:srgbClr val="0296D9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5" name="그룹 4"/>
          <p:cNvGrpSpPr/>
          <p:nvPr/>
        </p:nvGrpSpPr>
        <p:grpSpPr>
          <a:xfrm>
            <a:off x="7444722" y="4795594"/>
            <a:ext cx="1585243" cy="972000"/>
            <a:chOff x="7444722" y="5373238"/>
            <a:chExt cx="1585243" cy="972000"/>
          </a:xfrm>
        </p:grpSpPr>
        <p:sp>
          <p:nvSpPr>
            <p:cNvPr id="30" name="직사각형 29"/>
            <p:cNvSpPr/>
            <p:nvPr/>
          </p:nvSpPr>
          <p:spPr>
            <a:xfrm>
              <a:off x="7694097" y="5373238"/>
              <a:ext cx="1335868" cy="972000"/>
            </a:xfrm>
            <a:prstGeom prst="rect">
              <a:avLst/>
            </a:prstGeom>
            <a:solidFill>
              <a:srgbClr val="0296D9"/>
            </a:solidFill>
          </p:spPr>
          <p:txBody>
            <a:bodyPr wrap="square" lIns="72000" tIns="36000" rIns="36000" bIns="36000" anchor="ctr" anchorCtr="0">
              <a:noAutofit/>
            </a:bodyPr>
            <a:lstStyle/>
            <a:p>
              <a:pPr marL="177800" indent="-177800" latinLnBrk="0">
                <a:lnSpc>
                  <a:spcPct val="90000"/>
                </a:lnSpc>
                <a:buClr>
                  <a:srgbClr val="5A9AD4"/>
                </a:buClr>
                <a:tabLst>
                  <a:tab pos="88900" algn="l"/>
                </a:tabLst>
              </a:pPr>
              <a:r>
                <a:rPr lang="en-US" altLang="ko-KR" sz="1200" spc="-100" dirty="0" smtClean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bg1"/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Ⅴ. </a:t>
              </a:r>
              <a:r>
                <a:rPr lang="ko-KR" altLang="en-US" sz="1200" spc="-100" dirty="0" smtClean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bg1"/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해당 </a:t>
              </a:r>
              <a:r>
                <a:rPr lang="ko-KR" altLang="en-US" sz="1200" spc="-1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bg1"/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선생님에 </a:t>
              </a:r>
              <a:r>
                <a:rPr lang="ko-KR" altLang="en-US" sz="1200" spc="-100" dirty="0" smtClean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bg1"/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대한 만족도조사 실시</a:t>
              </a:r>
              <a:r>
                <a:rPr lang="en-US" altLang="ko-KR" sz="1200" spc="-1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bg1"/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/>
              </a:r>
              <a:br>
                <a:rPr lang="en-US" altLang="ko-KR" sz="1200" spc="-1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bg1"/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</a:br>
              <a:r>
                <a:rPr lang="en-US" altLang="ko-KR" sz="900" spc="-1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bg1"/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(</a:t>
              </a:r>
              <a:r>
                <a:rPr lang="ko-KR" altLang="en-US" sz="900" spc="-1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bg1"/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교장</a:t>
              </a:r>
              <a:r>
                <a:rPr lang="en-US" altLang="ko-KR" sz="900" spc="-1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bg1"/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/</a:t>
              </a:r>
              <a:r>
                <a:rPr lang="ko-KR" altLang="en-US" sz="900" spc="-1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bg1"/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담임 포함 </a:t>
              </a:r>
              <a:r>
                <a:rPr lang="en-US" altLang="ko-KR" sz="900" spc="-1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bg1"/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3</a:t>
              </a:r>
              <a:r>
                <a:rPr lang="ko-KR" altLang="en-US" sz="900" spc="-1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bg1"/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인 이상</a:t>
              </a:r>
              <a:r>
                <a:rPr lang="en-US" altLang="ko-KR" sz="900" spc="-1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bg1"/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)</a:t>
              </a:r>
            </a:p>
          </p:txBody>
        </p:sp>
        <p:sp>
          <p:nvSpPr>
            <p:cNvPr id="34" name="이등변 삼각형 33"/>
            <p:cNvSpPr/>
            <p:nvPr/>
          </p:nvSpPr>
          <p:spPr>
            <a:xfrm rot="16200000">
              <a:off x="7431200" y="5727019"/>
              <a:ext cx="291484" cy="264440"/>
            </a:xfrm>
            <a:prstGeom prst="triangle">
              <a:avLst/>
            </a:prstGeom>
            <a:solidFill>
              <a:srgbClr val="0296D9"/>
            </a:solidFill>
          </p:spPr>
          <p:txBody>
            <a:bodyPr wrap="square" lIns="72000" tIns="36000" rIns="36000" bIns="36000" anchor="ctr" anchorCtr="0">
              <a:noAutofit/>
            </a:bodyPr>
            <a:lstStyle/>
            <a:p>
              <a:pPr marL="177800" indent="-177800" latinLnBrk="0">
                <a:lnSpc>
                  <a:spcPct val="90000"/>
                </a:lnSpc>
              </a:pPr>
              <a:endParaRPr lang="ko-KR" altLang="en-US" sz="1400" spc="-10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prstClr val="white">
                    <a:lumMod val="50000"/>
                    <a:alpha val="77000"/>
                  </a:prst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endParaRPr>
            </a:p>
          </p:txBody>
        </p:sp>
      </p:grpSp>
      <p:sp>
        <p:nvSpPr>
          <p:cNvPr id="35" name="직사각형 34"/>
          <p:cNvSpPr/>
          <p:nvPr/>
        </p:nvSpPr>
        <p:spPr>
          <a:xfrm>
            <a:off x="690377" y="1199783"/>
            <a:ext cx="6666548" cy="37889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25" name="직사각형 24"/>
          <p:cNvSpPr/>
          <p:nvPr/>
        </p:nvSpPr>
        <p:spPr>
          <a:xfrm>
            <a:off x="419223" y="335286"/>
            <a:ext cx="2279211" cy="51437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eaLnBrk="0" hangingPunct="0">
              <a:lnSpc>
                <a:spcPct val="70000"/>
              </a:lnSpc>
              <a:defRPr/>
            </a:pPr>
            <a:r>
              <a:rPr lang="ko-KR" altLang="en-US" sz="2800" spc="-15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5DA2"/>
                </a:solidFill>
                <a:latin typeface="뫼비우스 Bold" panose="02000500000000000000" pitchFamily="2" charset="-127"/>
                <a:ea typeface="뫼비우스 Bold" panose="02000500000000000000" pitchFamily="2" charset="-127"/>
              </a:rPr>
              <a:t>온라인 참여방법</a:t>
            </a:r>
            <a:endParaRPr lang="en-US" altLang="ko-KR" sz="2800" spc="-150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5DA2"/>
              </a:solidFill>
              <a:latin typeface="뫼비우스 Bold" panose="02000500000000000000" pitchFamily="2" charset="-127"/>
              <a:ea typeface="뫼비우스 Bold" panose="02000500000000000000" pitchFamily="2" charset="-127"/>
            </a:endParaRPr>
          </a:p>
        </p:txBody>
      </p:sp>
      <p:sp>
        <p:nvSpPr>
          <p:cNvPr id="42" name="직사각형 41"/>
          <p:cNvSpPr/>
          <p:nvPr/>
        </p:nvSpPr>
        <p:spPr>
          <a:xfrm>
            <a:off x="7694097" y="1967243"/>
            <a:ext cx="1335868" cy="85886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72000" tIns="36000" rIns="36000" bIns="36000" anchor="ctr" anchorCtr="0">
            <a:noAutofit/>
          </a:bodyPr>
          <a:lstStyle/>
          <a:p>
            <a:pPr marL="177800" indent="-177800" latinLnBrk="0">
              <a:lnSpc>
                <a:spcPct val="90000"/>
              </a:lnSpc>
            </a:pPr>
            <a:r>
              <a:rPr lang="en-US" altLang="ko-KR" sz="1200" spc="-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2">
                    <a:lumMod val="60000"/>
                    <a:lumOff val="40000"/>
                    <a:alpha val="77000"/>
                  </a:scheme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Ⅱ.</a:t>
            </a:r>
            <a:r>
              <a:rPr lang="ko-KR" altLang="en-US" sz="1200" spc="-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2">
                    <a:lumMod val="60000"/>
                    <a:lumOff val="40000"/>
                    <a:alpha val="77000"/>
                  </a:scheme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‘</a:t>
            </a:r>
            <a:r>
              <a:rPr lang="ko-KR" altLang="en-US" sz="1200" spc="-100" dirty="0" smtClean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2">
                    <a:lumMod val="60000"/>
                    <a:lumOff val="40000"/>
                    <a:alpha val="77000"/>
                  </a:scheme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학부모만족도조사</a:t>
            </a:r>
            <a:r>
              <a:rPr lang="ko-KR" altLang="en-US" sz="1200" spc="-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2">
                    <a:lumMod val="60000"/>
                    <a:lumOff val="40000"/>
                    <a:alpha val="77000"/>
                  </a:scheme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’ 참여하기  클릭</a:t>
            </a:r>
            <a:endParaRPr lang="en-US" altLang="ko-KR" sz="1200" spc="-1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2">
                  <a:lumMod val="60000"/>
                  <a:lumOff val="40000"/>
                  <a:alpha val="77000"/>
                </a:schemeClr>
              </a:solidFill>
              <a:latin typeface="KoPub돋움체 Medium" panose="02020603020101020101" pitchFamily="18" charset="-127"/>
              <a:ea typeface="KoPub돋움체 Medium" panose="02020603020101020101" pitchFamily="18" charset="-127"/>
            </a:endParaRPr>
          </a:p>
        </p:txBody>
      </p:sp>
      <p:sp>
        <p:nvSpPr>
          <p:cNvPr id="43" name="직사각형 42"/>
          <p:cNvSpPr/>
          <p:nvPr/>
        </p:nvSpPr>
        <p:spPr>
          <a:xfrm>
            <a:off x="7694097" y="2916912"/>
            <a:ext cx="1335868" cy="85886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72000" tIns="36000" rIns="36000" bIns="36000" anchor="ctr" anchorCtr="0">
            <a:noAutofit/>
          </a:bodyPr>
          <a:lstStyle/>
          <a:p>
            <a:pPr marL="177800" indent="-177800" latinLnBrk="0">
              <a:lnSpc>
                <a:spcPct val="90000"/>
              </a:lnSpc>
            </a:pPr>
            <a:r>
              <a:rPr lang="en-US" altLang="ko-KR" sz="1200" spc="-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2">
                    <a:lumMod val="60000"/>
                    <a:lumOff val="40000"/>
                    <a:alpha val="77000"/>
                  </a:scheme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Ⅲ. </a:t>
            </a:r>
            <a:r>
              <a:rPr lang="ko-KR" altLang="en-US" sz="1200" spc="-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2">
                    <a:lumMod val="60000"/>
                    <a:lumOff val="40000"/>
                    <a:alpha val="77000"/>
                  </a:scheme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자녀정보 입력 후</a:t>
            </a:r>
            <a:r>
              <a:rPr lang="en-US" altLang="ko-KR" sz="1200" spc="-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2">
                    <a:lumMod val="60000"/>
                    <a:lumOff val="40000"/>
                    <a:alpha val="77000"/>
                  </a:scheme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 </a:t>
            </a:r>
            <a:r>
              <a:rPr lang="ko-KR" altLang="en-US" sz="1200" spc="-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2">
                    <a:lumMod val="60000"/>
                    <a:lumOff val="40000"/>
                    <a:alpha val="77000"/>
                  </a:scheme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조회</a:t>
            </a:r>
            <a:endParaRPr lang="en-US" altLang="ko-KR" sz="1200" spc="-1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2">
                  <a:lumMod val="60000"/>
                  <a:lumOff val="40000"/>
                  <a:alpha val="77000"/>
                </a:schemeClr>
              </a:solidFill>
              <a:latin typeface="KoPub돋움체 Medium" panose="02020603020101020101" pitchFamily="18" charset="-127"/>
              <a:ea typeface="KoPub돋움체 Medium" panose="02020603020101020101" pitchFamily="18" charset="-127"/>
            </a:endParaRPr>
          </a:p>
        </p:txBody>
      </p:sp>
      <p:sp>
        <p:nvSpPr>
          <p:cNvPr id="44" name="직사각형 43"/>
          <p:cNvSpPr/>
          <p:nvPr/>
        </p:nvSpPr>
        <p:spPr>
          <a:xfrm>
            <a:off x="7694097" y="3866580"/>
            <a:ext cx="1335868" cy="85886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72000" tIns="36000" rIns="36000" bIns="36000" anchor="ctr" anchorCtr="0">
            <a:noAutofit/>
          </a:bodyPr>
          <a:lstStyle/>
          <a:p>
            <a:pPr marL="177800" indent="-177800" latinLnBrk="0">
              <a:lnSpc>
                <a:spcPct val="90000"/>
              </a:lnSpc>
            </a:pPr>
            <a:r>
              <a:rPr lang="en-US" altLang="ko-KR" sz="1200" spc="-100" dirty="0" smtClean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2">
                    <a:lumMod val="60000"/>
                    <a:lumOff val="40000"/>
                    <a:alpha val="77000"/>
                  </a:scheme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Ⅳ. </a:t>
            </a:r>
            <a:r>
              <a:rPr lang="ko-KR" altLang="en-US" sz="1200" spc="-100" dirty="0" smtClean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2">
                    <a:lumMod val="60000"/>
                    <a:lumOff val="40000"/>
                    <a:alpha val="77000"/>
                  </a:scheme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자녀정보 </a:t>
            </a:r>
            <a:r>
              <a:rPr lang="ko-KR" altLang="en-US" sz="1200" spc="-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2">
                    <a:lumMod val="60000"/>
                    <a:lumOff val="40000"/>
                    <a:alpha val="77000"/>
                  </a:scheme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확인 후</a:t>
            </a:r>
            <a:r>
              <a:rPr lang="en-US" altLang="ko-KR" sz="1200" spc="-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2">
                    <a:lumMod val="60000"/>
                    <a:lumOff val="40000"/>
                    <a:alpha val="77000"/>
                  </a:scheme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 </a:t>
            </a:r>
            <a:r>
              <a:rPr lang="ko-KR" altLang="en-US" sz="1200" spc="-100" dirty="0" smtClean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2">
                    <a:lumMod val="60000"/>
                    <a:lumOff val="40000"/>
                    <a:alpha val="77000"/>
                  </a:scheme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만족도조사 </a:t>
            </a:r>
            <a:r>
              <a:rPr lang="ko-KR" altLang="en-US" sz="1200" spc="-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2">
                    <a:lumMod val="60000"/>
                    <a:lumOff val="40000"/>
                    <a:alpha val="77000"/>
                  </a:scheme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참여</a:t>
            </a:r>
            <a:endParaRPr lang="en-US" altLang="ko-KR" sz="1200" spc="-1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2">
                  <a:lumMod val="60000"/>
                  <a:lumOff val="40000"/>
                  <a:alpha val="77000"/>
                </a:schemeClr>
              </a:solidFill>
              <a:latin typeface="KoPub돋움체 Medium" panose="02020603020101020101" pitchFamily="18" charset="-127"/>
              <a:ea typeface="KoPub돋움체 Medium" panose="02020603020101020101" pitchFamily="18" charset="-127"/>
            </a:endParaRPr>
          </a:p>
        </p:txBody>
      </p:sp>
      <p:sp>
        <p:nvSpPr>
          <p:cNvPr id="29" name="직사각형 28"/>
          <p:cNvSpPr/>
          <p:nvPr/>
        </p:nvSpPr>
        <p:spPr>
          <a:xfrm>
            <a:off x="7694097" y="1017574"/>
            <a:ext cx="1335868" cy="85886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72000" tIns="36000" rIns="36000" bIns="36000" anchor="ctr" anchorCtr="0">
            <a:noAutofit/>
          </a:bodyPr>
          <a:lstStyle/>
          <a:p>
            <a:pPr marL="177800" indent="-177800" latinLnBrk="0">
              <a:lnSpc>
                <a:spcPct val="90000"/>
              </a:lnSpc>
            </a:pPr>
            <a:r>
              <a:rPr lang="en-US" altLang="ko-KR" sz="1200" spc="-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2">
                    <a:lumMod val="60000"/>
                    <a:lumOff val="40000"/>
                    <a:alpha val="77000"/>
                  </a:scheme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Ⅰ.</a:t>
            </a:r>
            <a:r>
              <a:rPr lang="ko-KR" altLang="en-US" sz="1200" spc="-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2">
                    <a:lumMod val="60000"/>
                    <a:lumOff val="40000"/>
                    <a:alpha val="77000"/>
                  </a:scheme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학생</a:t>
            </a:r>
            <a:r>
              <a:rPr lang="en-US" altLang="ko-KR" sz="1200" spc="-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2">
                    <a:lumMod val="60000"/>
                    <a:lumOff val="40000"/>
                    <a:alpha val="77000"/>
                  </a:scheme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·</a:t>
            </a:r>
            <a:r>
              <a:rPr lang="ko-KR" altLang="en-US" sz="1200" spc="-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2">
                    <a:lumMod val="60000"/>
                    <a:lumOff val="40000"/>
                    <a:alpha val="77000"/>
                  </a:scheme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학부모</a:t>
            </a:r>
            <a:r>
              <a:rPr lang="en-US" altLang="ko-KR" sz="1200" spc="-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2">
                    <a:lumMod val="60000"/>
                    <a:lumOff val="40000"/>
                    <a:alpha val="77000"/>
                  </a:scheme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/>
            </a:r>
            <a:br>
              <a:rPr lang="en-US" altLang="ko-KR" sz="1200" spc="-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2">
                    <a:lumMod val="60000"/>
                    <a:lumOff val="40000"/>
                    <a:alpha val="77000"/>
                  </a:scheme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</a:br>
            <a:r>
              <a:rPr lang="ko-KR" altLang="en-US" sz="1200" spc="-100" dirty="0" smtClean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2">
                    <a:lumMod val="60000"/>
                    <a:lumOff val="40000"/>
                    <a:alpha val="77000"/>
                  </a:scheme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만족도조사 </a:t>
            </a:r>
            <a:r>
              <a:rPr lang="en-US" altLang="ko-KR" sz="1200" spc="-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2">
                    <a:lumMod val="60000"/>
                    <a:lumOff val="40000"/>
                    <a:alpha val="77000"/>
                  </a:scheme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  <a:sym typeface="Wingdings" panose="05000000000000000000" pitchFamily="2" charset="2"/>
              </a:rPr>
              <a:t></a:t>
            </a:r>
            <a:br>
              <a:rPr lang="en-US" altLang="ko-KR" sz="1200" spc="-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2">
                    <a:lumMod val="60000"/>
                    <a:lumOff val="40000"/>
                    <a:alpha val="77000"/>
                  </a:scheme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  <a:sym typeface="Wingdings" panose="05000000000000000000" pitchFamily="2" charset="2"/>
              </a:rPr>
            </a:br>
            <a:r>
              <a:rPr lang="ko-KR" altLang="en-US" sz="1200" spc="-100" dirty="0" smtClean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2">
                    <a:lumMod val="60000"/>
                    <a:lumOff val="40000"/>
                    <a:alpha val="77000"/>
                  </a:scheme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해당교육청 </a:t>
            </a:r>
            <a:r>
              <a:rPr lang="ko-KR" altLang="en-US" sz="1200" spc="-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2">
                    <a:lumMod val="60000"/>
                    <a:lumOff val="40000"/>
                    <a:alpha val="77000"/>
                  </a:scheme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선택</a:t>
            </a:r>
            <a:endParaRPr lang="en-US" altLang="ko-KR" sz="1200" spc="-1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2">
                  <a:lumMod val="60000"/>
                  <a:lumOff val="40000"/>
                  <a:alpha val="77000"/>
                </a:schemeClr>
              </a:solidFill>
              <a:latin typeface="KoPub돋움체 Medium" panose="02020603020101020101" pitchFamily="18" charset="-127"/>
              <a:ea typeface="KoPub돋움체 Medium" panose="02020603020101020101" pitchFamily="18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87645C-68E8-4ACE-A384-C26745ED679D}" type="slidenum">
              <a:rPr lang="ko-KR" altLang="en-US" smtClean="0"/>
              <a:t>16</a:t>
            </a:fld>
            <a:endParaRPr lang="ko-KR" altLang="en-US"/>
          </a:p>
        </p:txBody>
      </p:sp>
      <p:pic>
        <p:nvPicPr>
          <p:cNvPr id="56" name="그림 5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9036" y="1383487"/>
            <a:ext cx="3289230" cy="3380397"/>
          </a:xfrm>
          <a:prstGeom prst="rect">
            <a:avLst/>
          </a:prstGeom>
          <a:ln w="76200">
            <a:noFill/>
          </a:ln>
        </p:spPr>
      </p:pic>
      <p:sp>
        <p:nvSpPr>
          <p:cNvPr id="50" name="TextBox 49"/>
          <p:cNvSpPr txBox="1"/>
          <p:nvPr/>
        </p:nvSpPr>
        <p:spPr>
          <a:xfrm>
            <a:off x="4360403" y="2943449"/>
            <a:ext cx="1110653" cy="90133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ctr">
            <a:noAutofit/>
          </a:bodyPr>
          <a:lstStyle/>
          <a:p>
            <a:pPr algn="r"/>
            <a:r>
              <a:rPr lang="ko-KR" altLang="en-US" sz="400" b="1" spc="-5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2EA138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만족도 </a:t>
            </a:r>
            <a:r>
              <a:rPr lang="ko-KR" altLang="en-US" sz="400" b="1" spc="-50" dirty="0" smtClean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2EA138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도사기간 </a:t>
            </a:r>
            <a:r>
              <a:rPr lang="en-US" altLang="ko-KR" sz="400" b="1" dirty="0" smtClean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2EA138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: 2015.10.26 ~ 2015.10.30</a:t>
            </a:r>
            <a:endParaRPr lang="ko-KR" altLang="en-US" sz="400" b="1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2EA138"/>
              </a:solidFill>
              <a:latin typeface="KoPub돋움체 Medium" panose="02020603020101020101" pitchFamily="18" charset="-127"/>
              <a:ea typeface="KoPub돋움체 Medium" panose="02020603020101020101" pitchFamily="18" charset="-127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638880" y="4028121"/>
            <a:ext cx="261276" cy="53861"/>
          </a:xfrm>
          <a:prstGeom prst="rect">
            <a:avLst/>
          </a:prstGeom>
          <a:solidFill>
            <a:srgbClr val="F5F5F5"/>
          </a:solidFill>
        </p:spPr>
        <p:txBody>
          <a:bodyPr wrap="square" lIns="0" tIns="0" rIns="0" bIns="0" rtlCol="0" anchor="ctr">
            <a:spAutoFit/>
          </a:bodyPr>
          <a:lstStyle/>
          <a:p>
            <a:r>
              <a:rPr lang="ko-KR" altLang="en-US" sz="350" spc="-5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좋은   점</a:t>
            </a:r>
            <a:endParaRPr lang="ko-KR" altLang="en-US" sz="350" spc="-50" dirty="0">
              <a:ln>
                <a:solidFill>
                  <a:schemeClr val="accent1">
                    <a:alpha val="0"/>
                  </a:schemeClr>
                </a:solidFill>
              </a:ln>
              <a:latin typeface="KoPub돋움체 Bold" panose="02020603020101020101" pitchFamily="18" charset="-127"/>
              <a:ea typeface="KoPub돋움체 Bold" panose="02020603020101020101" pitchFamily="18" charset="-127"/>
            </a:endParaRPr>
          </a:p>
        </p:txBody>
      </p:sp>
      <p:grpSp>
        <p:nvGrpSpPr>
          <p:cNvPr id="22" name="그룹 21"/>
          <p:cNvGrpSpPr/>
          <p:nvPr/>
        </p:nvGrpSpPr>
        <p:grpSpPr>
          <a:xfrm>
            <a:off x="769000" y="874060"/>
            <a:ext cx="6473890" cy="5412738"/>
            <a:chOff x="769000" y="889398"/>
            <a:chExt cx="6473890" cy="5412738"/>
          </a:xfrm>
        </p:grpSpPr>
        <p:grpSp>
          <p:nvGrpSpPr>
            <p:cNvPr id="20" name="그룹 19"/>
            <p:cNvGrpSpPr/>
            <p:nvPr/>
          </p:nvGrpSpPr>
          <p:grpSpPr>
            <a:xfrm>
              <a:off x="769000" y="889398"/>
              <a:ext cx="6473890" cy="5412738"/>
              <a:chOff x="1169981" y="7295603"/>
              <a:chExt cx="6473890" cy="5412738"/>
            </a:xfrm>
          </p:grpSpPr>
          <p:sp>
            <p:nvSpPr>
              <p:cNvPr id="3" name="직사각형 2"/>
              <p:cNvSpPr/>
              <p:nvPr/>
            </p:nvSpPr>
            <p:spPr>
              <a:xfrm>
                <a:off x="1181857" y="7295604"/>
                <a:ext cx="6452853" cy="539273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241300" sx="102000" sy="102000" algn="ctr" rotWithShape="0">
                  <a:prstClr val="black">
                    <a:alpha val="28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17" name="그룹 16"/>
              <p:cNvGrpSpPr/>
              <p:nvPr/>
            </p:nvGrpSpPr>
            <p:grpSpPr>
              <a:xfrm>
                <a:off x="1169981" y="7295603"/>
                <a:ext cx="6473890" cy="5412738"/>
                <a:chOff x="1169981" y="7295603"/>
                <a:chExt cx="6473890" cy="5412738"/>
              </a:xfrm>
            </p:grpSpPr>
            <p:grpSp>
              <p:nvGrpSpPr>
                <p:cNvPr id="16" name="그룹 15"/>
                <p:cNvGrpSpPr/>
                <p:nvPr/>
              </p:nvGrpSpPr>
              <p:grpSpPr>
                <a:xfrm>
                  <a:off x="1169981" y="7295603"/>
                  <a:ext cx="6473890" cy="5412738"/>
                  <a:chOff x="1169981" y="7295603"/>
                  <a:chExt cx="6473890" cy="5412738"/>
                </a:xfrm>
              </p:grpSpPr>
              <p:sp>
                <p:nvSpPr>
                  <p:cNvPr id="45" name="자유형 44"/>
                  <p:cNvSpPr/>
                  <p:nvPr/>
                </p:nvSpPr>
                <p:spPr>
                  <a:xfrm>
                    <a:off x="1169981" y="7295603"/>
                    <a:ext cx="6473890" cy="5412738"/>
                  </a:xfrm>
                  <a:custGeom>
                    <a:avLst/>
                    <a:gdLst>
                      <a:gd name="connsiteX0" fmla="*/ 120876 w 6473890"/>
                      <a:gd name="connsiteY0" fmla="*/ 339052 h 5412738"/>
                      <a:gd name="connsiteX1" fmla="*/ 120876 w 6473890"/>
                      <a:gd name="connsiteY1" fmla="*/ 5295145 h 5412738"/>
                      <a:gd name="connsiteX2" fmla="*/ 6353014 w 6473890"/>
                      <a:gd name="connsiteY2" fmla="*/ 5295145 h 5412738"/>
                      <a:gd name="connsiteX3" fmla="*/ 6353014 w 6473890"/>
                      <a:gd name="connsiteY3" fmla="*/ 339052 h 5412738"/>
                      <a:gd name="connsiteX4" fmla="*/ 0 w 6473890"/>
                      <a:gd name="connsiteY4" fmla="*/ 0 h 5412738"/>
                      <a:gd name="connsiteX5" fmla="*/ 6471477 w 6473890"/>
                      <a:gd name="connsiteY5" fmla="*/ 0 h 5412738"/>
                      <a:gd name="connsiteX6" fmla="*/ 6471477 w 6473890"/>
                      <a:gd name="connsiteY6" fmla="*/ 324158 h 5412738"/>
                      <a:gd name="connsiteX7" fmla="*/ 6473890 w 6473890"/>
                      <a:gd name="connsiteY7" fmla="*/ 324158 h 5412738"/>
                      <a:gd name="connsiteX8" fmla="*/ 6473890 w 6473890"/>
                      <a:gd name="connsiteY8" fmla="*/ 5392738 h 5412738"/>
                      <a:gd name="connsiteX9" fmla="*/ 6463672 w 6473890"/>
                      <a:gd name="connsiteY9" fmla="*/ 5392738 h 5412738"/>
                      <a:gd name="connsiteX10" fmla="*/ 6463672 w 6473890"/>
                      <a:gd name="connsiteY10" fmla="*/ 5412738 h 5412738"/>
                      <a:gd name="connsiteX11" fmla="*/ 14089 w 6473890"/>
                      <a:gd name="connsiteY11" fmla="*/ 5412738 h 5412738"/>
                      <a:gd name="connsiteX12" fmla="*/ 14089 w 6473890"/>
                      <a:gd name="connsiteY12" fmla="*/ 5392738 h 5412738"/>
                      <a:gd name="connsiteX13" fmla="*/ 0 w 6473890"/>
                      <a:gd name="connsiteY13" fmla="*/ 5392738 h 5412738"/>
                      <a:gd name="connsiteX14" fmla="*/ 0 w 6473890"/>
                      <a:gd name="connsiteY14" fmla="*/ 339052 h 5412738"/>
                      <a:gd name="connsiteX15" fmla="*/ 0 w 6473890"/>
                      <a:gd name="connsiteY15" fmla="*/ 324158 h 54127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</a:cxnLst>
                    <a:rect l="l" t="t" r="r" b="b"/>
                    <a:pathLst>
                      <a:path w="6473890" h="5412738">
                        <a:moveTo>
                          <a:pt x="120876" y="339052"/>
                        </a:moveTo>
                        <a:lnTo>
                          <a:pt x="120876" y="5295145"/>
                        </a:lnTo>
                        <a:lnTo>
                          <a:pt x="6353014" y="5295145"/>
                        </a:lnTo>
                        <a:lnTo>
                          <a:pt x="6353014" y="339052"/>
                        </a:lnTo>
                        <a:close/>
                        <a:moveTo>
                          <a:pt x="0" y="0"/>
                        </a:moveTo>
                        <a:lnTo>
                          <a:pt x="6471477" y="0"/>
                        </a:lnTo>
                        <a:lnTo>
                          <a:pt x="6471477" y="324158"/>
                        </a:lnTo>
                        <a:lnTo>
                          <a:pt x="6473890" y="324158"/>
                        </a:lnTo>
                        <a:lnTo>
                          <a:pt x="6473890" y="5392738"/>
                        </a:lnTo>
                        <a:lnTo>
                          <a:pt x="6463672" y="5392738"/>
                        </a:lnTo>
                        <a:lnTo>
                          <a:pt x="6463672" y="5412738"/>
                        </a:lnTo>
                        <a:lnTo>
                          <a:pt x="14089" y="5412738"/>
                        </a:lnTo>
                        <a:lnTo>
                          <a:pt x="14089" y="5392738"/>
                        </a:lnTo>
                        <a:lnTo>
                          <a:pt x="0" y="5392738"/>
                        </a:lnTo>
                        <a:lnTo>
                          <a:pt x="0" y="339052"/>
                        </a:lnTo>
                        <a:lnTo>
                          <a:pt x="0" y="324158"/>
                        </a:lnTo>
                        <a:close/>
                      </a:path>
                    </a:pathLst>
                  </a:custGeom>
                  <a:solidFill>
                    <a:schemeClr val="bg2">
                      <a:lumMod val="5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>
                      <a:solidFill>
                        <a:prstClr val="white"/>
                      </a:solidFill>
                    </a:endParaRPr>
                  </a:p>
                </p:txBody>
              </p:sp>
              <p:grpSp>
                <p:nvGrpSpPr>
                  <p:cNvPr id="2" name="그룹 1"/>
                  <p:cNvGrpSpPr/>
                  <p:nvPr/>
                </p:nvGrpSpPr>
                <p:grpSpPr>
                  <a:xfrm>
                    <a:off x="6891253" y="7369670"/>
                    <a:ext cx="683576" cy="190920"/>
                    <a:chOff x="6212634" y="1053554"/>
                    <a:chExt cx="683576" cy="190920"/>
                  </a:xfrm>
                </p:grpSpPr>
                <p:grpSp>
                  <p:nvGrpSpPr>
                    <p:cNvPr id="19" name="그룹 18"/>
                    <p:cNvGrpSpPr/>
                    <p:nvPr/>
                  </p:nvGrpSpPr>
                  <p:grpSpPr>
                    <a:xfrm>
                      <a:off x="6212634" y="1053759"/>
                      <a:ext cx="189802" cy="190511"/>
                      <a:chOff x="6201733" y="983895"/>
                      <a:chExt cx="189802" cy="190511"/>
                    </a:xfrm>
                  </p:grpSpPr>
                  <p:sp>
                    <p:nvSpPr>
                      <p:cNvPr id="8" name="직사각형 7"/>
                      <p:cNvSpPr/>
                      <p:nvPr/>
                    </p:nvSpPr>
                    <p:spPr>
                      <a:xfrm>
                        <a:off x="6201733" y="983895"/>
                        <a:ext cx="189802" cy="190511"/>
                      </a:xfrm>
                      <a:prstGeom prst="rect">
                        <a:avLst/>
                      </a:prstGeom>
                      <a:solidFill>
                        <a:schemeClr val="bg2">
                          <a:lumMod val="90000"/>
                        </a:schemeClr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ko-KR" altLang="en-US">
                          <a:solidFill>
                            <a:prstClr val="white"/>
                          </a:solidFill>
                        </a:endParaRPr>
                      </a:p>
                    </p:txBody>
                  </p:sp>
                  <p:sp>
                    <p:nvSpPr>
                      <p:cNvPr id="9" name="직사각형 8"/>
                      <p:cNvSpPr/>
                      <p:nvPr/>
                    </p:nvSpPr>
                    <p:spPr>
                      <a:xfrm>
                        <a:off x="6228372" y="1109227"/>
                        <a:ext cx="136525" cy="45719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6350">
                        <a:solidFill>
                          <a:schemeClr val="bg1">
                            <a:lumMod val="50000"/>
                          </a:schemeClr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ko-KR" altLang="en-US">
                          <a:solidFill>
                            <a:prstClr val="white"/>
                          </a:solidFill>
                        </a:endParaRPr>
                      </a:p>
                    </p:txBody>
                  </p:sp>
                </p:grpSp>
                <p:grpSp>
                  <p:nvGrpSpPr>
                    <p:cNvPr id="14" name="그룹 13"/>
                    <p:cNvGrpSpPr/>
                    <p:nvPr/>
                  </p:nvGrpSpPr>
                  <p:grpSpPr>
                    <a:xfrm>
                      <a:off x="6458962" y="1053759"/>
                      <a:ext cx="189802" cy="190511"/>
                      <a:chOff x="6455456" y="983895"/>
                      <a:chExt cx="189802" cy="190511"/>
                    </a:xfrm>
                  </p:grpSpPr>
                  <p:sp>
                    <p:nvSpPr>
                      <p:cNvPr id="26" name="직사각형 25"/>
                      <p:cNvSpPr/>
                      <p:nvPr/>
                    </p:nvSpPr>
                    <p:spPr>
                      <a:xfrm>
                        <a:off x="6455456" y="983895"/>
                        <a:ext cx="189802" cy="190511"/>
                      </a:xfrm>
                      <a:prstGeom prst="rect">
                        <a:avLst/>
                      </a:prstGeom>
                      <a:solidFill>
                        <a:schemeClr val="bg2">
                          <a:lumMod val="90000"/>
                        </a:schemeClr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ko-KR" altLang="en-US">
                          <a:solidFill>
                            <a:prstClr val="white"/>
                          </a:solidFill>
                        </a:endParaRPr>
                      </a:p>
                    </p:txBody>
                  </p:sp>
                  <p:grpSp>
                    <p:nvGrpSpPr>
                      <p:cNvPr id="13" name="그룹 12"/>
                      <p:cNvGrpSpPr/>
                      <p:nvPr/>
                    </p:nvGrpSpPr>
                    <p:grpSpPr>
                      <a:xfrm>
                        <a:off x="6482672" y="1011465"/>
                        <a:ext cx="135370" cy="135370"/>
                        <a:chOff x="6484721" y="1019576"/>
                        <a:chExt cx="135370" cy="135370"/>
                      </a:xfrm>
                    </p:grpSpPr>
                    <p:sp>
                      <p:nvSpPr>
                        <p:cNvPr id="10" name="직사각형 9"/>
                        <p:cNvSpPr/>
                        <p:nvPr/>
                      </p:nvSpPr>
                      <p:spPr>
                        <a:xfrm>
                          <a:off x="6484721" y="1019576"/>
                          <a:ext cx="135370" cy="135370"/>
                        </a:xfrm>
                        <a:prstGeom prst="rect">
                          <a:avLst/>
                        </a:prstGeom>
                        <a:solidFill>
                          <a:schemeClr val="bg1"/>
                        </a:solidFill>
                        <a:ln w="6350">
                          <a:solidFill>
                            <a:schemeClr val="bg1">
                              <a:lumMod val="50000"/>
                            </a:schemeClr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ko-KR" altLang="en-US">
                            <a:solidFill>
                              <a:prstClr val="white"/>
                            </a:solidFill>
                          </a:endParaRPr>
                        </a:p>
                      </p:txBody>
                    </p:sp>
                    <p:sp>
                      <p:nvSpPr>
                        <p:cNvPr id="11" name="직사각형 10"/>
                        <p:cNvSpPr/>
                        <p:nvPr/>
                      </p:nvSpPr>
                      <p:spPr>
                        <a:xfrm>
                          <a:off x="6484721" y="1019576"/>
                          <a:ext cx="135370" cy="45719"/>
                        </a:xfrm>
                        <a:prstGeom prst="rect">
                          <a:avLst/>
                        </a:prstGeom>
                        <a:solidFill>
                          <a:schemeClr val="bg1"/>
                        </a:solidFill>
                        <a:ln w="6350">
                          <a:solidFill>
                            <a:schemeClr val="bg1">
                              <a:lumMod val="50000"/>
                            </a:schemeClr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ko-KR" altLang="en-US">
                            <a:solidFill>
                              <a:prstClr val="white"/>
                            </a:solidFill>
                          </a:endParaRPr>
                        </a:p>
                      </p:txBody>
                    </p:sp>
                  </p:grpSp>
                </p:grpSp>
                <p:grpSp>
                  <p:nvGrpSpPr>
                    <p:cNvPr id="18" name="그룹 17"/>
                    <p:cNvGrpSpPr/>
                    <p:nvPr/>
                  </p:nvGrpSpPr>
                  <p:grpSpPr>
                    <a:xfrm>
                      <a:off x="6705290" y="1053554"/>
                      <a:ext cx="190920" cy="190920"/>
                      <a:chOff x="6694389" y="994973"/>
                      <a:chExt cx="190920" cy="190920"/>
                    </a:xfrm>
                  </p:grpSpPr>
                  <p:sp>
                    <p:nvSpPr>
                      <p:cNvPr id="27" name="직사각형 26"/>
                      <p:cNvSpPr/>
                      <p:nvPr/>
                    </p:nvSpPr>
                    <p:spPr>
                      <a:xfrm>
                        <a:off x="6694948" y="995178"/>
                        <a:ext cx="189802" cy="190511"/>
                      </a:xfrm>
                      <a:prstGeom prst="rect">
                        <a:avLst/>
                      </a:prstGeom>
                      <a:solidFill>
                        <a:schemeClr val="bg2">
                          <a:lumMod val="90000"/>
                        </a:schemeClr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ko-KR" altLang="en-US">
                          <a:solidFill>
                            <a:prstClr val="white"/>
                          </a:solidFill>
                        </a:endParaRPr>
                      </a:p>
                    </p:txBody>
                  </p:sp>
                  <p:sp>
                    <p:nvSpPr>
                      <p:cNvPr id="12" name="곱셈 기호 11"/>
                      <p:cNvSpPr/>
                      <p:nvPr/>
                    </p:nvSpPr>
                    <p:spPr>
                      <a:xfrm>
                        <a:off x="6694389" y="994973"/>
                        <a:ext cx="190920" cy="190920"/>
                      </a:xfrm>
                      <a:prstGeom prst="mathMultiply">
                        <a:avLst>
                          <a:gd name="adj1" fmla="val 15789"/>
                        </a:avLst>
                      </a:prstGeom>
                      <a:solidFill>
                        <a:schemeClr val="bg1"/>
                      </a:solidFill>
                      <a:ln w="6350">
                        <a:solidFill>
                          <a:schemeClr val="bg1">
                            <a:lumMod val="50000"/>
                          </a:schemeClr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ko-KR" altLang="en-US">
                          <a:solidFill>
                            <a:prstClr val="white"/>
                          </a:solidFill>
                        </a:endParaRPr>
                      </a:p>
                    </p:txBody>
                  </p:sp>
                </p:grpSp>
              </p:grpSp>
              <p:sp>
                <p:nvSpPr>
                  <p:cNvPr id="38" name="직사각형 37"/>
                  <p:cNvSpPr/>
                  <p:nvPr/>
                </p:nvSpPr>
                <p:spPr>
                  <a:xfrm>
                    <a:off x="2770395" y="7351253"/>
                    <a:ext cx="2974725" cy="243143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pPr>
                      <a:lnSpc>
                        <a:spcPct val="70000"/>
                      </a:lnSpc>
                    </a:pPr>
                    <a:r>
                      <a:rPr lang="en-US" altLang="ko-KR" sz="1400" spc="300" dirty="0">
                        <a:ln>
                          <a:solidFill>
                            <a:srgbClr val="5B9BD5">
                              <a:shade val="50000"/>
                              <a:alpha val="0"/>
                            </a:srgbClr>
                          </a:solidFill>
                        </a:ln>
                        <a:solidFill>
                          <a:prstClr val="white"/>
                        </a:solidFill>
                        <a:latin typeface="KoPub돋움체 Medium" panose="02020603020101020101" pitchFamily="18" charset="-127"/>
                        <a:ea typeface="KoPub돋움체 Medium" panose="02020603020101020101" pitchFamily="18" charset="-127"/>
                      </a:rPr>
                      <a:t>http://www.eduro.go.kr</a:t>
                    </a:r>
                  </a:p>
                </p:txBody>
              </p:sp>
            </p:grpSp>
            <p:pic>
              <p:nvPicPr>
                <p:cNvPr id="28" name="그림 27"/>
                <p:cNvPicPr>
                  <a:picLocks noChangeAspect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963569" y="7695436"/>
                  <a:ext cx="4735840" cy="4867102"/>
                </a:xfrm>
                <a:prstGeom prst="rect">
                  <a:avLst/>
                </a:prstGeom>
                <a:ln w="76200">
                  <a:noFill/>
                </a:ln>
              </p:spPr>
            </p:pic>
          </p:grpSp>
        </p:grpSp>
        <p:sp>
          <p:nvSpPr>
            <p:cNvPr id="49" name="TextBox 48"/>
            <p:cNvSpPr txBox="1"/>
            <p:nvPr/>
          </p:nvSpPr>
          <p:spPr>
            <a:xfrm>
              <a:off x="4330322" y="3585768"/>
              <a:ext cx="1723928" cy="71667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 anchor="ctr">
              <a:noAutofit/>
            </a:bodyPr>
            <a:lstStyle/>
            <a:p>
              <a:pPr algn="r"/>
              <a:r>
                <a:rPr lang="ko-KR" altLang="en-US" sz="600" b="1" spc="-5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srgbClr val="2EA138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만족도 </a:t>
              </a:r>
              <a:r>
                <a:rPr lang="ko-KR" altLang="en-US" sz="600" b="1" spc="-50" dirty="0" smtClean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srgbClr val="2EA138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도사기간 </a:t>
              </a:r>
              <a:r>
                <a:rPr lang="en-US" altLang="ko-KR" sz="600" b="1" dirty="0" smtClean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srgbClr val="2EA138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: 2015.10.26 ~ 2015.10.30</a:t>
              </a:r>
              <a:endParaRPr lang="ko-KR" altLang="en-US" sz="600" b="1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2EA138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endParaRPr>
            </a:p>
          </p:txBody>
        </p:sp>
        <p:sp>
          <p:nvSpPr>
            <p:cNvPr id="6" name="직사각형 5"/>
            <p:cNvSpPr/>
            <p:nvPr/>
          </p:nvSpPr>
          <p:spPr>
            <a:xfrm>
              <a:off x="3035215" y="5463979"/>
              <a:ext cx="774785" cy="92869"/>
            </a:xfrm>
            <a:prstGeom prst="rect">
              <a:avLst/>
            </a:prstGeom>
            <a:solidFill>
              <a:srgbClr val="F5F5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72000" rtlCol="0" anchor="ctr"/>
            <a:lstStyle/>
            <a:p>
              <a:pPr>
                <a:buFont typeface="Wingdings" panose="05000000000000000000" pitchFamily="2" charset="2"/>
                <a:buChar char="u"/>
              </a:pPr>
              <a:r>
                <a:rPr lang="ko-KR" altLang="en-US" sz="500" dirty="0" smtClean="0">
                  <a:solidFill>
                    <a:srgbClr val="383838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 선생님께 바라는 점</a:t>
              </a:r>
              <a:endParaRPr lang="ko-KR" altLang="en-US" sz="500" dirty="0">
                <a:solidFill>
                  <a:srgbClr val="383838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48" name="직사각형 47"/>
            <p:cNvSpPr/>
            <p:nvPr/>
          </p:nvSpPr>
          <p:spPr>
            <a:xfrm>
              <a:off x="3035215" y="5090795"/>
              <a:ext cx="774785" cy="92869"/>
            </a:xfrm>
            <a:prstGeom prst="rect">
              <a:avLst/>
            </a:prstGeom>
            <a:solidFill>
              <a:srgbClr val="F5F5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72000" rtlCol="0" anchor="ctr"/>
            <a:lstStyle/>
            <a:p>
              <a:pPr>
                <a:buFont typeface="Wingdings" panose="05000000000000000000" pitchFamily="2" charset="2"/>
                <a:buChar char="u"/>
              </a:pPr>
              <a:r>
                <a:rPr lang="ko-KR" altLang="en-US" sz="500" dirty="0" smtClean="0">
                  <a:solidFill>
                    <a:srgbClr val="383838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 선생님의 좋은 점 </a:t>
              </a:r>
              <a:endParaRPr lang="ko-KR" altLang="en-US" sz="500" dirty="0">
                <a:solidFill>
                  <a:srgbClr val="383838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</p:grpSp>
      <p:sp>
        <p:nvSpPr>
          <p:cNvPr id="31" name="타원 30"/>
          <p:cNvSpPr/>
          <p:nvPr/>
        </p:nvSpPr>
        <p:spPr>
          <a:xfrm>
            <a:off x="1515007" y="1876441"/>
            <a:ext cx="278166" cy="278166"/>
          </a:xfrm>
          <a:prstGeom prst="ellipse">
            <a:avLst/>
          </a:prstGeom>
          <a:solidFill>
            <a:schemeClr val="accent5"/>
          </a:solidFill>
          <a:ln w="50800"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altLang="ko-KR" sz="1600" spc="-1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white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1</a:t>
            </a:r>
            <a:endParaRPr lang="ko-KR" altLang="en-US" sz="1600" spc="-100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prstClr val="white"/>
              </a:solidFill>
              <a:latin typeface="KoPub돋움체 Bold" panose="02020603020101020101" pitchFamily="18" charset="-127"/>
              <a:ea typeface="KoPub돋움체 Bold" panose="02020603020101020101" pitchFamily="18" charset="-127"/>
            </a:endParaRPr>
          </a:p>
        </p:txBody>
      </p:sp>
      <p:sp>
        <p:nvSpPr>
          <p:cNvPr id="33" name="타원 32"/>
          <p:cNvSpPr/>
          <p:nvPr/>
        </p:nvSpPr>
        <p:spPr>
          <a:xfrm>
            <a:off x="2896132" y="1598275"/>
            <a:ext cx="278166" cy="278166"/>
          </a:xfrm>
          <a:prstGeom prst="ellipse">
            <a:avLst/>
          </a:prstGeom>
          <a:solidFill>
            <a:schemeClr val="accent5"/>
          </a:solidFill>
          <a:ln w="50800"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altLang="ko-KR" sz="1600" spc="-1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white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2</a:t>
            </a:r>
            <a:endParaRPr lang="ko-KR" altLang="en-US" sz="1600" spc="-100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prstClr val="white"/>
              </a:solidFill>
              <a:latin typeface="KoPub돋움체 Bold" panose="02020603020101020101" pitchFamily="18" charset="-127"/>
              <a:ea typeface="KoPub돋움체 Bold" panose="02020603020101020101" pitchFamily="18" charset="-127"/>
            </a:endParaRPr>
          </a:p>
        </p:txBody>
      </p:sp>
      <p:sp>
        <p:nvSpPr>
          <p:cNvPr id="36" name="타원 35"/>
          <p:cNvSpPr/>
          <p:nvPr/>
        </p:nvSpPr>
        <p:spPr>
          <a:xfrm>
            <a:off x="2896132" y="2296881"/>
            <a:ext cx="278166" cy="278166"/>
          </a:xfrm>
          <a:prstGeom prst="ellipse">
            <a:avLst/>
          </a:prstGeom>
          <a:solidFill>
            <a:schemeClr val="accent5"/>
          </a:solidFill>
          <a:ln w="50800"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altLang="ko-KR" sz="1600" spc="-1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white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3</a:t>
            </a:r>
            <a:endParaRPr lang="ko-KR" altLang="en-US" sz="1600" spc="-100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prstClr val="white"/>
              </a:solidFill>
              <a:latin typeface="KoPub돋움체 Bold" panose="02020603020101020101" pitchFamily="18" charset="-127"/>
              <a:ea typeface="KoPub돋움체 Bold" panose="02020603020101020101" pitchFamily="18" charset="-127"/>
            </a:endParaRPr>
          </a:p>
        </p:txBody>
      </p:sp>
      <p:sp>
        <p:nvSpPr>
          <p:cNvPr id="37" name="타원 36"/>
          <p:cNvSpPr/>
          <p:nvPr/>
        </p:nvSpPr>
        <p:spPr>
          <a:xfrm>
            <a:off x="2896132" y="3182713"/>
            <a:ext cx="278166" cy="278166"/>
          </a:xfrm>
          <a:prstGeom prst="ellipse">
            <a:avLst/>
          </a:prstGeom>
          <a:solidFill>
            <a:schemeClr val="accent5"/>
          </a:solidFill>
          <a:ln w="50800"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altLang="ko-KR" sz="1600" spc="-1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white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4</a:t>
            </a:r>
            <a:endParaRPr lang="ko-KR" altLang="en-US" sz="1600" spc="-100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prstClr val="white"/>
              </a:solidFill>
              <a:latin typeface="KoPub돋움체 Bold" panose="02020603020101020101" pitchFamily="18" charset="-127"/>
              <a:ea typeface="KoPub돋움체 Bold" panose="02020603020101020101" pitchFamily="18" charset="-127"/>
            </a:endParaRPr>
          </a:p>
        </p:txBody>
      </p:sp>
      <p:sp>
        <p:nvSpPr>
          <p:cNvPr id="39" name="타원 38"/>
          <p:cNvSpPr/>
          <p:nvPr/>
        </p:nvSpPr>
        <p:spPr>
          <a:xfrm>
            <a:off x="2921180" y="5026864"/>
            <a:ext cx="278166" cy="278166"/>
          </a:xfrm>
          <a:prstGeom prst="ellipse">
            <a:avLst/>
          </a:prstGeom>
          <a:solidFill>
            <a:schemeClr val="accent5"/>
          </a:solidFill>
          <a:ln w="50800"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altLang="ko-KR" sz="1600" spc="-1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white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5</a:t>
            </a:r>
            <a:endParaRPr lang="ko-KR" altLang="en-US" sz="1600" spc="-100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prstClr val="white"/>
              </a:solidFill>
              <a:latin typeface="KoPub돋움체 Bold" panose="02020603020101020101" pitchFamily="18" charset="-127"/>
              <a:ea typeface="KoPub돋움체 Bold" panose="02020603020101020101" pitchFamily="18" charset="-127"/>
            </a:endParaRPr>
          </a:p>
        </p:txBody>
      </p:sp>
      <p:sp>
        <p:nvSpPr>
          <p:cNvPr id="40" name="타원 39"/>
          <p:cNvSpPr/>
          <p:nvPr/>
        </p:nvSpPr>
        <p:spPr>
          <a:xfrm>
            <a:off x="2921180" y="5395119"/>
            <a:ext cx="278166" cy="278166"/>
          </a:xfrm>
          <a:prstGeom prst="ellipse">
            <a:avLst/>
          </a:prstGeom>
          <a:solidFill>
            <a:schemeClr val="accent5"/>
          </a:solidFill>
          <a:ln w="50800"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altLang="ko-KR" sz="1600" spc="-1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white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6</a:t>
            </a:r>
            <a:endParaRPr lang="ko-KR" altLang="en-US" sz="1600" spc="-100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prstClr val="white"/>
              </a:solidFill>
              <a:latin typeface="KoPub돋움체 Bold" panose="02020603020101020101" pitchFamily="18" charset="-127"/>
              <a:ea typeface="KoPub돋움체 Bold" panose="02020603020101020101" pitchFamily="18" charset="-127"/>
            </a:endParaRPr>
          </a:p>
        </p:txBody>
      </p:sp>
      <p:sp>
        <p:nvSpPr>
          <p:cNvPr id="51" name="타원 50"/>
          <p:cNvSpPr/>
          <p:nvPr/>
        </p:nvSpPr>
        <p:spPr>
          <a:xfrm>
            <a:off x="4013547" y="5767594"/>
            <a:ext cx="278166" cy="278166"/>
          </a:xfrm>
          <a:prstGeom prst="ellipse">
            <a:avLst/>
          </a:prstGeom>
          <a:solidFill>
            <a:schemeClr val="accent5"/>
          </a:solidFill>
          <a:ln w="50800"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altLang="ko-KR" sz="1600" spc="-100" dirty="0" smtClean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white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7</a:t>
            </a:r>
            <a:endParaRPr lang="ko-KR" altLang="en-US" sz="1600" spc="-100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prstClr val="white"/>
              </a:solidFill>
              <a:latin typeface="KoPub돋움체 Bold" panose="02020603020101020101" pitchFamily="18" charset="-127"/>
              <a:ea typeface="KoPub돋움체 Bold" panose="02020603020101020101" pitchFamily="18" charset="-127"/>
            </a:endParaRPr>
          </a:p>
        </p:txBody>
      </p:sp>
      <p:sp>
        <p:nvSpPr>
          <p:cNvPr id="15" name="직사각형 14"/>
          <p:cNvSpPr/>
          <p:nvPr/>
        </p:nvSpPr>
        <p:spPr>
          <a:xfrm>
            <a:off x="885412" y="1200720"/>
            <a:ext cx="6241065" cy="3250780"/>
          </a:xfrm>
          <a:prstGeom prst="rect">
            <a:avLst/>
          </a:prstGeom>
          <a:gradFill flip="none" rotWithShape="1">
            <a:gsLst>
              <a:gs pos="100000">
                <a:srgbClr val="2E75B6">
                  <a:alpha val="0"/>
                </a:srgbClr>
              </a:gs>
              <a:gs pos="80000">
                <a:srgbClr val="005DA2">
                  <a:alpha val="42000"/>
                </a:srgbClr>
              </a:gs>
              <a:gs pos="19000">
                <a:srgbClr val="005DA2"/>
              </a:gs>
            </a:gsLst>
            <a:lin ang="5400000" scaled="1"/>
            <a:tileRect/>
          </a:gradFill>
        </p:spPr>
        <p:txBody>
          <a:bodyPr wrap="square" anchor="ctr">
            <a:noAutofit/>
          </a:bodyPr>
          <a:lstStyle/>
          <a:p>
            <a:pPr marL="177800" indent="-177800" algn="ctr" latinLnBrk="0">
              <a:lnSpc>
                <a:spcPct val="90000"/>
              </a:lnSpc>
              <a:buClr>
                <a:srgbClr val="5A9AD4"/>
              </a:buClr>
              <a:tabLst>
                <a:tab pos="88900" algn="l"/>
              </a:tabLst>
            </a:pPr>
            <a:r>
              <a:rPr lang="ko-KR" altLang="en-US" sz="3200" spc="-100" dirty="0" smtClean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FFFF00"/>
                </a:solidFill>
                <a:effectLst>
                  <a:outerShdw blurRad="927100" sx="102000" sy="102000" algn="ctr" rotWithShape="0">
                    <a:schemeClr val="accent1">
                      <a:lumMod val="50000"/>
                    </a:schemeClr>
                  </a:outerShdw>
                </a:effectLst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교장</a:t>
            </a:r>
            <a:r>
              <a:rPr lang="en-US" altLang="ko-KR" sz="3200" spc="-100" dirty="0" smtClean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FFFF00"/>
                </a:solidFill>
                <a:effectLst>
                  <a:outerShdw blurRad="927100" sx="102000" sy="102000" algn="ctr" rotWithShape="0">
                    <a:schemeClr val="accent1">
                      <a:lumMod val="50000"/>
                    </a:schemeClr>
                  </a:outerShdw>
                </a:effectLst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·</a:t>
            </a:r>
            <a:r>
              <a:rPr lang="ko-KR" altLang="en-US" sz="3200" spc="-100" dirty="0" smtClean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FFFF00"/>
                </a:solidFill>
                <a:effectLst>
                  <a:outerShdw blurRad="927100" sx="102000" sy="102000" algn="ctr" rotWithShape="0">
                    <a:schemeClr val="accent1">
                      <a:lumMod val="50000"/>
                    </a:schemeClr>
                  </a:outerShdw>
                </a:effectLst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담임교사 </a:t>
            </a:r>
            <a:r>
              <a:rPr lang="ko-KR" altLang="en-US" sz="3200" spc="-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FFFF00"/>
                </a:solidFill>
                <a:effectLst>
                  <a:outerShdw blurRad="927100" sx="102000" sy="102000" algn="ctr" rotWithShape="0">
                    <a:schemeClr val="accent1">
                      <a:lumMod val="50000"/>
                    </a:schemeClr>
                  </a:outerShdw>
                </a:effectLst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포함 </a:t>
            </a:r>
            <a:r>
              <a:rPr lang="ko-KR" altLang="en-US" sz="3200" spc="-100" dirty="0" smtClean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FFFF00"/>
                </a:solidFill>
                <a:effectLst>
                  <a:outerShdw blurRad="927100" sx="102000" sy="102000" algn="ctr" rotWithShape="0">
                    <a:schemeClr val="accent1">
                      <a:lumMod val="50000"/>
                    </a:schemeClr>
                  </a:outerShdw>
                </a:effectLst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 </a:t>
            </a:r>
            <a:r>
              <a:rPr lang="en-US" altLang="ko-KR" sz="3200" spc="-100" dirty="0" smtClean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FFFF00"/>
                </a:solidFill>
                <a:effectLst>
                  <a:outerShdw blurRad="927100" sx="102000" sy="102000" algn="ctr" rotWithShape="0">
                    <a:schemeClr val="accent1">
                      <a:lumMod val="50000"/>
                    </a:schemeClr>
                  </a:outerShdw>
                </a:effectLst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3</a:t>
            </a:r>
            <a:r>
              <a:rPr lang="ko-KR" altLang="en-US" sz="3200" spc="-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FFFF00"/>
                </a:solidFill>
                <a:effectLst>
                  <a:outerShdw blurRad="927100" sx="102000" sy="102000" algn="ctr" rotWithShape="0">
                    <a:schemeClr val="accent1">
                      <a:lumMod val="50000"/>
                    </a:schemeClr>
                  </a:outerShdw>
                </a:effectLst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인 </a:t>
            </a:r>
            <a:r>
              <a:rPr lang="ko-KR" altLang="en-US" sz="3200" spc="-100" dirty="0" smtClean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FFFF00"/>
                </a:solidFill>
                <a:effectLst>
                  <a:outerShdw blurRad="927100" sx="102000" sy="102000" algn="ctr" rotWithShape="0">
                    <a:schemeClr val="accent1">
                      <a:lumMod val="50000"/>
                    </a:schemeClr>
                  </a:outerShdw>
                </a:effectLst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이상</a:t>
            </a:r>
            <a:r>
              <a:rPr lang="en-US" altLang="ko-KR" sz="3200" spc="-100" dirty="0" smtClean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bg1"/>
                </a:solidFill>
                <a:effectLst>
                  <a:outerShdw blurRad="927100" sx="102000" sy="102000" algn="ctr" rotWithShape="0">
                    <a:schemeClr val="accent1">
                      <a:lumMod val="50000"/>
                    </a:schemeClr>
                  </a:outerShdw>
                </a:effectLst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/>
            </a:r>
            <a:br>
              <a:rPr lang="en-US" altLang="ko-KR" sz="3200" spc="-100" dirty="0" smtClean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bg1"/>
                </a:solidFill>
                <a:effectLst>
                  <a:outerShdw blurRad="927100" sx="102000" sy="102000" algn="ctr" rotWithShape="0">
                    <a:schemeClr val="accent1">
                      <a:lumMod val="50000"/>
                    </a:schemeClr>
                  </a:outerShdw>
                </a:effectLst>
                <a:latin typeface="KoPub돋움체 Bold" panose="02020603020101020101" pitchFamily="18" charset="-127"/>
                <a:ea typeface="KoPub돋움체 Bold" panose="02020603020101020101" pitchFamily="18" charset="-127"/>
              </a:rPr>
            </a:br>
            <a:r>
              <a:rPr lang="ko-KR" altLang="en-US" sz="3200" spc="-100" dirty="0" smtClean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bg1"/>
                </a:solidFill>
                <a:effectLst>
                  <a:outerShdw blurRad="927100" sx="102000" sy="102000" algn="ctr" rotWithShape="0">
                    <a:schemeClr val="accent1">
                      <a:lumMod val="50000"/>
                    </a:schemeClr>
                  </a:outerShdw>
                </a:effectLst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만족도 조사 실시</a:t>
            </a:r>
            <a:endParaRPr lang="en-US" altLang="ko-KR" sz="3200" spc="-1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bg1"/>
              </a:solidFill>
              <a:effectLst>
                <a:outerShdw blurRad="927100" sx="102000" sy="102000" algn="ctr" rotWithShape="0">
                  <a:schemeClr val="accent1">
                    <a:lumMod val="50000"/>
                  </a:schemeClr>
                </a:outerShdw>
              </a:effectLst>
              <a:latin typeface="KoPub돋움체 Bold" panose="02020603020101020101" pitchFamily="18" charset="-127"/>
              <a:ea typeface="KoPub돋움체 Bold" panose="0202060302010102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382294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500"/>
                            </p:stCondLst>
                            <p:childTnLst>
                              <p:par>
                                <p:cTn id="39" presetID="22" presetClass="entr" presetSubtype="1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3" grpId="0" animBg="1"/>
      <p:bldP spid="36" grpId="0" animBg="1"/>
      <p:bldP spid="37" grpId="0" animBg="1"/>
      <p:bldP spid="39" grpId="0" animBg="1"/>
      <p:bldP spid="40" grpId="0" animBg="1"/>
      <p:bldP spid="51" grpId="0" animBg="1"/>
      <p:bldP spid="1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오른쪽 화살표 12"/>
          <p:cNvSpPr/>
          <p:nvPr/>
        </p:nvSpPr>
        <p:spPr>
          <a:xfrm>
            <a:off x="0" y="3200000"/>
            <a:ext cx="9067799" cy="1102290"/>
          </a:xfrm>
          <a:prstGeom prst="rightArrow">
            <a:avLst>
              <a:gd name="adj1" fmla="val 63826"/>
              <a:gd name="adj2" fmla="val 47407"/>
            </a:avLst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2" name="그룹 1"/>
          <p:cNvGrpSpPr/>
          <p:nvPr/>
        </p:nvGrpSpPr>
        <p:grpSpPr>
          <a:xfrm>
            <a:off x="468313" y="1166791"/>
            <a:ext cx="2496367" cy="4865710"/>
            <a:chOff x="468313" y="1166791"/>
            <a:chExt cx="2496367" cy="4865710"/>
          </a:xfrm>
        </p:grpSpPr>
        <p:sp>
          <p:nvSpPr>
            <p:cNvPr id="33" name="자유형 32"/>
            <p:cNvSpPr/>
            <p:nvPr/>
          </p:nvSpPr>
          <p:spPr>
            <a:xfrm>
              <a:off x="468313" y="1384301"/>
              <a:ext cx="2496367" cy="4648200"/>
            </a:xfrm>
            <a:custGeom>
              <a:avLst/>
              <a:gdLst>
                <a:gd name="connsiteX0" fmla="*/ 445058 w 2670295"/>
                <a:gd name="connsiteY0" fmla="*/ 0 h 4972051"/>
                <a:gd name="connsiteX1" fmla="*/ 2225237 w 2670295"/>
                <a:gd name="connsiteY1" fmla="*/ 0 h 4972051"/>
                <a:gd name="connsiteX2" fmla="*/ 2670295 w 2670295"/>
                <a:gd name="connsiteY2" fmla="*/ 445058 h 4972051"/>
                <a:gd name="connsiteX3" fmla="*/ 2670295 w 2670295"/>
                <a:gd name="connsiteY3" fmla="*/ 4001093 h 4972051"/>
                <a:gd name="connsiteX4" fmla="*/ 2670295 w 2670295"/>
                <a:gd name="connsiteY4" fmla="*/ 4526993 h 4972051"/>
                <a:gd name="connsiteX5" fmla="*/ 2670295 w 2670295"/>
                <a:gd name="connsiteY5" fmla="*/ 4972051 h 4972051"/>
                <a:gd name="connsiteX6" fmla="*/ 2225237 w 2670295"/>
                <a:gd name="connsiteY6" fmla="*/ 4972051 h 4972051"/>
                <a:gd name="connsiteX7" fmla="*/ 445058 w 2670295"/>
                <a:gd name="connsiteY7" fmla="*/ 4972051 h 4972051"/>
                <a:gd name="connsiteX8" fmla="*/ 0 w 2670295"/>
                <a:gd name="connsiteY8" fmla="*/ 4972051 h 4972051"/>
                <a:gd name="connsiteX9" fmla="*/ 0 w 2670295"/>
                <a:gd name="connsiteY9" fmla="*/ 4526993 h 4972051"/>
                <a:gd name="connsiteX10" fmla="*/ 0 w 2670295"/>
                <a:gd name="connsiteY10" fmla="*/ 4001093 h 4972051"/>
                <a:gd name="connsiteX11" fmla="*/ 0 w 2670295"/>
                <a:gd name="connsiteY11" fmla="*/ 445058 h 4972051"/>
                <a:gd name="connsiteX12" fmla="*/ 445058 w 2670295"/>
                <a:gd name="connsiteY12" fmla="*/ 0 h 4972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670295" h="4972051">
                  <a:moveTo>
                    <a:pt x="445058" y="0"/>
                  </a:moveTo>
                  <a:lnTo>
                    <a:pt x="2225237" y="0"/>
                  </a:lnTo>
                  <a:cubicBezTo>
                    <a:pt x="2471036" y="0"/>
                    <a:pt x="2670295" y="199259"/>
                    <a:pt x="2670295" y="445058"/>
                  </a:cubicBezTo>
                  <a:lnTo>
                    <a:pt x="2670295" y="4001093"/>
                  </a:lnTo>
                  <a:lnTo>
                    <a:pt x="2670295" y="4526993"/>
                  </a:lnTo>
                  <a:lnTo>
                    <a:pt x="2670295" y="4972051"/>
                  </a:lnTo>
                  <a:lnTo>
                    <a:pt x="2225237" y="4972051"/>
                  </a:lnTo>
                  <a:lnTo>
                    <a:pt x="445058" y="4972051"/>
                  </a:lnTo>
                  <a:lnTo>
                    <a:pt x="0" y="4972051"/>
                  </a:lnTo>
                  <a:lnTo>
                    <a:pt x="0" y="4526993"/>
                  </a:lnTo>
                  <a:lnTo>
                    <a:pt x="0" y="4001093"/>
                  </a:lnTo>
                  <a:lnTo>
                    <a:pt x="0" y="445058"/>
                  </a:lnTo>
                  <a:cubicBezTo>
                    <a:pt x="0" y="199259"/>
                    <a:pt x="199259" y="0"/>
                    <a:pt x="44505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2" name="타원 21"/>
            <p:cNvSpPr/>
            <p:nvPr/>
          </p:nvSpPr>
          <p:spPr>
            <a:xfrm>
              <a:off x="1521608" y="1166791"/>
              <a:ext cx="389775" cy="389775"/>
            </a:xfrm>
            <a:prstGeom prst="ellipse">
              <a:avLst/>
            </a:prstGeom>
            <a:solidFill>
              <a:schemeClr val="accent5"/>
            </a:solidFill>
            <a:ln w="508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en-US" altLang="ko-KR" sz="1600" spc="-10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white"/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1</a:t>
              </a:r>
              <a:endParaRPr lang="ko-KR" altLang="en-US" sz="1600" spc="-1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white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endParaRPr>
            </a:p>
          </p:txBody>
        </p:sp>
        <p:sp>
          <p:nvSpPr>
            <p:cNvPr id="24" name="직사각형 23"/>
            <p:cNvSpPr/>
            <p:nvPr/>
          </p:nvSpPr>
          <p:spPr>
            <a:xfrm>
              <a:off x="977777" y="1746767"/>
              <a:ext cx="1330814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ko-KR" altLang="en-US" sz="2000" spc="-100" dirty="0">
                  <a:ln>
                    <a:solidFill>
                      <a:schemeClr val="bg1">
                        <a:alpha val="0"/>
                      </a:schemeClr>
                    </a:solidFill>
                  </a:ln>
                  <a:solidFill>
                    <a:srgbClr val="0083CC"/>
                  </a:solidFill>
                  <a:latin typeface="뫼비우스 Bold" panose="02000500000000000000" pitchFamily="2" charset="-127"/>
                  <a:ea typeface="뫼비우스 Bold" panose="02000500000000000000" pitchFamily="2" charset="-127"/>
                </a:rPr>
                <a:t>설문지 배부</a:t>
              </a:r>
            </a:p>
          </p:txBody>
        </p:sp>
        <p:sp>
          <p:nvSpPr>
            <p:cNvPr id="26" name="직사각형 25"/>
            <p:cNvSpPr/>
            <p:nvPr/>
          </p:nvSpPr>
          <p:spPr>
            <a:xfrm>
              <a:off x="526880" y="2247733"/>
              <a:ext cx="2358839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163513" indent="-163513" latinLnBrk="0">
                <a:spcBef>
                  <a:spcPts val="1200"/>
                </a:spcBef>
                <a:buClr>
                  <a:schemeClr val="tx1">
                    <a:lumMod val="50000"/>
                    <a:lumOff val="50000"/>
                  </a:schemeClr>
                </a:buClr>
                <a:buSzPct val="80000"/>
                <a:buFont typeface="Arial" pitchFamily="34" charset="0"/>
                <a:buChar char="•"/>
              </a:pPr>
              <a:r>
                <a:rPr lang="ko-KR" altLang="en-US" sz="1400" spc="-8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가정으로 설문지</a:t>
              </a:r>
              <a:r>
                <a:rPr lang="en-US" altLang="ko-KR" sz="1400" spc="-8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, </a:t>
              </a:r>
              <a:r>
                <a:rPr lang="ko-KR" altLang="en-US" sz="1400" spc="-80" dirty="0" smtClean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회송용 </a:t>
              </a:r>
              <a:r>
                <a:rPr lang="ko-KR" altLang="en-US" sz="1400" spc="-8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봉투 배부</a:t>
              </a:r>
            </a:p>
          </p:txBody>
        </p:sp>
      </p:grpSp>
      <p:grpSp>
        <p:nvGrpSpPr>
          <p:cNvPr id="3" name="그룹 2"/>
          <p:cNvGrpSpPr/>
          <p:nvPr/>
        </p:nvGrpSpPr>
        <p:grpSpPr>
          <a:xfrm>
            <a:off x="3158236" y="1166791"/>
            <a:ext cx="2496367" cy="4865710"/>
            <a:chOff x="3158236" y="1166791"/>
            <a:chExt cx="2496367" cy="4865710"/>
          </a:xfrm>
        </p:grpSpPr>
        <p:sp>
          <p:nvSpPr>
            <p:cNvPr id="36" name="자유형 35"/>
            <p:cNvSpPr/>
            <p:nvPr/>
          </p:nvSpPr>
          <p:spPr>
            <a:xfrm>
              <a:off x="3158236" y="1384301"/>
              <a:ext cx="2496367" cy="4648200"/>
            </a:xfrm>
            <a:custGeom>
              <a:avLst/>
              <a:gdLst>
                <a:gd name="connsiteX0" fmla="*/ 445058 w 2670295"/>
                <a:gd name="connsiteY0" fmla="*/ 0 h 4972051"/>
                <a:gd name="connsiteX1" fmla="*/ 2225237 w 2670295"/>
                <a:gd name="connsiteY1" fmla="*/ 0 h 4972051"/>
                <a:gd name="connsiteX2" fmla="*/ 2670295 w 2670295"/>
                <a:gd name="connsiteY2" fmla="*/ 445058 h 4972051"/>
                <a:gd name="connsiteX3" fmla="*/ 2670295 w 2670295"/>
                <a:gd name="connsiteY3" fmla="*/ 4001093 h 4972051"/>
                <a:gd name="connsiteX4" fmla="*/ 2670295 w 2670295"/>
                <a:gd name="connsiteY4" fmla="*/ 4526993 h 4972051"/>
                <a:gd name="connsiteX5" fmla="*/ 2670295 w 2670295"/>
                <a:gd name="connsiteY5" fmla="*/ 4972051 h 4972051"/>
                <a:gd name="connsiteX6" fmla="*/ 2225237 w 2670295"/>
                <a:gd name="connsiteY6" fmla="*/ 4972051 h 4972051"/>
                <a:gd name="connsiteX7" fmla="*/ 445058 w 2670295"/>
                <a:gd name="connsiteY7" fmla="*/ 4972051 h 4972051"/>
                <a:gd name="connsiteX8" fmla="*/ 0 w 2670295"/>
                <a:gd name="connsiteY8" fmla="*/ 4972051 h 4972051"/>
                <a:gd name="connsiteX9" fmla="*/ 0 w 2670295"/>
                <a:gd name="connsiteY9" fmla="*/ 4526993 h 4972051"/>
                <a:gd name="connsiteX10" fmla="*/ 0 w 2670295"/>
                <a:gd name="connsiteY10" fmla="*/ 4001093 h 4972051"/>
                <a:gd name="connsiteX11" fmla="*/ 0 w 2670295"/>
                <a:gd name="connsiteY11" fmla="*/ 445058 h 4972051"/>
                <a:gd name="connsiteX12" fmla="*/ 445058 w 2670295"/>
                <a:gd name="connsiteY12" fmla="*/ 0 h 4972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670295" h="4972051">
                  <a:moveTo>
                    <a:pt x="445058" y="0"/>
                  </a:moveTo>
                  <a:lnTo>
                    <a:pt x="2225237" y="0"/>
                  </a:lnTo>
                  <a:cubicBezTo>
                    <a:pt x="2471036" y="0"/>
                    <a:pt x="2670295" y="199259"/>
                    <a:pt x="2670295" y="445058"/>
                  </a:cubicBezTo>
                  <a:lnTo>
                    <a:pt x="2670295" y="4001093"/>
                  </a:lnTo>
                  <a:lnTo>
                    <a:pt x="2670295" y="4526993"/>
                  </a:lnTo>
                  <a:lnTo>
                    <a:pt x="2670295" y="4972051"/>
                  </a:lnTo>
                  <a:lnTo>
                    <a:pt x="2225237" y="4972051"/>
                  </a:lnTo>
                  <a:lnTo>
                    <a:pt x="445058" y="4972051"/>
                  </a:lnTo>
                  <a:lnTo>
                    <a:pt x="0" y="4972051"/>
                  </a:lnTo>
                  <a:lnTo>
                    <a:pt x="0" y="4526993"/>
                  </a:lnTo>
                  <a:lnTo>
                    <a:pt x="0" y="4001093"/>
                  </a:lnTo>
                  <a:lnTo>
                    <a:pt x="0" y="445058"/>
                  </a:lnTo>
                  <a:cubicBezTo>
                    <a:pt x="0" y="199259"/>
                    <a:pt x="199259" y="0"/>
                    <a:pt x="44505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7" name="직사각형 26"/>
            <p:cNvSpPr/>
            <p:nvPr/>
          </p:nvSpPr>
          <p:spPr>
            <a:xfrm>
              <a:off x="3562484" y="1746767"/>
              <a:ext cx="176682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ko-KR" altLang="en-US" sz="2000" spc="-100" dirty="0">
                  <a:ln>
                    <a:solidFill>
                      <a:schemeClr val="bg1">
                        <a:alpha val="0"/>
                      </a:schemeClr>
                    </a:solidFill>
                  </a:ln>
                  <a:solidFill>
                    <a:srgbClr val="0083CC"/>
                  </a:solidFill>
                  <a:latin typeface="뫼비우스 Bold" panose="02000500000000000000" pitchFamily="2" charset="-127"/>
                  <a:ea typeface="뫼비우스 Bold" panose="02000500000000000000" pitchFamily="2" charset="-127"/>
                </a:rPr>
                <a:t>종이설문지 작성</a:t>
              </a:r>
            </a:p>
          </p:txBody>
        </p:sp>
        <p:sp>
          <p:nvSpPr>
            <p:cNvPr id="28" name="직사각형 27"/>
            <p:cNvSpPr/>
            <p:nvPr/>
          </p:nvSpPr>
          <p:spPr>
            <a:xfrm>
              <a:off x="3269644" y="2247733"/>
              <a:ext cx="2255746" cy="132343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163513" indent="-163513" latinLnBrk="0">
                <a:spcBef>
                  <a:spcPts val="600"/>
                </a:spcBef>
                <a:buClr>
                  <a:schemeClr val="tx1">
                    <a:lumMod val="50000"/>
                    <a:lumOff val="50000"/>
                  </a:schemeClr>
                </a:buClr>
                <a:buFont typeface="Arial" pitchFamily="34" charset="0"/>
                <a:buChar char="•"/>
              </a:pPr>
              <a:r>
                <a:rPr lang="ko-KR" altLang="en-US" sz="1400" spc="-80" dirty="0" smtClean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종이설문지 </a:t>
              </a:r>
              <a:r>
                <a:rPr lang="ko-KR" altLang="en-US" sz="1400" spc="-8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작성</a:t>
              </a:r>
            </a:p>
            <a:p>
              <a:pPr marL="163513" indent="-163513" latinLnBrk="0">
                <a:spcBef>
                  <a:spcPts val="600"/>
                </a:spcBef>
                <a:buClr>
                  <a:schemeClr val="tx1">
                    <a:lumMod val="50000"/>
                    <a:lumOff val="50000"/>
                  </a:schemeClr>
                </a:buClr>
                <a:buFont typeface="Arial" pitchFamily="34" charset="0"/>
                <a:buChar char="•"/>
              </a:pPr>
              <a:r>
                <a:rPr lang="ko-KR" altLang="en-US" sz="1400" spc="-80" dirty="0" err="1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해당란에</a:t>
              </a:r>
              <a:r>
                <a:rPr lang="ko-KR" altLang="en-US" sz="1400" spc="-8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 검은색 </a:t>
              </a:r>
              <a:r>
                <a:rPr lang="ko-KR" altLang="en-US" sz="1400" spc="-80" dirty="0" smtClean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사인펜으로</a:t>
              </a:r>
              <a:r>
                <a:rPr lang="en-US" altLang="ko-KR" sz="1400" spc="-80" dirty="0" smtClean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/>
              </a:r>
              <a:br>
                <a:rPr lang="en-US" altLang="ko-KR" sz="1400" spc="-80" dirty="0" smtClean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</a:br>
              <a:r>
                <a:rPr lang="ko-KR" altLang="en-US" sz="1400" spc="-80" dirty="0" smtClean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 까맣게 </a:t>
              </a:r>
              <a:r>
                <a:rPr lang="ko-KR" altLang="en-US" sz="1400" spc="-8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표기</a:t>
              </a:r>
            </a:p>
            <a:p>
              <a:pPr marL="163513" indent="-163513" latinLnBrk="0">
                <a:spcBef>
                  <a:spcPts val="600"/>
                </a:spcBef>
                <a:buClr>
                  <a:schemeClr val="tx1">
                    <a:lumMod val="50000"/>
                    <a:lumOff val="50000"/>
                  </a:schemeClr>
                </a:buClr>
                <a:buFont typeface="Arial" pitchFamily="34" charset="0"/>
                <a:buChar char="•"/>
              </a:pPr>
              <a:r>
                <a:rPr lang="ko-KR" altLang="en-US" sz="1400" spc="-8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교장</a:t>
              </a:r>
              <a:r>
                <a:rPr lang="en-US" altLang="ko-KR" sz="1400" spc="-8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, </a:t>
              </a:r>
              <a:r>
                <a:rPr lang="ko-KR" altLang="en-US" sz="1400" spc="-8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담임교사 외 </a:t>
              </a:r>
              <a:r>
                <a:rPr lang="en-US" altLang="ko-KR" sz="1400" spc="-80" dirty="0" smtClean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/>
              </a:r>
              <a:br>
                <a:rPr lang="en-US" altLang="ko-KR" sz="1400" spc="-80" dirty="0" smtClean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</a:br>
              <a:r>
                <a:rPr lang="en-US" altLang="ko-KR" sz="1400" spc="-80" dirty="0" smtClean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1</a:t>
              </a:r>
              <a:r>
                <a:rPr lang="ko-KR" altLang="en-US" sz="1400" spc="-8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인 이상 참여</a:t>
              </a:r>
              <a:r>
                <a:rPr lang="en-US" altLang="ko-KR" sz="1400" spc="-8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(3</a:t>
              </a:r>
              <a:r>
                <a:rPr lang="ko-KR" altLang="en-US" sz="1400" spc="-8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인 참여 필수</a:t>
              </a:r>
              <a:r>
                <a:rPr lang="en-US" altLang="ko-KR" sz="1400" spc="-8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)</a:t>
              </a:r>
              <a:endParaRPr lang="ko-KR" altLang="en-US" sz="1400" spc="-8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endParaRPr>
            </a:p>
          </p:txBody>
        </p:sp>
        <p:sp>
          <p:nvSpPr>
            <p:cNvPr id="103" name="타원 102"/>
            <p:cNvSpPr/>
            <p:nvPr/>
          </p:nvSpPr>
          <p:spPr>
            <a:xfrm>
              <a:off x="4228139" y="1166791"/>
              <a:ext cx="389775" cy="389775"/>
            </a:xfrm>
            <a:prstGeom prst="ellipse">
              <a:avLst/>
            </a:prstGeom>
            <a:solidFill>
              <a:schemeClr val="accent5"/>
            </a:solidFill>
            <a:ln w="508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en-US" altLang="ko-KR" sz="1600" spc="-100" dirty="0" smtClean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white"/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2</a:t>
              </a:r>
              <a:endParaRPr lang="ko-KR" altLang="en-US" sz="1600" spc="-1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white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endParaRPr>
            </a:p>
          </p:txBody>
        </p:sp>
      </p:grpSp>
      <p:grpSp>
        <p:nvGrpSpPr>
          <p:cNvPr id="7" name="그룹 6"/>
          <p:cNvGrpSpPr/>
          <p:nvPr/>
        </p:nvGrpSpPr>
        <p:grpSpPr>
          <a:xfrm>
            <a:off x="5878057" y="1166791"/>
            <a:ext cx="2496367" cy="4865710"/>
            <a:chOff x="5878057" y="1166791"/>
            <a:chExt cx="2496367" cy="4865710"/>
          </a:xfrm>
        </p:grpSpPr>
        <p:sp>
          <p:nvSpPr>
            <p:cNvPr id="38" name="자유형 37"/>
            <p:cNvSpPr/>
            <p:nvPr/>
          </p:nvSpPr>
          <p:spPr>
            <a:xfrm>
              <a:off x="5878057" y="1384301"/>
              <a:ext cx="2496367" cy="4648200"/>
            </a:xfrm>
            <a:custGeom>
              <a:avLst/>
              <a:gdLst>
                <a:gd name="connsiteX0" fmla="*/ 445058 w 2670295"/>
                <a:gd name="connsiteY0" fmla="*/ 0 h 4972051"/>
                <a:gd name="connsiteX1" fmla="*/ 2225237 w 2670295"/>
                <a:gd name="connsiteY1" fmla="*/ 0 h 4972051"/>
                <a:gd name="connsiteX2" fmla="*/ 2670295 w 2670295"/>
                <a:gd name="connsiteY2" fmla="*/ 445058 h 4972051"/>
                <a:gd name="connsiteX3" fmla="*/ 2670295 w 2670295"/>
                <a:gd name="connsiteY3" fmla="*/ 4001093 h 4972051"/>
                <a:gd name="connsiteX4" fmla="*/ 2670295 w 2670295"/>
                <a:gd name="connsiteY4" fmla="*/ 4526993 h 4972051"/>
                <a:gd name="connsiteX5" fmla="*/ 2670295 w 2670295"/>
                <a:gd name="connsiteY5" fmla="*/ 4972051 h 4972051"/>
                <a:gd name="connsiteX6" fmla="*/ 2225237 w 2670295"/>
                <a:gd name="connsiteY6" fmla="*/ 4972051 h 4972051"/>
                <a:gd name="connsiteX7" fmla="*/ 445058 w 2670295"/>
                <a:gd name="connsiteY7" fmla="*/ 4972051 h 4972051"/>
                <a:gd name="connsiteX8" fmla="*/ 0 w 2670295"/>
                <a:gd name="connsiteY8" fmla="*/ 4972051 h 4972051"/>
                <a:gd name="connsiteX9" fmla="*/ 0 w 2670295"/>
                <a:gd name="connsiteY9" fmla="*/ 4526993 h 4972051"/>
                <a:gd name="connsiteX10" fmla="*/ 0 w 2670295"/>
                <a:gd name="connsiteY10" fmla="*/ 4001093 h 4972051"/>
                <a:gd name="connsiteX11" fmla="*/ 0 w 2670295"/>
                <a:gd name="connsiteY11" fmla="*/ 445058 h 4972051"/>
                <a:gd name="connsiteX12" fmla="*/ 445058 w 2670295"/>
                <a:gd name="connsiteY12" fmla="*/ 0 h 4972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670295" h="4972051">
                  <a:moveTo>
                    <a:pt x="445058" y="0"/>
                  </a:moveTo>
                  <a:lnTo>
                    <a:pt x="2225237" y="0"/>
                  </a:lnTo>
                  <a:cubicBezTo>
                    <a:pt x="2471036" y="0"/>
                    <a:pt x="2670295" y="199259"/>
                    <a:pt x="2670295" y="445058"/>
                  </a:cubicBezTo>
                  <a:lnTo>
                    <a:pt x="2670295" y="4001093"/>
                  </a:lnTo>
                  <a:lnTo>
                    <a:pt x="2670295" y="4526993"/>
                  </a:lnTo>
                  <a:lnTo>
                    <a:pt x="2670295" y="4972051"/>
                  </a:lnTo>
                  <a:lnTo>
                    <a:pt x="2225237" y="4972051"/>
                  </a:lnTo>
                  <a:lnTo>
                    <a:pt x="445058" y="4972051"/>
                  </a:lnTo>
                  <a:lnTo>
                    <a:pt x="0" y="4972051"/>
                  </a:lnTo>
                  <a:lnTo>
                    <a:pt x="0" y="4526993"/>
                  </a:lnTo>
                  <a:lnTo>
                    <a:pt x="0" y="4001093"/>
                  </a:lnTo>
                  <a:lnTo>
                    <a:pt x="0" y="445058"/>
                  </a:lnTo>
                  <a:cubicBezTo>
                    <a:pt x="0" y="199259"/>
                    <a:pt x="199259" y="0"/>
                    <a:pt x="44505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1" name="직사각형 30"/>
            <p:cNvSpPr/>
            <p:nvPr/>
          </p:nvSpPr>
          <p:spPr>
            <a:xfrm>
              <a:off x="6460833" y="1746767"/>
              <a:ext cx="1330814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ko-KR" altLang="en-US" sz="2000" spc="-100" dirty="0">
                  <a:ln>
                    <a:solidFill>
                      <a:schemeClr val="bg1">
                        <a:alpha val="0"/>
                      </a:schemeClr>
                    </a:solidFill>
                  </a:ln>
                  <a:solidFill>
                    <a:srgbClr val="0083CC"/>
                  </a:solidFill>
                  <a:latin typeface="뫼비우스 Bold" panose="02000500000000000000" pitchFamily="2" charset="-127"/>
                  <a:ea typeface="뫼비우스 Bold" panose="02000500000000000000" pitchFamily="2" charset="-127"/>
                </a:rPr>
                <a:t>설문지 제출</a:t>
              </a:r>
            </a:p>
          </p:txBody>
        </p:sp>
        <p:sp>
          <p:nvSpPr>
            <p:cNvPr id="32" name="직사각형 31"/>
            <p:cNvSpPr/>
            <p:nvPr/>
          </p:nvSpPr>
          <p:spPr>
            <a:xfrm>
              <a:off x="5935962" y="2245900"/>
              <a:ext cx="1941557" cy="81560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163513" indent="-163513" latinLnBrk="0">
                <a:spcBef>
                  <a:spcPts val="600"/>
                </a:spcBef>
                <a:buClr>
                  <a:schemeClr val="tx1">
                    <a:lumMod val="50000"/>
                    <a:lumOff val="50000"/>
                  </a:schemeClr>
                </a:buClr>
                <a:buFont typeface="Arial" pitchFamily="34" charset="0"/>
                <a:buChar char="•"/>
                <a:tabLst>
                  <a:tab pos="85725" algn="l"/>
                </a:tabLst>
              </a:pPr>
              <a:r>
                <a:rPr lang="ko-KR" altLang="en-US" sz="1400" spc="-8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작성한 설문지 </a:t>
              </a:r>
              <a:r>
                <a:rPr lang="en-US" altLang="ko-KR" sz="1400" spc="-80" dirty="0" smtClean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/>
              </a:r>
              <a:br>
                <a:rPr lang="en-US" altLang="ko-KR" sz="1400" spc="-80" dirty="0" smtClean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</a:br>
              <a:r>
                <a:rPr lang="ko-KR" altLang="en-US" sz="1400" spc="-80" dirty="0" smtClean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회송용 </a:t>
              </a:r>
              <a:r>
                <a:rPr lang="ko-KR" altLang="en-US" sz="1400" spc="-8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봉투에 </a:t>
              </a:r>
              <a:r>
                <a:rPr lang="ko-KR" altLang="en-US" sz="1400" spc="-80" dirty="0" smtClean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넣어 </a:t>
              </a:r>
              <a:r>
                <a:rPr lang="ko-KR" altLang="en-US" sz="1400" spc="-8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밀봉</a:t>
              </a:r>
            </a:p>
            <a:p>
              <a:pPr marL="163513" indent="-163513" latinLnBrk="0">
                <a:spcBef>
                  <a:spcPts val="600"/>
                </a:spcBef>
                <a:buClr>
                  <a:schemeClr val="tx1">
                    <a:lumMod val="50000"/>
                    <a:lumOff val="50000"/>
                  </a:schemeClr>
                </a:buClr>
                <a:buFont typeface="Arial" pitchFamily="34" charset="0"/>
                <a:buChar char="•"/>
                <a:tabLst>
                  <a:tab pos="85725" algn="l"/>
                </a:tabLst>
              </a:pPr>
              <a:r>
                <a:rPr lang="ko-KR" altLang="en-US" sz="1400" spc="-80" dirty="0" smtClean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별도의 수거함에 </a:t>
              </a:r>
              <a:r>
                <a:rPr lang="ko-KR" altLang="en-US" sz="1400" spc="-8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제출</a:t>
              </a:r>
            </a:p>
          </p:txBody>
        </p:sp>
        <p:sp>
          <p:nvSpPr>
            <p:cNvPr id="104" name="타원 103"/>
            <p:cNvSpPr/>
            <p:nvPr/>
          </p:nvSpPr>
          <p:spPr>
            <a:xfrm>
              <a:off x="6946503" y="1166791"/>
              <a:ext cx="389775" cy="389775"/>
            </a:xfrm>
            <a:prstGeom prst="ellipse">
              <a:avLst/>
            </a:prstGeom>
            <a:solidFill>
              <a:schemeClr val="accent5"/>
            </a:solidFill>
            <a:ln w="508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en-US" altLang="ko-KR" sz="1600" spc="-100" dirty="0" smtClean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white"/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3</a:t>
              </a:r>
              <a:endParaRPr lang="ko-KR" altLang="en-US" sz="1600" spc="-1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white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endParaRPr>
            </a:p>
          </p:txBody>
        </p:sp>
      </p:grpSp>
      <p:sp>
        <p:nvSpPr>
          <p:cNvPr id="25" name="직사각형 24"/>
          <p:cNvSpPr/>
          <p:nvPr/>
        </p:nvSpPr>
        <p:spPr>
          <a:xfrm>
            <a:off x="419223" y="335286"/>
            <a:ext cx="2279211" cy="51437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eaLnBrk="0" hangingPunct="0">
              <a:lnSpc>
                <a:spcPct val="70000"/>
              </a:lnSpc>
              <a:defRPr/>
            </a:pPr>
            <a:r>
              <a:rPr lang="ko-KR" altLang="en-US" sz="2800" spc="-150" dirty="0" smtClean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5DA2"/>
                </a:solidFill>
                <a:latin typeface="뫼비우스 Bold" panose="02000500000000000000" pitchFamily="2" charset="-127"/>
                <a:ea typeface="뫼비우스 Bold" panose="02000500000000000000" pitchFamily="2" charset="-127"/>
              </a:rPr>
              <a:t>오프라인 </a:t>
            </a:r>
            <a:r>
              <a:rPr lang="ko-KR" altLang="en-US" sz="2800" spc="-15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5DA2"/>
                </a:solidFill>
                <a:latin typeface="뫼비우스 Bold" panose="02000500000000000000" pitchFamily="2" charset="-127"/>
                <a:ea typeface="뫼비우스 Bold" panose="02000500000000000000" pitchFamily="2" charset="-127"/>
              </a:rPr>
              <a:t>참여방법</a:t>
            </a:r>
            <a:endParaRPr lang="en-US" altLang="ko-KR" sz="2800" spc="-150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5DA2"/>
              </a:solidFill>
              <a:latin typeface="뫼비우스 Bold" panose="02000500000000000000" pitchFamily="2" charset="-127"/>
              <a:ea typeface="뫼비우스 Bold" panose="02000500000000000000" pitchFamily="2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87645C-68E8-4ACE-A384-C26745ED679D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17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0" name="자유형 59"/>
          <p:cNvSpPr/>
          <p:nvPr/>
        </p:nvSpPr>
        <p:spPr>
          <a:xfrm>
            <a:off x="937170" y="3786114"/>
            <a:ext cx="1520800" cy="185145"/>
          </a:xfrm>
          <a:custGeom>
            <a:avLst/>
            <a:gdLst>
              <a:gd name="connsiteX0" fmla="*/ 447673 w 4461293"/>
              <a:gd name="connsiteY0" fmla="*/ 0 h 590551"/>
              <a:gd name="connsiteX1" fmla="*/ 4013620 w 4461293"/>
              <a:gd name="connsiteY1" fmla="*/ 0 h 590551"/>
              <a:gd name="connsiteX2" fmla="*/ 4461293 w 4461293"/>
              <a:gd name="connsiteY2" fmla="*/ 447673 h 590551"/>
              <a:gd name="connsiteX3" fmla="*/ 4461293 w 4461293"/>
              <a:gd name="connsiteY3" fmla="*/ 590551 h 590551"/>
              <a:gd name="connsiteX4" fmla="*/ 0 w 4461293"/>
              <a:gd name="connsiteY4" fmla="*/ 590551 h 590551"/>
              <a:gd name="connsiteX5" fmla="*/ 0 w 4461293"/>
              <a:gd name="connsiteY5" fmla="*/ 447673 h 590551"/>
              <a:gd name="connsiteX6" fmla="*/ 447673 w 4461293"/>
              <a:gd name="connsiteY6" fmla="*/ 0 h 5905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61293" h="590551">
                <a:moveTo>
                  <a:pt x="447673" y="0"/>
                </a:moveTo>
                <a:lnTo>
                  <a:pt x="4013620" y="0"/>
                </a:lnTo>
                <a:cubicBezTo>
                  <a:pt x="4260863" y="0"/>
                  <a:pt x="4461293" y="200430"/>
                  <a:pt x="4461293" y="447673"/>
                </a:cubicBezTo>
                <a:lnTo>
                  <a:pt x="4461293" y="590551"/>
                </a:lnTo>
                <a:lnTo>
                  <a:pt x="0" y="590551"/>
                </a:lnTo>
                <a:lnTo>
                  <a:pt x="0" y="447673"/>
                </a:lnTo>
                <a:cubicBezTo>
                  <a:pt x="0" y="200430"/>
                  <a:pt x="200430" y="0"/>
                  <a:pt x="447673" y="0"/>
                </a:cubicBezTo>
                <a:close/>
              </a:path>
            </a:pathLst>
          </a:cu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15" name="그룹 14"/>
          <p:cNvGrpSpPr/>
          <p:nvPr/>
        </p:nvGrpSpPr>
        <p:grpSpPr>
          <a:xfrm>
            <a:off x="3352984" y="4109174"/>
            <a:ext cx="2152604" cy="356265"/>
            <a:chOff x="3352984" y="4109174"/>
            <a:chExt cx="2152604" cy="356265"/>
          </a:xfrm>
        </p:grpSpPr>
        <p:grpSp>
          <p:nvGrpSpPr>
            <p:cNvPr id="11" name="그룹 10"/>
            <p:cNvGrpSpPr/>
            <p:nvPr/>
          </p:nvGrpSpPr>
          <p:grpSpPr>
            <a:xfrm>
              <a:off x="3352984" y="4109174"/>
              <a:ext cx="356264" cy="356264"/>
              <a:chOff x="3579639" y="4007243"/>
              <a:chExt cx="811986" cy="811986"/>
            </a:xfrm>
          </p:grpSpPr>
          <p:sp>
            <p:nvSpPr>
              <p:cNvPr id="10" name="직사각형 9"/>
              <p:cNvSpPr/>
              <p:nvPr/>
            </p:nvSpPr>
            <p:spPr>
              <a:xfrm>
                <a:off x="3579639" y="4007243"/>
                <a:ext cx="811986" cy="811986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74" name="직사각형 73"/>
              <p:cNvSpPr/>
              <p:nvPr/>
            </p:nvSpPr>
            <p:spPr>
              <a:xfrm>
                <a:off x="3734361" y="4160316"/>
                <a:ext cx="491965" cy="49196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sp>
          <p:nvSpPr>
            <p:cNvPr id="12" name="직사각형 11"/>
            <p:cNvSpPr/>
            <p:nvPr/>
          </p:nvSpPr>
          <p:spPr>
            <a:xfrm>
              <a:off x="3831624" y="4109175"/>
              <a:ext cx="1673964" cy="356264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16" name="그룹 15"/>
          <p:cNvGrpSpPr/>
          <p:nvPr/>
        </p:nvGrpSpPr>
        <p:grpSpPr>
          <a:xfrm>
            <a:off x="3352984" y="4647177"/>
            <a:ext cx="2152604" cy="356265"/>
            <a:chOff x="3352984" y="4647177"/>
            <a:chExt cx="2152604" cy="356265"/>
          </a:xfrm>
        </p:grpSpPr>
        <p:grpSp>
          <p:nvGrpSpPr>
            <p:cNvPr id="76" name="그룹 75"/>
            <p:cNvGrpSpPr/>
            <p:nvPr/>
          </p:nvGrpSpPr>
          <p:grpSpPr>
            <a:xfrm>
              <a:off x="3352984" y="4647177"/>
              <a:ext cx="356264" cy="356264"/>
              <a:chOff x="3579639" y="4007243"/>
              <a:chExt cx="811986" cy="811986"/>
            </a:xfrm>
          </p:grpSpPr>
          <p:sp>
            <p:nvSpPr>
              <p:cNvPr id="77" name="직사각형 76"/>
              <p:cNvSpPr/>
              <p:nvPr/>
            </p:nvSpPr>
            <p:spPr>
              <a:xfrm>
                <a:off x="3579639" y="4007243"/>
                <a:ext cx="811986" cy="811986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78" name="직사각형 77"/>
              <p:cNvSpPr/>
              <p:nvPr/>
            </p:nvSpPr>
            <p:spPr>
              <a:xfrm>
                <a:off x="3734361" y="4160316"/>
                <a:ext cx="491965" cy="49196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sp>
          <p:nvSpPr>
            <p:cNvPr id="80" name="직사각형 79"/>
            <p:cNvSpPr/>
            <p:nvPr/>
          </p:nvSpPr>
          <p:spPr>
            <a:xfrm>
              <a:off x="3831624" y="4647178"/>
              <a:ext cx="1673964" cy="356264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17" name="그룹 16"/>
          <p:cNvGrpSpPr/>
          <p:nvPr/>
        </p:nvGrpSpPr>
        <p:grpSpPr>
          <a:xfrm>
            <a:off x="3352984" y="5201228"/>
            <a:ext cx="2152604" cy="356265"/>
            <a:chOff x="3352984" y="5201228"/>
            <a:chExt cx="2152604" cy="356265"/>
          </a:xfrm>
        </p:grpSpPr>
        <p:grpSp>
          <p:nvGrpSpPr>
            <p:cNvPr id="81" name="그룹 80"/>
            <p:cNvGrpSpPr/>
            <p:nvPr/>
          </p:nvGrpSpPr>
          <p:grpSpPr>
            <a:xfrm>
              <a:off x="3352984" y="5201228"/>
              <a:ext cx="356264" cy="356264"/>
              <a:chOff x="3579639" y="4007243"/>
              <a:chExt cx="811986" cy="811986"/>
            </a:xfrm>
          </p:grpSpPr>
          <p:sp>
            <p:nvSpPr>
              <p:cNvPr id="82" name="직사각형 81"/>
              <p:cNvSpPr/>
              <p:nvPr/>
            </p:nvSpPr>
            <p:spPr>
              <a:xfrm>
                <a:off x="3579639" y="4007243"/>
                <a:ext cx="811986" cy="811986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83" name="직사각형 82"/>
              <p:cNvSpPr/>
              <p:nvPr/>
            </p:nvSpPr>
            <p:spPr>
              <a:xfrm>
                <a:off x="3734361" y="4160316"/>
                <a:ext cx="491965" cy="49196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sp>
          <p:nvSpPr>
            <p:cNvPr id="85" name="직사각형 84"/>
            <p:cNvSpPr/>
            <p:nvPr/>
          </p:nvSpPr>
          <p:spPr>
            <a:xfrm>
              <a:off x="3831624" y="5201229"/>
              <a:ext cx="1673964" cy="356264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18" name="그룹 17"/>
          <p:cNvGrpSpPr/>
          <p:nvPr/>
        </p:nvGrpSpPr>
        <p:grpSpPr>
          <a:xfrm>
            <a:off x="6047044" y="3385358"/>
            <a:ext cx="2165778" cy="721419"/>
            <a:chOff x="6047044" y="3385358"/>
            <a:chExt cx="2165778" cy="721419"/>
          </a:xfrm>
        </p:grpSpPr>
        <p:sp>
          <p:nvSpPr>
            <p:cNvPr id="87" name="사다리꼴 86"/>
            <p:cNvSpPr/>
            <p:nvPr/>
          </p:nvSpPr>
          <p:spPr>
            <a:xfrm>
              <a:off x="6047044" y="3385358"/>
              <a:ext cx="2165778" cy="721419"/>
            </a:xfrm>
            <a:prstGeom prst="trapezoid">
              <a:avLst>
                <a:gd name="adj" fmla="val 29753"/>
              </a:avLst>
            </a:prstGeom>
            <a:solidFill>
              <a:srgbClr val="F2F2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3" name="사다리꼴 92"/>
            <p:cNvSpPr/>
            <p:nvPr/>
          </p:nvSpPr>
          <p:spPr>
            <a:xfrm>
              <a:off x="6286194" y="3616434"/>
              <a:ext cx="1727505" cy="261849"/>
            </a:xfrm>
            <a:prstGeom prst="trapezoid">
              <a:avLst>
                <a:gd name="adj" fmla="val 19429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14" name="그룹 13"/>
          <p:cNvGrpSpPr/>
          <p:nvPr/>
        </p:nvGrpSpPr>
        <p:grpSpPr>
          <a:xfrm>
            <a:off x="6380991" y="3264091"/>
            <a:ext cx="1525021" cy="1878127"/>
            <a:chOff x="5464791" y="7319769"/>
            <a:chExt cx="1525021" cy="1878127"/>
          </a:xfrm>
        </p:grpSpPr>
        <p:grpSp>
          <p:nvGrpSpPr>
            <p:cNvPr id="95" name="그룹 94"/>
            <p:cNvGrpSpPr/>
            <p:nvPr/>
          </p:nvGrpSpPr>
          <p:grpSpPr>
            <a:xfrm>
              <a:off x="5464791" y="7322409"/>
              <a:ext cx="1525021" cy="1875487"/>
              <a:chOff x="-3460433" y="2514601"/>
              <a:chExt cx="4473675" cy="5982165"/>
            </a:xfrm>
          </p:grpSpPr>
          <p:sp>
            <p:nvSpPr>
              <p:cNvPr id="96" name="직사각형 95"/>
              <p:cNvSpPr/>
              <p:nvPr/>
            </p:nvSpPr>
            <p:spPr>
              <a:xfrm>
                <a:off x="-3448051" y="2514601"/>
                <a:ext cx="4461293" cy="5972174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97" name="직사각형 96"/>
              <p:cNvSpPr/>
              <p:nvPr/>
            </p:nvSpPr>
            <p:spPr>
              <a:xfrm>
                <a:off x="-1386915" y="2514601"/>
                <a:ext cx="314259" cy="5972174"/>
              </a:xfrm>
              <a:prstGeom prst="rect">
                <a:avLst/>
              </a:prstGeom>
              <a:solidFill>
                <a:srgbClr val="4B91D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98" name="자유형 97"/>
              <p:cNvSpPr/>
              <p:nvPr/>
            </p:nvSpPr>
            <p:spPr>
              <a:xfrm>
                <a:off x="-3460433" y="7906215"/>
                <a:ext cx="4473675" cy="590551"/>
              </a:xfrm>
              <a:custGeom>
                <a:avLst/>
                <a:gdLst>
                  <a:gd name="connsiteX0" fmla="*/ 447673 w 4461293"/>
                  <a:gd name="connsiteY0" fmla="*/ 0 h 590551"/>
                  <a:gd name="connsiteX1" fmla="*/ 4013620 w 4461293"/>
                  <a:gd name="connsiteY1" fmla="*/ 0 h 590551"/>
                  <a:gd name="connsiteX2" fmla="*/ 4461293 w 4461293"/>
                  <a:gd name="connsiteY2" fmla="*/ 447673 h 590551"/>
                  <a:gd name="connsiteX3" fmla="*/ 4461293 w 4461293"/>
                  <a:gd name="connsiteY3" fmla="*/ 590551 h 590551"/>
                  <a:gd name="connsiteX4" fmla="*/ 0 w 4461293"/>
                  <a:gd name="connsiteY4" fmla="*/ 590551 h 590551"/>
                  <a:gd name="connsiteX5" fmla="*/ 0 w 4461293"/>
                  <a:gd name="connsiteY5" fmla="*/ 447673 h 590551"/>
                  <a:gd name="connsiteX6" fmla="*/ 447673 w 4461293"/>
                  <a:gd name="connsiteY6" fmla="*/ 0 h 5905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461293" h="590551">
                    <a:moveTo>
                      <a:pt x="447673" y="0"/>
                    </a:moveTo>
                    <a:lnTo>
                      <a:pt x="4013620" y="0"/>
                    </a:lnTo>
                    <a:cubicBezTo>
                      <a:pt x="4260863" y="0"/>
                      <a:pt x="4461293" y="200430"/>
                      <a:pt x="4461293" y="447673"/>
                    </a:cubicBezTo>
                    <a:lnTo>
                      <a:pt x="4461293" y="590551"/>
                    </a:lnTo>
                    <a:lnTo>
                      <a:pt x="0" y="590551"/>
                    </a:lnTo>
                    <a:lnTo>
                      <a:pt x="0" y="447673"/>
                    </a:lnTo>
                    <a:cubicBezTo>
                      <a:pt x="0" y="200430"/>
                      <a:pt x="200430" y="0"/>
                      <a:pt x="447673" y="0"/>
                    </a:cubicBezTo>
                    <a:close/>
                  </a:path>
                </a:pathLst>
              </a:custGeom>
              <a:solidFill>
                <a:srgbClr val="4B91D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sp>
          <p:nvSpPr>
            <p:cNvPr id="94" name="자유형 93"/>
            <p:cNvSpPr/>
            <p:nvPr/>
          </p:nvSpPr>
          <p:spPr>
            <a:xfrm rot="10800000">
              <a:off x="5464791" y="7319769"/>
              <a:ext cx="1520800" cy="185145"/>
            </a:xfrm>
            <a:custGeom>
              <a:avLst/>
              <a:gdLst>
                <a:gd name="connsiteX0" fmla="*/ 447673 w 4461293"/>
                <a:gd name="connsiteY0" fmla="*/ 0 h 590551"/>
                <a:gd name="connsiteX1" fmla="*/ 4013620 w 4461293"/>
                <a:gd name="connsiteY1" fmla="*/ 0 h 590551"/>
                <a:gd name="connsiteX2" fmla="*/ 4461293 w 4461293"/>
                <a:gd name="connsiteY2" fmla="*/ 447673 h 590551"/>
                <a:gd name="connsiteX3" fmla="*/ 4461293 w 4461293"/>
                <a:gd name="connsiteY3" fmla="*/ 590551 h 590551"/>
                <a:gd name="connsiteX4" fmla="*/ 0 w 4461293"/>
                <a:gd name="connsiteY4" fmla="*/ 590551 h 590551"/>
                <a:gd name="connsiteX5" fmla="*/ 0 w 4461293"/>
                <a:gd name="connsiteY5" fmla="*/ 447673 h 590551"/>
                <a:gd name="connsiteX6" fmla="*/ 447673 w 4461293"/>
                <a:gd name="connsiteY6" fmla="*/ 0 h 5905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461293" h="590551">
                  <a:moveTo>
                    <a:pt x="447673" y="0"/>
                  </a:moveTo>
                  <a:lnTo>
                    <a:pt x="4013620" y="0"/>
                  </a:lnTo>
                  <a:cubicBezTo>
                    <a:pt x="4260863" y="0"/>
                    <a:pt x="4461293" y="200430"/>
                    <a:pt x="4461293" y="447673"/>
                  </a:cubicBezTo>
                  <a:lnTo>
                    <a:pt x="4461293" y="590551"/>
                  </a:lnTo>
                  <a:lnTo>
                    <a:pt x="0" y="590551"/>
                  </a:lnTo>
                  <a:lnTo>
                    <a:pt x="0" y="447673"/>
                  </a:lnTo>
                  <a:cubicBezTo>
                    <a:pt x="0" y="200430"/>
                    <a:pt x="200430" y="0"/>
                    <a:pt x="447673" y="0"/>
                  </a:cubicBezTo>
                  <a:close/>
                </a:path>
              </a:pathLst>
            </a:custGeom>
            <a:solidFill>
              <a:srgbClr val="2E75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6" name="그룹 5"/>
          <p:cNvGrpSpPr/>
          <p:nvPr/>
        </p:nvGrpSpPr>
        <p:grpSpPr>
          <a:xfrm>
            <a:off x="6047044" y="3715201"/>
            <a:ext cx="2166529" cy="2317300"/>
            <a:chOff x="6047044" y="3715201"/>
            <a:chExt cx="2166529" cy="2317300"/>
          </a:xfrm>
        </p:grpSpPr>
        <p:sp>
          <p:nvSpPr>
            <p:cNvPr id="88" name="직사각형 87"/>
            <p:cNvSpPr/>
            <p:nvPr/>
          </p:nvSpPr>
          <p:spPr>
            <a:xfrm>
              <a:off x="6047044" y="3985353"/>
              <a:ext cx="2165776" cy="2047148"/>
            </a:xfrm>
            <a:prstGeom prst="rect">
              <a:avLst/>
            </a:prstGeom>
            <a:gradFill>
              <a:gsLst>
                <a:gs pos="82000">
                  <a:schemeClr val="bg1"/>
                </a:gs>
                <a:gs pos="26000">
                  <a:srgbClr val="5B9BD5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2" name="직사각형 91"/>
            <p:cNvSpPr/>
            <p:nvPr/>
          </p:nvSpPr>
          <p:spPr>
            <a:xfrm>
              <a:off x="6388941" y="4419299"/>
              <a:ext cx="1512850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ko-KR" altLang="en-US" sz="1400" spc="-100" dirty="0" smtClean="0">
                  <a:ln>
                    <a:solidFill>
                      <a:srgbClr val="27B9B0">
                        <a:alpha val="0"/>
                      </a:srgbClr>
                    </a:solidFill>
                  </a:ln>
                  <a:solidFill>
                    <a:schemeClr val="bg1"/>
                  </a:solidFill>
                  <a:latin typeface="뫼비우스 Bold" panose="02000500000000000000" pitchFamily="2" charset="-127"/>
                  <a:ea typeface="뫼비우스 Bold" panose="02000500000000000000" pitchFamily="2" charset="-127"/>
                </a:rPr>
                <a:t>만족도조사</a:t>
              </a:r>
              <a:endParaRPr lang="en-US" altLang="ko-KR" sz="1400" spc="-100" dirty="0" smtClean="0">
                <a:ln>
                  <a:solidFill>
                    <a:srgbClr val="27B9B0">
                      <a:alpha val="0"/>
                    </a:srgbClr>
                  </a:solidFill>
                </a:ln>
                <a:solidFill>
                  <a:schemeClr val="bg1"/>
                </a:solidFill>
                <a:latin typeface="뫼비우스 Bold" panose="02000500000000000000" pitchFamily="2" charset="-127"/>
                <a:ea typeface="뫼비우스 Bold" panose="02000500000000000000" pitchFamily="2" charset="-127"/>
              </a:endParaRPr>
            </a:p>
            <a:p>
              <a:pPr algn="ctr"/>
              <a:r>
                <a:rPr lang="ko-KR" altLang="en-US" sz="1400" spc="-100" dirty="0" smtClean="0">
                  <a:ln>
                    <a:solidFill>
                      <a:srgbClr val="27B9B0">
                        <a:alpha val="0"/>
                      </a:srgbClr>
                    </a:solidFill>
                  </a:ln>
                  <a:solidFill>
                    <a:schemeClr val="bg1"/>
                  </a:solidFill>
                  <a:latin typeface="뫼비우스 Bold" panose="02000500000000000000" pitchFamily="2" charset="-127"/>
                  <a:ea typeface="뫼비우스 Bold" panose="02000500000000000000" pitchFamily="2" charset="-127"/>
                </a:rPr>
                <a:t>수거함</a:t>
              </a:r>
              <a:endParaRPr lang="en-US" altLang="ko-KR" spc="-100" dirty="0">
                <a:ln>
                  <a:solidFill>
                    <a:srgbClr val="27B9B0">
                      <a:alpha val="0"/>
                    </a:srgbClr>
                  </a:solidFill>
                </a:ln>
                <a:solidFill>
                  <a:schemeClr val="bg1"/>
                </a:solidFill>
                <a:latin typeface="뫼비우스 Regular" panose="02000700060000000000" pitchFamily="2" charset="-127"/>
                <a:ea typeface="뫼비우스 Regular" panose="02000700060000000000" pitchFamily="2" charset="-127"/>
              </a:endParaRPr>
            </a:p>
          </p:txBody>
        </p:sp>
        <p:sp>
          <p:nvSpPr>
            <p:cNvPr id="100" name="자유형 99"/>
            <p:cNvSpPr/>
            <p:nvPr/>
          </p:nvSpPr>
          <p:spPr>
            <a:xfrm>
              <a:off x="6047795" y="3715201"/>
              <a:ext cx="2165778" cy="280092"/>
            </a:xfrm>
            <a:custGeom>
              <a:avLst/>
              <a:gdLst>
                <a:gd name="connsiteX0" fmla="*/ 107322 w 2165778"/>
                <a:gd name="connsiteY0" fmla="*/ 0 h 360709"/>
                <a:gd name="connsiteX1" fmla="*/ 2058456 w 2165778"/>
                <a:gd name="connsiteY1" fmla="*/ 0 h 360709"/>
                <a:gd name="connsiteX2" fmla="*/ 2165778 w 2165778"/>
                <a:gd name="connsiteY2" fmla="*/ 360709 h 360709"/>
                <a:gd name="connsiteX3" fmla="*/ 0 w 2165778"/>
                <a:gd name="connsiteY3" fmla="*/ 360709 h 360709"/>
                <a:gd name="connsiteX4" fmla="*/ 107322 w 2165778"/>
                <a:gd name="connsiteY4" fmla="*/ 0 h 3607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65778" h="360709">
                  <a:moveTo>
                    <a:pt x="107322" y="0"/>
                  </a:moveTo>
                  <a:lnTo>
                    <a:pt x="2058456" y="0"/>
                  </a:lnTo>
                  <a:lnTo>
                    <a:pt x="2165778" y="360709"/>
                  </a:lnTo>
                  <a:lnTo>
                    <a:pt x="0" y="360709"/>
                  </a:lnTo>
                  <a:lnTo>
                    <a:pt x="107322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75" name="L 도형 74"/>
          <p:cNvSpPr/>
          <p:nvPr/>
        </p:nvSpPr>
        <p:spPr>
          <a:xfrm rot="18900000">
            <a:off x="3386423" y="4044645"/>
            <a:ext cx="389102" cy="208102"/>
          </a:xfrm>
          <a:prstGeom prst="corner">
            <a:avLst>
              <a:gd name="adj1" fmla="val 41219"/>
              <a:gd name="adj2" fmla="val 43716"/>
            </a:avLst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9" name="L 도형 78"/>
          <p:cNvSpPr/>
          <p:nvPr/>
        </p:nvSpPr>
        <p:spPr>
          <a:xfrm rot="18900000">
            <a:off x="3386423" y="4582648"/>
            <a:ext cx="389102" cy="208102"/>
          </a:xfrm>
          <a:prstGeom prst="corner">
            <a:avLst>
              <a:gd name="adj1" fmla="val 41219"/>
              <a:gd name="adj2" fmla="val 43716"/>
            </a:avLst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4" name="L 도형 63"/>
          <p:cNvSpPr/>
          <p:nvPr/>
        </p:nvSpPr>
        <p:spPr>
          <a:xfrm rot="18900000">
            <a:off x="3386424" y="5136781"/>
            <a:ext cx="389102" cy="208102"/>
          </a:xfrm>
          <a:prstGeom prst="corner">
            <a:avLst>
              <a:gd name="adj1" fmla="val 41219"/>
              <a:gd name="adj2" fmla="val 43716"/>
            </a:avLst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5" name="그룹 4"/>
          <p:cNvGrpSpPr/>
          <p:nvPr/>
        </p:nvGrpSpPr>
        <p:grpSpPr>
          <a:xfrm>
            <a:off x="1154224" y="2951652"/>
            <a:ext cx="1104150" cy="1445198"/>
            <a:chOff x="1154224" y="2951652"/>
            <a:chExt cx="1104150" cy="1445198"/>
          </a:xfrm>
        </p:grpSpPr>
        <p:grpSp>
          <p:nvGrpSpPr>
            <p:cNvPr id="40" name="그룹 39"/>
            <p:cNvGrpSpPr/>
            <p:nvPr/>
          </p:nvGrpSpPr>
          <p:grpSpPr>
            <a:xfrm>
              <a:off x="1154224" y="2951652"/>
              <a:ext cx="1104150" cy="1424415"/>
              <a:chOff x="-1177032" y="572746"/>
              <a:chExt cx="2249714" cy="2902257"/>
            </a:xfrm>
          </p:grpSpPr>
          <p:sp>
            <p:nvSpPr>
              <p:cNvPr id="42" name="직사각형 41"/>
              <p:cNvSpPr/>
              <p:nvPr/>
            </p:nvSpPr>
            <p:spPr>
              <a:xfrm rot="21205987">
                <a:off x="-1177032" y="572746"/>
                <a:ext cx="2249714" cy="2902257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45" name="직사각형 44"/>
              <p:cNvSpPr/>
              <p:nvPr/>
            </p:nvSpPr>
            <p:spPr>
              <a:xfrm>
                <a:off x="-1098922" y="624781"/>
                <a:ext cx="2159694" cy="275840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101600" algn="c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50" name="직사각형 49"/>
              <p:cNvSpPr/>
              <p:nvPr/>
            </p:nvSpPr>
            <p:spPr>
              <a:xfrm>
                <a:off x="-943555" y="1927245"/>
                <a:ext cx="924481" cy="538209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endParaRPr lang="ko-KR" altLang="en-US" sz="1400" spc="-10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endParaRPr>
              </a:p>
            </p:txBody>
          </p:sp>
          <p:sp>
            <p:nvSpPr>
              <p:cNvPr id="51" name="직사각형 50"/>
              <p:cNvSpPr/>
              <p:nvPr/>
            </p:nvSpPr>
            <p:spPr>
              <a:xfrm>
                <a:off x="64244" y="1934671"/>
                <a:ext cx="824565" cy="138619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endParaRPr lang="ko-KR" altLang="en-US" sz="1400" spc="-10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endParaRPr>
              </a:p>
            </p:txBody>
          </p:sp>
          <p:sp>
            <p:nvSpPr>
              <p:cNvPr id="52" name="직사각형 51"/>
              <p:cNvSpPr/>
              <p:nvPr/>
            </p:nvSpPr>
            <p:spPr>
              <a:xfrm>
                <a:off x="64244" y="2128481"/>
                <a:ext cx="824565" cy="138619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endParaRPr lang="ko-KR" altLang="en-US" sz="1400" spc="-10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endParaRPr>
              </a:p>
            </p:txBody>
          </p:sp>
          <p:sp>
            <p:nvSpPr>
              <p:cNvPr id="53" name="직사각형 52"/>
              <p:cNvSpPr/>
              <p:nvPr/>
            </p:nvSpPr>
            <p:spPr>
              <a:xfrm>
                <a:off x="64244" y="2322291"/>
                <a:ext cx="824565" cy="138619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endParaRPr lang="ko-KR" altLang="en-US" sz="1400" spc="-10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endParaRPr>
              </a:p>
            </p:txBody>
          </p:sp>
          <p:sp>
            <p:nvSpPr>
              <p:cNvPr id="54" name="직사각형 53"/>
              <p:cNvSpPr/>
              <p:nvPr/>
            </p:nvSpPr>
            <p:spPr>
              <a:xfrm>
                <a:off x="-943556" y="2678920"/>
                <a:ext cx="1837663" cy="74040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endParaRPr lang="ko-KR" altLang="en-US" sz="1400" spc="-10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endParaRPr>
              </a:p>
            </p:txBody>
          </p:sp>
          <p:sp>
            <p:nvSpPr>
              <p:cNvPr id="55" name="직사각형 54"/>
              <p:cNvSpPr/>
              <p:nvPr/>
            </p:nvSpPr>
            <p:spPr>
              <a:xfrm>
                <a:off x="-943556" y="2857165"/>
                <a:ext cx="1837663" cy="74040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endParaRPr lang="ko-KR" altLang="en-US" sz="1400" spc="-10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endParaRPr>
              </a:p>
            </p:txBody>
          </p:sp>
          <p:sp>
            <p:nvSpPr>
              <p:cNvPr id="56" name="직사각형 55"/>
              <p:cNvSpPr/>
              <p:nvPr/>
            </p:nvSpPr>
            <p:spPr>
              <a:xfrm>
                <a:off x="-943556" y="3035409"/>
                <a:ext cx="1837663" cy="74040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endParaRPr lang="ko-KR" altLang="en-US" sz="1400" spc="-10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endParaRPr>
              </a:p>
            </p:txBody>
          </p:sp>
          <p:sp>
            <p:nvSpPr>
              <p:cNvPr id="57" name="직사각형 56"/>
              <p:cNvSpPr/>
              <p:nvPr/>
            </p:nvSpPr>
            <p:spPr>
              <a:xfrm>
                <a:off x="-943556" y="1692900"/>
                <a:ext cx="1837663" cy="74040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endParaRPr lang="ko-KR" altLang="en-US" sz="1400" spc="-10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endParaRPr>
              </a:p>
            </p:txBody>
          </p:sp>
        </p:grpSp>
        <p:grpSp>
          <p:nvGrpSpPr>
            <p:cNvPr id="68" name="그룹 67"/>
            <p:cNvGrpSpPr/>
            <p:nvPr/>
          </p:nvGrpSpPr>
          <p:grpSpPr>
            <a:xfrm>
              <a:off x="1200786" y="2988464"/>
              <a:ext cx="1031417" cy="1408386"/>
              <a:chOff x="6222166" y="3686960"/>
              <a:chExt cx="1784449" cy="2436640"/>
            </a:xfrm>
          </p:grpSpPr>
          <p:pic>
            <p:nvPicPr>
              <p:cNvPr id="69" name="Picture 4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3680"/>
              <a:stretch/>
            </p:blipFill>
            <p:spPr bwMode="auto">
              <a:xfrm>
                <a:off x="6222166" y="3686960"/>
                <a:ext cx="1784449" cy="243664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</p:pic>
          <p:sp>
            <p:nvSpPr>
              <p:cNvPr id="70" name="직사각형 69"/>
              <p:cNvSpPr/>
              <p:nvPr/>
            </p:nvSpPr>
            <p:spPr>
              <a:xfrm>
                <a:off x="6581775" y="3967683"/>
                <a:ext cx="359993" cy="5821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71" name="직사각형 70"/>
              <p:cNvSpPr/>
              <p:nvPr/>
            </p:nvSpPr>
            <p:spPr>
              <a:xfrm>
                <a:off x="6511925" y="4078078"/>
                <a:ext cx="359993" cy="5821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</p:grpSp>
      <p:grpSp>
        <p:nvGrpSpPr>
          <p:cNvPr id="8" name="그룹 7"/>
          <p:cNvGrpSpPr/>
          <p:nvPr/>
        </p:nvGrpSpPr>
        <p:grpSpPr>
          <a:xfrm>
            <a:off x="927122" y="3966813"/>
            <a:ext cx="1525021" cy="1875487"/>
            <a:chOff x="-3460433" y="2514601"/>
            <a:chExt cx="4473675" cy="5982165"/>
          </a:xfrm>
        </p:grpSpPr>
        <p:sp>
          <p:nvSpPr>
            <p:cNvPr id="58" name="직사각형 57"/>
            <p:cNvSpPr/>
            <p:nvPr/>
          </p:nvSpPr>
          <p:spPr>
            <a:xfrm>
              <a:off x="-3448051" y="2514601"/>
              <a:ext cx="4461293" cy="5972174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9" name="직사각형 58"/>
            <p:cNvSpPr/>
            <p:nvPr/>
          </p:nvSpPr>
          <p:spPr>
            <a:xfrm>
              <a:off x="-1386915" y="2514601"/>
              <a:ext cx="314259" cy="5972174"/>
            </a:xfrm>
            <a:prstGeom prst="rect">
              <a:avLst/>
            </a:prstGeom>
            <a:solidFill>
              <a:srgbClr val="4B91D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1" name="자유형 60"/>
            <p:cNvSpPr/>
            <p:nvPr/>
          </p:nvSpPr>
          <p:spPr>
            <a:xfrm>
              <a:off x="-3460433" y="7906215"/>
              <a:ext cx="4473675" cy="590551"/>
            </a:xfrm>
            <a:custGeom>
              <a:avLst/>
              <a:gdLst>
                <a:gd name="connsiteX0" fmla="*/ 447673 w 4461293"/>
                <a:gd name="connsiteY0" fmla="*/ 0 h 590551"/>
                <a:gd name="connsiteX1" fmla="*/ 4013620 w 4461293"/>
                <a:gd name="connsiteY1" fmla="*/ 0 h 590551"/>
                <a:gd name="connsiteX2" fmla="*/ 4461293 w 4461293"/>
                <a:gd name="connsiteY2" fmla="*/ 447673 h 590551"/>
                <a:gd name="connsiteX3" fmla="*/ 4461293 w 4461293"/>
                <a:gd name="connsiteY3" fmla="*/ 590551 h 590551"/>
                <a:gd name="connsiteX4" fmla="*/ 0 w 4461293"/>
                <a:gd name="connsiteY4" fmla="*/ 590551 h 590551"/>
                <a:gd name="connsiteX5" fmla="*/ 0 w 4461293"/>
                <a:gd name="connsiteY5" fmla="*/ 447673 h 590551"/>
                <a:gd name="connsiteX6" fmla="*/ 447673 w 4461293"/>
                <a:gd name="connsiteY6" fmla="*/ 0 h 5905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461293" h="590551">
                  <a:moveTo>
                    <a:pt x="447673" y="0"/>
                  </a:moveTo>
                  <a:lnTo>
                    <a:pt x="4013620" y="0"/>
                  </a:lnTo>
                  <a:cubicBezTo>
                    <a:pt x="4260863" y="0"/>
                    <a:pt x="4461293" y="200430"/>
                    <a:pt x="4461293" y="447673"/>
                  </a:cubicBezTo>
                  <a:lnTo>
                    <a:pt x="4461293" y="590551"/>
                  </a:lnTo>
                  <a:lnTo>
                    <a:pt x="0" y="590551"/>
                  </a:lnTo>
                  <a:lnTo>
                    <a:pt x="0" y="447673"/>
                  </a:lnTo>
                  <a:cubicBezTo>
                    <a:pt x="0" y="200430"/>
                    <a:pt x="200430" y="0"/>
                    <a:pt x="447673" y="0"/>
                  </a:cubicBezTo>
                  <a:close/>
                </a:path>
              </a:pathLst>
            </a:custGeom>
            <a:solidFill>
              <a:srgbClr val="4B91D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40997046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47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60" grpId="0" animBg="1"/>
      <p:bldP spid="75" grpId="0" animBg="1"/>
      <p:bldP spid="79" grpId="0" animBg="1"/>
      <p:bldP spid="6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직사각형 164"/>
          <p:cNvSpPr/>
          <p:nvPr/>
        </p:nvSpPr>
        <p:spPr>
          <a:xfrm>
            <a:off x="-17799" y="706612"/>
            <a:ext cx="9166303" cy="5541095"/>
          </a:xfrm>
          <a:prstGeom prst="rect">
            <a:avLst/>
          </a:prstGeom>
          <a:gradFill flip="none" rotWithShape="1">
            <a:gsLst>
              <a:gs pos="100000">
                <a:srgbClr val="C0E4F7">
                  <a:alpha val="9000"/>
                </a:srgbClr>
              </a:gs>
              <a:gs pos="17000">
                <a:srgbClr val="97D2F2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3" name="직사각형 72"/>
          <p:cNvSpPr/>
          <p:nvPr/>
        </p:nvSpPr>
        <p:spPr>
          <a:xfrm rot="5400000">
            <a:off x="2378190" y="-1081906"/>
            <a:ext cx="4381502" cy="9144001"/>
          </a:xfrm>
          <a:prstGeom prst="rect">
            <a:avLst/>
          </a:prstGeom>
          <a:gradFill flip="none" rotWithShape="1">
            <a:gsLst>
              <a:gs pos="94000">
                <a:srgbClr val="0481D6"/>
              </a:gs>
              <a:gs pos="22000">
                <a:srgbClr val="42BAFF">
                  <a:alpha val="0"/>
                </a:srgbClr>
              </a:gs>
              <a:gs pos="58000">
                <a:srgbClr val="42BAFF">
                  <a:lumMod val="84000"/>
                </a:srgbClr>
              </a:gs>
            </a:gsLst>
            <a:lin ang="10800000" scaled="1"/>
            <a:tileRect/>
          </a:gradFill>
          <a:effectLst/>
        </p:spPr>
        <p:txBody>
          <a:bodyPr wrap="square" anchor="b">
            <a:noAutofit/>
          </a:bodyPr>
          <a:lstStyle/>
          <a:p>
            <a:pPr algn="ctr"/>
            <a:endParaRPr lang="ko-KR" altLang="en-US" sz="4800" spc="-100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prstClr val="white"/>
              </a:solidFill>
              <a:effectLst>
                <a:outerShdw blurRad="355600" dist="50800" dir="2700000" algn="tl" rotWithShape="0">
                  <a:srgbClr val="5B9BD5">
                    <a:lumMod val="50000"/>
                    <a:alpha val="79000"/>
                  </a:srgbClr>
                </a:outerShdw>
              </a:effectLst>
              <a:latin typeface="뫼비우스 Bold" panose="02000500000000000000" pitchFamily="2" charset="-127"/>
              <a:ea typeface="뫼비우스 Bold" panose="02000500000000000000" pitchFamily="2" charset="-127"/>
            </a:endParaRPr>
          </a:p>
        </p:txBody>
      </p:sp>
      <p:sp>
        <p:nvSpPr>
          <p:cNvPr id="246" name="자유형 245"/>
          <p:cNvSpPr/>
          <p:nvPr/>
        </p:nvSpPr>
        <p:spPr>
          <a:xfrm rot="10800000">
            <a:off x="-22306" y="5362099"/>
            <a:ext cx="9185379" cy="843399"/>
          </a:xfrm>
          <a:custGeom>
            <a:avLst/>
            <a:gdLst>
              <a:gd name="connsiteX0" fmla="*/ 30347 w 7222330"/>
              <a:gd name="connsiteY0" fmla="*/ 0 h 643375"/>
              <a:gd name="connsiteX1" fmla="*/ 7191982 w 7222330"/>
              <a:gd name="connsiteY1" fmla="*/ 0 h 643375"/>
              <a:gd name="connsiteX2" fmla="*/ 7203686 w 7222330"/>
              <a:gd name="connsiteY2" fmla="*/ 14550 h 643375"/>
              <a:gd name="connsiteX3" fmla="*/ 7222330 w 7222330"/>
              <a:gd name="connsiteY3" fmla="*/ 72880 h 643375"/>
              <a:gd name="connsiteX4" fmla="*/ 3611165 w 7222330"/>
              <a:gd name="connsiteY4" fmla="*/ 643375 h 643375"/>
              <a:gd name="connsiteX5" fmla="*/ 0 w 7222330"/>
              <a:gd name="connsiteY5" fmla="*/ 72880 h 643375"/>
              <a:gd name="connsiteX6" fmla="*/ 18644 w 7222330"/>
              <a:gd name="connsiteY6" fmla="*/ 14550 h 643375"/>
              <a:gd name="connsiteX7" fmla="*/ 30347 w 7222330"/>
              <a:gd name="connsiteY7" fmla="*/ 0 h 643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222330" h="643375">
                <a:moveTo>
                  <a:pt x="30347" y="0"/>
                </a:moveTo>
                <a:lnTo>
                  <a:pt x="7191982" y="0"/>
                </a:lnTo>
                <a:lnTo>
                  <a:pt x="7203686" y="14550"/>
                </a:lnTo>
                <a:cubicBezTo>
                  <a:pt x="7216014" y="33729"/>
                  <a:pt x="7222330" y="53188"/>
                  <a:pt x="7222330" y="72880"/>
                </a:cubicBezTo>
                <a:cubicBezTo>
                  <a:pt x="7222330" y="387956"/>
                  <a:pt x="5605556" y="643375"/>
                  <a:pt x="3611165" y="643375"/>
                </a:cubicBezTo>
                <a:cubicBezTo>
                  <a:pt x="1616774" y="643375"/>
                  <a:pt x="0" y="387956"/>
                  <a:pt x="0" y="72880"/>
                </a:cubicBezTo>
                <a:cubicBezTo>
                  <a:pt x="0" y="53188"/>
                  <a:pt x="6316" y="33729"/>
                  <a:pt x="18644" y="14550"/>
                </a:cubicBezTo>
                <a:lnTo>
                  <a:pt x="30347" y="0"/>
                </a:lnTo>
                <a:close/>
              </a:path>
            </a:pathLst>
          </a:cu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6" name="직사각형 165"/>
          <p:cNvSpPr/>
          <p:nvPr/>
        </p:nvSpPr>
        <p:spPr>
          <a:xfrm>
            <a:off x="-11152" y="6019574"/>
            <a:ext cx="9166303" cy="85198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4" name="타원 23"/>
          <p:cNvSpPr/>
          <p:nvPr/>
        </p:nvSpPr>
        <p:spPr>
          <a:xfrm>
            <a:off x="1286156" y="5730109"/>
            <a:ext cx="7010400" cy="817577"/>
          </a:xfrm>
          <a:prstGeom prst="ellipse">
            <a:avLst/>
          </a:prstGeom>
          <a:solidFill>
            <a:schemeClr val="bg1"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5" name="그룹 4"/>
          <p:cNvGrpSpPr/>
          <p:nvPr/>
        </p:nvGrpSpPr>
        <p:grpSpPr>
          <a:xfrm>
            <a:off x="3132683" y="5573775"/>
            <a:ext cx="282384" cy="564520"/>
            <a:chOff x="7694887" y="5603927"/>
            <a:chExt cx="264150" cy="528070"/>
          </a:xfrm>
          <a:solidFill>
            <a:schemeClr val="bg1"/>
          </a:solidFill>
        </p:grpSpPr>
        <p:grpSp>
          <p:nvGrpSpPr>
            <p:cNvPr id="133" name="그룹 132"/>
            <p:cNvGrpSpPr/>
            <p:nvPr/>
          </p:nvGrpSpPr>
          <p:grpSpPr>
            <a:xfrm>
              <a:off x="7694887" y="5796075"/>
              <a:ext cx="264150" cy="335922"/>
              <a:chOff x="6216228" y="7332367"/>
              <a:chExt cx="384626" cy="489134"/>
            </a:xfrm>
            <a:grpFill/>
          </p:grpSpPr>
          <p:sp>
            <p:nvSpPr>
              <p:cNvPr id="139" name="Freeform 9"/>
              <p:cNvSpPr>
                <a:spLocks/>
              </p:cNvSpPr>
              <p:nvPr/>
            </p:nvSpPr>
            <p:spPr bwMode="auto">
              <a:xfrm>
                <a:off x="6228239" y="7332367"/>
                <a:ext cx="360602" cy="489134"/>
              </a:xfrm>
              <a:custGeom>
                <a:avLst/>
                <a:gdLst>
                  <a:gd name="T0" fmla="*/ 190 w 202"/>
                  <a:gd name="T1" fmla="*/ 0 h 274"/>
                  <a:gd name="T2" fmla="*/ 12 w 202"/>
                  <a:gd name="T3" fmla="*/ 0 h 274"/>
                  <a:gd name="T4" fmla="*/ 12 w 202"/>
                  <a:gd name="T5" fmla="*/ 0 h 274"/>
                  <a:gd name="T6" fmla="*/ 8 w 202"/>
                  <a:gd name="T7" fmla="*/ 2 h 274"/>
                  <a:gd name="T8" fmla="*/ 4 w 202"/>
                  <a:gd name="T9" fmla="*/ 4 h 274"/>
                  <a:gd name="T10" fmla="*/ 2 w 202"/>
                  <a:gd name="T11" fmla="*/ 8 h 274"/>
                  <a:gd name="T12" fmla="*/ 0 w 202"/>
                  <a:gd name="T13" fmla="*/ 12 h 274"/>
                  <a:gd name="T14" fmla="*/ 12 w 202"/>
                  <a:gd name="T15" fmla="*/ 74 h 274"/>
                  <a:gd name="T16" fmla="*/ 12 w 202"/>
                  <a:gd name="T17" fmla="*/ 74 h 274"/>
                  <a:gd name="T18" fmla="*/ 14 w 202"/>
                  <a:gd name="T19" fmla="*/ 78 h 274"/>
                  <a:gd name="T20" fmla="*/ 16 w 202"/>
                  <a:gd name="T21" fmla="*/ 82 h 274"/>
                  <a:gd name="T22" fmla="*/ 20 w 202"/>
                  <a:gd name="T23" fmla="*/ 84 h 274"/>
                  <a:gd name="T24" fmla="*/ 24 w 202"/>
                  <a:gd name="T25" fmla="*/ 86 h 274"/>
                  <a:gd name="T26" fmla="*/ 38 w 202"/>
                  <a:gd name="T27" fmla="*/ 86 h 274"/>
                  <a:gd name="T28" fmla="*/ 54 w 202"/>
                  <a:gd name="T29" fmla="*/ 266 h 274"/>
                  <a:gd name="T30" fmla="*/ 54 w 202"/>
                  <a:gd name="T31" fmla="*/ 266 h 274"/>
                  <a:gd name="T32" fmla="*/ 56 w 202"/>
                  <a:gd name="T33" fmla="*/ 270 h 274"/>
                  <a:gd name="T34" fmla="*/ 56 w 202"/>
                  <a:gd name="T35" fmla="*/ 272 h 274"/>
                  <a:gd name="T36" fmla="*/ 60 w 202"/>
                  <a:gd name="T37" fmla="*/ 274 h 274"/>
                  <a:gd name="T38" fmla="*/ 62 w 202"/>
                  <a:gd name="T39" fmla="*/ 274 h 274"/>
                  <a:gd name="T40" fmla="*/ 140 w 202"/>
                  <a:gd name="T41" fmla="*/ 274 h 274"/>
                  <a:gd name="T42" fmla="*/ 140 w 202"/>
                  <a:gd name="T43" fmla="*/ 274 h 274"/>
                  <a:gd name="T44" fmla="*/ 142 w 202"/>
                  <a:gd name="T45" fmla="*/ 274 h 274"/>
                  <a:gd name="T46" fmla="*/ 146 w 202"/>
                  <a:gd name="T47" fmla="*/ 272 h 274"/>
                  <a:gd name="T48" fmla="*/ 148 w 202"/>
                  <a:gd name="T49" fmla="*/ 270 h 274"/>
                  <a:gd name="T50" fmla="*/ 148 w 202"/>
                  <a:gd name="T51" fmla="*/ 266 h 274"/>
                  <a:gd name="T52" fmla="*/ 164 w 202"/>
                  <a:gd name="T53" fmla="*/ 86 h 274"/>
                  <a:gd name="T54" fmla="*/ 178 w 202"/>
                  <a:gd name="T55" fmla="*/ 86 h 274"/>
                  <a:gd name="T56" fmla="*/ 178 w 202"/>
                  <a:gd name="T57" fmla="*/ 86 h 274"/>
                  <a:gd name="T58" fmla="*/ 184 w 202"/>
                  <a:gd name="T59" fmla="*/ 84 h 274"/>
                  <a:gd name="T60" fmla="*/ 186 w 202"/>
                  <a:gd name="T61" fmla="*/ 82 h 274"/>
                  <a:gd name="T62" fmla="*/ 190 w 202"/>
                  <a:gd name="T63" fmla="*/ 78 h 274"/>
                  <a:gd name="T64" fmla="*/ 190 w 202"/>
                  <a:gd name="T65" fmla="*/ 74 h 274"/>
                  <a:gd name="T66" fmla="*/ 202 w 202"/>
                  <a:gd name="T67" fmla="*/ 12 h 274"/>
                  <a:gd name="T68" fmla="*/ 202 w 202"/>
                  <a:gd name="T69" fmla="*/ 12 h 274"/>
                  <a:gd name="T70" fmla="*/ 200 w 202"/>
                  <a:gd name="T71" fmla="*/ 8 h 274"/>
                  <a:gd name="T72" fmla="*/ 198 w 202"/>
                  <a:gd name="T73" fmla="*/ 4 h 274"/>
                  <a:gd name="T74" fmla="*/ 194 w 202"/>
                  <a:gd name="T75" fmla="*/ 2 h 274"/>
                  <a:gd name="T76" fmla="*/ 190 w 202"/>
                  <a:gd name="T77" fmla="*/ 0 h 274"/>
                  <a:gd name="T78" fmla="*/ 190 w 202"/>
                  <a:gd name="T79" fmla="*/ 0 h 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02" h="274">
                    <a:moveTo>
                      <a:pt x="190" y="0"/>
                    </a:moveTo>
                    <a:lnTo>
                      <a:pt x="12" y="0"/>
                    </a:lnTo>
                    <a:lnTo>
                      <a:pt x="12" y="0"/>
                    </a:lnTo>
                    <a:lnTo>
                      <a:pt x="8" y="2"/>
                    </a:lnTo>
                    <a:lnTo>
                      <a:pt x="4" y="4"/>
                    </a:lnTo>
                    <a:lnTo>
                      <a:pt x="2" y="8"/>
                    </a:lnTo>
                    <a:lnTo>
                      <a:pt x="0" y="12"/>
                    </a:lnTo>
                    <a:lnTo>
                      <a:pt x="12" y="74"/>
                    </a:lnTo>
                    <a:lnTo>
                      <a:pt x="12" y="74"/>
                    </a:lnTo>
                    <a:lnTo>
                      <a:pt x="14" y="78"/>
                    </a:lnTo>
                    <a:lnTo>
                      <a:pt x="16" y="82"/>
                    </a:lnTo>
                    <a:lnTo>
                      <a:pt x="20" y="84"/>
                    </a:lnTo>
                    <a:lnTo>
                      <a:pt x="24" y="86"/>
                    </a:lnTo>
                    <a:lnTo>
                      <a:pt x="38" y="86"/>
                    </a:lnTo>
                    <a:lnTo>
                      <a:pt x="54" y="266"/>
                    </a:lnTo>
                    <a:lnTo>
                      <a:pt x="54" y="266"/>
                    </a:lnTo>
                    <a:lnTo>
                      <a:pt x="56" y="270"/>
                    </a:lnTo>
                    <a:lnTo>
                      <a:pt x="56" y="272"/>
                    </a:lnTo>
                    <a:lnTo>
                      <a:pt x="60" y="274"/>
                    </a:lnTo>
                    <a:lnTo>
                      <a:pt x="62" y="274"/>
                    </a:lnTo>
                    <a:lnTo>
                      <a:pt x="140" y="274"/>
                    </a:lnTo>
                    <a:lnTo>
                      <a:pt x="140" y="274"/>
                    </a:lnTo>
                    <a:lnTo>
                      <a:pt x="142" y="274"/>
                    </a:lnTo>
                    <a:lnTo>
                      <a:pt x="146" y="272"/>
                    </a:lnTo>
                    <a:lnTo>
                      <a:pt x="148" y="270"/>
                    </a:lnTo>
                    <a:lnTo>
                      <a:pt x="148" y="266"/>
                    </a:lnTo>
                    <a:lnTo>
                      <a:pt x="164" y="86"/>
                    </a:lnTo>
                    <a:lnTo>
                      <a:pt x="178" y="86"/>
                    </a:lnTo>
                    <a:lnTo>
                      <a:pt x="178" y="86"/>
                    </a:lnTo>
                    <a:lnTo>
                      <a:pt x="184" y="84"/>
                    </a:lnTo>
                    <a:lnTo>
                      <a:pt x="186" y="82"/>
                    </a:lnTo>
                    <a:lnTo>
                      <a:pt x="190" y="78"/>
                    </a:lnTo>
                    <a:lnTo>
                      <a:pt x="190" y="74"/>
                    </a:lnTo>
                    <a:lnTo>
                      <a:pt x="202" y="12"/>
                    </a:lnTo>
                    <a:lnTo>
                      <a:pt x="202" y="12"/>
                    </a:lnTo>
                    <a:lnTo>
                      <a:pt x="200" y="8"/>
                    </a:lnTo>
                    <a:lnTo>
                      <a:pt x="198" y="4"/>
                    </a:lnTo>
                    <a:lnTo>
                      <a:pt x="194" y="2"/>
                    </a:lnTo>
                    <a:lnTo>
                      <a:pt x="190" y="0"/>
                    </a:lnTo>
                    <a:lnTo>
                      <a:pt x="19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0" name="사다리꼴 139"/>
              <p:cNvSpPr/>
              <p:nvPr/>
            </p:nvSpPr>
            <p:spPr>
              <a:xfrm rot="10800000">
                <a:off x="6216228" y="7332367"/>
                <a:ext cx="384626" cy="153910"/>
              </a:xfrm>
              <a:prstGeom prst="trapezoid">
                <a:avLst>
                  <a:gd name="adj" fmla="val 1417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34" name="Group 7"/>
            <p:cNvGrpSpPr>
              <a:grpSpLocks noChangeAspect="1"/>
            </p:cNvGrpSpPr>
            <p:nvPr/>
          </p:nvGrpSpPr>
          <p:grpSpPr bwMode="auto">
            <a:xfrm>
              <a:off x="7723757" y="5603927"/>
              <a:ext cx="206407" cy="183567"/>
              <a:chOff x="3010" y="4732"/>
              <a:chExt cx="244" cy="217"/>
            </a:xfrm>
            <a:grpFill/>
          </p:grpSpPr>
          <p:sp>
            <p:nvSpPr>
              <p:cNvPr id="135" name="Freeform 8"/>
              <p:cNvSpPr>
                <a:spLocks/>
              </p:cNvSpPr>
              <p:nvPr/>
            </p:nvSpPr>
            <p:spPr bwMode="auto">
              <a:xfrm>
                <a:off x="3010" y="4846"/>
                <a:ext cx="107" cy="95"/>
              </a:xfrm>
              <a:custGeom>
                <a:avLst/>
                <a:gdLst>
                  <a:gd name="T0" fmla="*/ 214 w 214"/>
                  <a:gd name="T1" fmla="*/ 33 h 189"/>
                  <a:gd name="T2" fmla="*/ 214 w 214"/>
                  <a:gd name="T3" fmla="*/ 33 h 189"/>
                  <a:gd name="T4" fmla="*/ 206 w 214"/>
                  <a:gd name="T5" fmla="*/ 24 h 189"/>
                  <a:gd name="T6" fmla="*/ 199 w 214"/>
                  <a:gd name="T7" fmla="*/ 15 h 189"/>
                  <a:gd name="T8" fmla="*/ 196 w 214"/>
                  <a:gd name="T9" fmla="*/ 8 h 189"/>
                  <a:gd name="T10" fmla="*/ 194 w 214"/>
                  <a:gd name="T11" fmla="*/ 0 h 189"/>
                  <a:gd name="T12" fmla="*/ 133 w 214"/>
                  <a:gd name="T13" fmla="*/ 0 h 189"/>
                  <a:gd name="T14" fmla="*/ 133 w 214"/>
                  <a:gd name="T15" fmla="*/ 0 h 189"/>
                  <a:gd name="T16" fmla="*/ 120 w 214"/>
                  <a:gd name="T17" fmla="*/ 2 h 189"/>
                  <a:gd name="T18" fmla="*/ 107 w 214"/>
                  <a:gd name="T19" fmla="*/ 5 h 189"/>
                  <a:gd name="T20" fmla="*/ 94 w 214"/>
                  <a:gd name="T21" fmla="*/ 12 h 189"/>
                  <a:gd name="T22" fmla="*/ 83 w 214"/>
                  <a:gd name="T23" fmla="*/ 20 h 189"/>
                  <a:gd name="T24" fmla="*/ 72 w 214"/>
                  <a:gd name="T25" fmla="*/ 30 h 189"/>
                  <a:gd name="T26" fmla="*/ 61 w 214"/>
                  <a:gd name="T27" fmla="*/ 41 h 189"/>
                  <a:gd name="T28" fmla="*/ 51 w 214"/>
                  <a:gd name="T29" fmla="*/ 54 h 189"/>
                  <a:gd name="T30" fmla="*/ 41 w 214"/>
                  <a:gd name="T31" fmla="*/ 67 h 189"/>
                  <a:gd name="T32" fmla="*/ 32 w 214"/>
                  <a:gd name="T33" fmla="*/ 82 h 189"/>
                  <a:gd name="T34" fmla="*/ 25 w 214"/>
                  <a:gd name="T35" fmla="*/ 97 h 189"/>
                  <a:gd name="T36" fmla="*/ 17 w 214"/>
                  <a:gd name="T37" fmla="*/ 113 h 189"/>
                  <a:gd name="T38" fmla="*/ 12 w 214"/>
                  <a:gd name="T39" fmla="*/ 130 h 189"/>
                  <a:gd name="T40" fmla="*/ 7 w 214"/>
                  <a:gd name="T41" fmla="*/ 145 h 189"/>
                  <a:gd name="T42" fmla="*/ 4 w 214"/>
                  <a:gd name="T43" fmla="*/ 161 h 189"/>
                  <a:gd name="T44" fmla="*/ 1 w 214"/>
                  <a:gd name="T45" fmla="*/ 176 h 189"/>
                  <a:gd name="T46" fmla="*/ 0 w 214"/>
                  <a:gd name="T47" fmla="*/ 189 h 189"/>
                  <a:gd name="T48" fmla="*/ 0 w 214"/>
                  <a:gd name="T49" fmla="*/ 189 h 189"/>
                  <a:gd name="T50" fmla="*/ 212 w 214"/>
                  <a:gd name="T51" fmla="*/ 189 h 189"/>
                  <a:gd name="T52" fmla="*/ 194 w 214"/>
                  <a:gd name="T53" fmla="*/ 169 h 189"/>
                  <a:gd name="T54" fmla="*/ 214 w 214"/>
                  <a:gd name="T55" fmla="*/ 33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14" h="189">
                    <a:moveTo>
                      <a:pt x="214" y="33"/>
                    </a:moveTo>
                    <a:lnTo>
                      <a:pt x="214" y="33"/>
                    </a:lnTo>
                    <a:lnTo>
                      <a:pt x="206" y="24"/>
                    </a:lnTo>
                    <a:lnTo>
                      <a:pt x="199" y="15"/>
                    </a:lnTo>
                    <a:lnTo>
                      <a:pt x="196" y="8"/>
                    </a:lnTo>
                    <a:lnTo>
                      <a:pt x="194" y="0"/>
                    </a:lnTo>
                    <a:lnTo>
                      <a:pt x="133" y="0"/>
                    </a:lnTo>
                    <a:lnTo>
                      <a:pt x="133" y="0"/>
                    </a:lnTo>
                    <a:lnTo>
                      <a:pt x="120" y="2"/>
                    </a:lnTo>
                    <a:lnTo>
                      <a:pt x="107" y="5"/>
                    </a:lnTo>
                    <a:lnTo>
                      <a:pt x="94" y="12"/>
                    </a:lnTo>
                    <a:lnTo>
                      <a:pt x="83" y="20"/>
                    </a:lnTo>
                    <a:lnTo>
                      <a:pt x="72" y="30"/>
                    </a:lnTo>
                    <a:lnTo>
                      <a:pt x="61" y="41"/>
                    </a:lnTo>
                    <a:lnTo>
                      <a:pt x="51" y="54"/>
                    </a:lnTo>
                    <a:lnTo>
                      <a:pt x="41" y="67"/>
                    </a:lnTo>
                    <a:lnTo>
                      <a:pt x="32" y="82"/>
                    </a:lnTo>
                    <a:lnTo>
                      <a:pt x="25" y="97"/>
                    </a:lnTo>
                    <a:lnTo>
                      <a:pt x="17" y="113"/>
                    </a:lnTo>
                    <a:lnTo>
                      <a:pt x="12" y="130"/>
                    </a:lnTo>
                    <a:lnTo>
                      <a:pt x="7" y="145"/>
                    </a:lnTo>
                    <a:lnTo>
                      <a:pt x="4" y="161"/>
                    </a:lnTo>
                    <a:lnTo>
                      <a:pt x="1" y="176"/>
                    </a:lnTo>
                    <a:lnTo>
                      <a:pt x="0" y="189"/>
                    </a:lnTo>
                    <a:lnTo>
                      <a:pt x="0" y="189"/>
                    </a:lnTo>
                    <a:lnTo>
                      <a:pt x="212" y="189"/>
                    </a:lnTo>
                    <a:lnTo>
                      <a:pt x="194" y="169"/>
                    </a:lnTo>
                    <a:lnTo>
                      <a:pt x="214" y="3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6" name="Freeform 9"/>
              <p:cNvSpPr>
                <a:spLocks/>
              </p:cNvSpPr>
              <p:nvPr/>
            </p:nvSpPr>
            <p:spPr bwMode="auto">
              <a:xfrm>
                <a:off x="3146" y="4846"/>
                <a:ext cx="108" cy="95"/>
              </a:xfrm>
              <a:custGeom>
                <a:avLst/>
                <a:gdLst>
                  <a:gd name="T0" fmla="*/ 148 w 217"/>
                  <a:gd name="T1" fmla="*/ 34 h 189"/>
                  <a:gd name="T2" fmla="*/ 148 w 217"/>
                  <a:gd name="T3" fmla="*/ 34 h 189"/>
                  <a:gd name="T4" fmla="*/ 140 w 217"/>
                  <a:gd name="T5" fmla="*/ 26 h 189"/>
                  <a:gd name="T6" fmla="*/ 132 w 217"/>
                  <a:gd name="T7" fmla="*/ 19 h 189"/>
                  <a:gd name="T8" fmla="*/ 123 w 217"/>
                  <a:gd name="T9" fmla="*/ 14 h 189"/>
                  <a:gd name="T10" fmla="*/ 114 w 217"/>
                  <a:gd name="T11" fmla="*/ 9 h 189"/>
                  <a:gd name="T12" fmla="*/ 107 w 217"/>
                  <a:gd name="T13" fmla="*/ 5 h 189"/>
                  <a:gd name="T14" fmla="*/ 98 w 217"/>
                  <a:gd name="T15" fmla="*/ 3 h 189"/>
                  <a:gd name="T16" fmla="*/ 89 w 217"/>
                  <a:gd name="T17" fmla="*/ 2 h 189"/>
                  <a:gd name="T18" fmla="*/ 81 w 217"/>
                  <a:gd name="T19" fmla="*/ 2 h 189"/>
                  <a:gd name="T20" fmla="*/ 20 w 217"/>
                  <a:gd name="T21" fmla="*/ 0 h 189"/>
                  <a:gd name="T22" fmla="*/ 20 w 217"/>
                  <a:gd name="T23" fmla="*/ 0 h 189"/>
                  <a:gd name="T24" fmla="*/ 19 w 217"/>
                  <a:gd name="T25" fmla="*/ 8 h 189"/>
                  <a:gd name="T26" fmla="*/ 15 w 217"/>
                  <a:gd name="T27" fmla="*/ 15 h 189"/>
                  <a:gd name="T28" fmla="*/ 9 w 217"/>
                  <a:gd name="T29" fmla="*/ 24 h 189"/>
                  <a:gd name="T30" fmla="*/ 0 w 217"/>
                  <a:gd name="T31" fmla="*/ 33 h 189"/>
                  <a:gd name="T32" fmla="*/ 20 w 217"/>
                  <a:gd name="T33" fmla="*/ 169 h 189"/>
                  <a:gd name="T34" fmla="*/ 3 w 217"/>
                  <a:gd name="T35" fmla="*/ 189 h 189"/>
                  <a:gd name="T36" fmla="*/ 3 w 217"/>
                  <a:gd name="T37" fmla="*/ 189 h 189"/>
                  <a:gd name="T38" fmla="*/ 217 w 217"/>
                  <a:gd name="T39" fmla="*/ 189 h 189"/>
                  <a:gd name="T40" fmla="*/ 217 w 217"/>
                  <a:gd name="T41" fmla="*/ 189 h 189"/>
                  <a:gd name="T42" fmla="*/ 216 w 217"/>
                  <a:gd name="T43" fmla="*/ 172 h 189"/>
                  <a:gd name="T44" fmla="*/ 211 w 217"/>
                  <a:gd name="T45" fmla="*/ 153 h 189"/>
                  <a:gd name="T46" fmla="*/ 206 w 217"/>
                  <a:gd name="T47" fmla="*/ 132 h 189"/>
                  <a:gd name="T48" fmla="*/ 197 w 217"/>
                  <a:gd name="T49" fmla="*/ 111 h 189"/>
                  <a:gd name="T50" fmla="*/ 187 w 217"/>
                  <a:gd name="T51" fmla="*/ 90 h 189"/>
                  <a:gd name="T52" fmla="*/ 176 w 217"/>
                  <a:gd name="T53" fmla="*/ 70 h 189"/>
                  <a:gd name="T54" fmla="*/ 163 w 217"/>
                  <a:gd name="T55" fmla="*/ 51 h 189"/>
                  <a:gd name="T56" fmla="*/ 148 w 217"/>
                  <a:gd name="T57" fmla="*/ 34 h 189"/>
                  <a:gd name="T58" fmla="*/ 148 w 217"/>
                  <a:gd name="T59" fmla="*/ 34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217" h="189">
                    <a:moveTo>
                      <a:pt x="148" y="34"/>
                    </a:moveTo>
                    <a:lnTo>
                      <a:pt x="148" y="34"/>
                    </a:lnTo>
                    <a:lnTo>
                      <a:pt x="140" y="26"/>
                    </a:lnTo>
                    <a:lnTo>
                      <a:pt x="132" y="19"/>
                    </a:lnTo>
                    <a:lnTo>
                      <a:pt x="123" y="14"/>
                    </a:lnTo>
                    <a:lnTo>
                      <a:pt x="114" y="9"/>
                    </a:lnTo>
                    <a:lnTo>
                      <a:pt x="107" y="5"/>
                    </a:lnTo>
                    <a:lnTo>
                      <a:pt x="98" y="3"/>
                    </a:lnTo>
                    <a:lnTo>
                      <a:pt x="89" y="2"/>
                    </a:lnTo>
                    <a:lnTo>
                      <a:pt x="81" y="2"/>
                    </a:lnTo>
                    <a:lnTo>
                      <a:pt x="20" y="0"/>
                    </a:lnTo>
                    <a:lnTo>
                      <a:pt x="20" y="0"/>
                    </a:lnTo>
                    <a:lnTo>
                      <a:pt x="19" y="8"/>
                    </a:lnTo>
                    <a:lnTo>
                      <a:pt x="15" y="15"/>
                    </a:lnTo>
                    <a:lnTo>
                      <a:pt x="9" y="24"/>
                    </a:lnTo>
                    <a:lnTo>
                      <a:pt x="0" y="33"/>
                    </a:lnTo>
                    <a:lnTo>
                      <a:pt x="20" y="169"/>
                    </a:lnTo>
                    <a:lnTo>
                      <a:pt x="3" y="189"/>
                    </a:lnTo>
                    <a:lnTo>
                      <a:pt x="3" y="189"/>
                    </a:lnTo>
                    <a:lnTo>
                      <a:pt x="217" y="189"/>
                    </a:lnTo>
                    <a:lnTo>
                      <a:pt x="217" y="189"/>
                    </a:lnTo>
                    <a:lnTo>
                      <a:pt x="216" y="172"/>
                    </a:lnTo>
                    <a:lnTo>
                      <a:pt x="211" y="153"/>
                    </a:lnTo>
                    <a:lnTo>
                      <a:pt x="206" y="132"/>
                    </a:lnTo>
                    <a:lnTo>
                      <a:pt x="197" y="111"/>
                    </a:lnTo>
                    <a:lnTo>
                      <a:pt x="187" y="90"/>
                    </a:lnTo>
                    <a:lnTo>
                      <a:pt x="176" y="70"/>
                    </a:lnTo>
                    <a:lnTo>
                      <a:pt x="163" y="51"/>
                    </a:lnTo>
                    <a:lnTo>
                      <a:pt x="148" y="34"/>
                    </a:lnTo>
                    <a:lnTo>
                      <a:pt x="148" y="3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7" name="Freeform 10"/>
              <p:cNvSpPr>
                <a:spLocks/>
              </p:cNvSpPr>
              <p:nvPr/>
            </p:nvSpPr>
            <p:spPr bwMode="auto">
              <a:xfrm>
                <a:off x="3082" y="4732"/>
                <a:ext cx="99" cy="102"/>
              </a:xfrm>
              <a:custGeom>
                <a:avLst/>
                <a:gdLst>
                  <a:gd name="T0" fmla="*/ 99 w 198"/>
                  <a:gd name="T1" fmla="*/ 204 h 204"/>
                  <a:gd name="T2" fmla="*/ 99 w 198"/>
                  <a:gd name="T3" fmla="*/ 204 h 204"/>
                  <a:gd name="T4" fmla="*/ 119 w 198"/>
                  <a:gd name="T5" fmla="*/ 201 h 204"/>
                  <a:gd name="T6" fmla="*/ 137 w 198"/>
                  <a:gd name="T7" fmla="*/ 195 h 204"/>
                  <a:gd name="T8" fmla="*/ 154 w 198"/>
                  <a:gd name="T9" fmla="*/ 186 h 204"/>
                  <a:gd name="T10" fmla="*/ 169 w 198"/>
                  <a:gd name="T11" fmla="*/ 174 h 204"/>
                  <a:gd name="T12" fmla="*/ 181 w 198"/>
                  <a:gd name="T13" fmla="*/ 159 h 204"/>
                  <a:gd name="T14" fmla="*/ 190 w 198"/>
                  <a:gd name="T15" fmla="*/ 142 h 204"/>
                  <a:gd name="T16" fmla="*/ 195 w 198"/>
                  <a:gd name="T17" fmla="*/ 122 h 204"/>
                  <a:gd name="T18" fmla="*/ 198 w 198"/>
                  <a:gd name="T19" fmla="*/ 102 h 204"/>
                  <a:gd name="T20" fmla="*/ 198 w 198"/>
                  <a:gd name="T21" fmla="*/ 92 h 204"/>
                  <a:gd name="T22" fmla="*/ 193 w 198"/>
                  <a:gd name="T23" fmla="*/ 72 h 204"/>
                  <a:gd name="T24" fmla="*/ 185 w 198"/>
                  <a:gd name="T25" fmla="*/ 53 h 204"/>
                  <a:gd name="T26" fmla="*/ 176 w 198"/>
                  <a:gd name="T27" fmla="*/ 37 h 204"/>
                  <a:gd name="T28" fmla="*/ 162 w 198"/>
                  <a:gd name="T29" fmla="*/ 24 h 204"/>
                  <a:gd name="T30" fmla="*/ 146 w 198"/>
                  <a:gd name="T31" fmla="*/ 12 h 204"/>
                  <a:gd name="T32" fmla="*/ 128 w 198"/>
                  <a:gd name="T33" fmla="*/ 5 h 204"/>
                  <a:gd name="T34" fmla="*/ 109 w 198"/>
                  <a:gd name="T35" fmla="*/ 0 h 204"/>
                  <a:gd name="T36" fmla="*/ 99 w 198"/>
                  <a:gd name="T37" fmla="*/ 0 h 204"/>
                  <a:gd name="T38" fmla="*/ 79 w 198"/>
                  <a:gd name="T39" fmla="*/ 2 h 204"/>
                  <a:gd name="T40" fmla="*/ 60 w 198"/>
                  <a:gd name="T41" fmla="*/ 7 h 204"/>
                  <a:gd name="T42" fmla="*/ 44 w 198"/>
                  <a:gd name="T43" fmla="*/ 17 h 204"/>
                  <a:gd name="T44" fmla="*/ 28 w 198"/>
                  <a:gd name="T45" fmla="*/ 30 h 204"/>
                  <a:gd name="T46" fmla="*/ 22 w 198"/>
                  <a:gd name="T47" fmla="*/ 37 h 204"/>
                  <a:gd name="T48" fmla="*/ 11 w 198"/>
                  <a:gd name="T49" fmla="*/ 53 h 204"/>
                  <a:gd name="T50" fmla="*/ 3 w 198"/>
                  <a:gd name="T51" fmla="*/ 72 h 204"/>
                  <a:gd name="T52" fmla="*/ 0 w 198"/>
                  <a:gd name="T53" fmla="*/ 92 h 204"/>
                  <a:gd name="T54" fmla="*/ 0 w 198"/>
                  <a:gd name="T55" fmla="*/ 102 h 204"/>
                  <a:gd name="T56" fmla="*/ 1 w 198"/>
                  <a:gd name="T57" fmla="*/ 122 h 204"/>
                  <a:gd name="T58" fmla="*/ 7 w 198"/>
                  <a:gd name="T59" fmla="*/ 142 h 204"/>
                  <a:gd name="T60" fmla="*/ 16 w 198"/>
                  <a:gd name="T61" fmla="*/ 159 h 204"/>
                  <a:gd name="T62" fmla="*/ 28 w 198"/>
                  <a:gd name="T63" fmla="*/ 174 h 204"/>
                  <a:gd name="T64" fmla="*/ 36 w 198"/>
                  <a:gd name="T65" fmla="*/ 181 h 204"/>
                  <a:gd name="T66" fmla="*/ 52 w 198"/>
                  <a:gd name="T67" fmla="*/ 191 h 204"/>
                  <a:gd name="T68" fmla="*/ 69 w 198"/>
                  <a:gd name="T69" fmla="*/ 199 h 204"/>
                  <a:gd name="T70" fmla="*/ 89 w 198"/>
                  <a:gd name="T71" fmla="*/ 203 h 204"/>
                  <a:gd name="T72" fmla="*/ 98 w 198"/>
                  <a:gd name="T73" fmla="*/ 204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98" h="204">
                    <a:moveTo>
                      <a:pt x="98" y="204"/>
                    </a:moveTo>
                    <a:lnTo>
                      <a:pt x="99" y="204"/>
                    </a:lnTo>
                    <a:lnTo>
                      <a:pt x="99" y="204"/>
                    </a:lnTo>
                    <a:lnTo>
                      <a:pt x="99" y="204"/>
                    </a:lnTo>
                    <a:lnTo>
                      <a:pt x="109" y="203"/>
                    </a:lnTo>
                    <a:lnTo>
                      <a:pt x="119" y="201"/>
                    </a:lnTo>
                    <a:lnTo>
                      <a:pt x="128" y="199"/>
                    </a:lnTo>
                    <a:lnTo>
                      <a:pt x="137" y="195"/>
                    </a:lnTo>
                    <a:lnTo>
                      <a:pt x="146" y="191"/>
                    </a:lnTo>
                    <a:lnTo>
                      <a:pt x="154" y="186"/>
                    </a:lnTo>
                    <a:lnTo>
                      <a:pt x="162" y="180"/>
                    </a:lnTo>
                    <a:lnTo>
                      <a:pt x="169" y="174"/>
                    </a:lnTo>
                    <a:lnTo>
                      <a:pt x="176" y="167"/>
                    </a:lnTo>
                    <a:lnTo>
                      <a:pt x="181" y="159"/>
                    </a:lnTo>
                    <a:lnTo>
                      <a:pt x="185" y="150"/>
                    </a:lnTo>
                    <a:lnTo>
                      <a:pt x="190" y="142"/>
                    </a:lnTo>
                    <a:lnTo>
                      <a:pt x="193" y="132"/>
                    </a:lnTo>
                    <a:lnTo>
                      <a:pt x="195" y="122"/>
                    </a:lnTo>
                    <a:lnTo>
                      <a:pt x="198" y="112"/>
                    </a:lnTo>
                    <a:lnTo>
                      <a:pt x="198" y="102"/>
                    </a:lnTo>
                    <a:lnTo>
                      <a:pt x="198" y="102"/>
                    </a:lnTo>
                    <a:lnTo>
                      <a:pt x="198" y="92"/>
                    </a:lnTo>
                    <a:lnTo>
                      <a:pt x="195" y="81"/>
                    </a:lnTo>
                    <a:lnTo>
                      <a:pt x="193" y="72"/>
                    </a:lnTo>
                    <a:lnTo>
                      <a:pt x="190" y="62"/>
                    </a:lnTo>
                    <a:lnTo>
                      <a:pt x="185" y="53"/>
                    </a:lnTo>
                    <a:lnTo>
                      <a:pt x="181" y="45"/>
                    </a:lnTo>
                    <a:lnTo>
                      <a:pt x="176" y="37"/>
                    </a:lnTo>
                    <a:lnTo>
                      <a:pt x="168" y="30"/>
                    </a:lnTo>
                    <a:lnTo>
                      <a:pt x="162" y="24"/>
                    </a:lnTo>
                    <a:lnTo>
                      <a:pt x="154" y="17"/>
                    </a:lnTo>
                    <a:lnTo>
                      <a:pt x="146" y="12"/>
                    </a:lnTo>
                    <a:lnTo>
                      <a:pt x="137" y="9"/>
                    </a:lnTo>
                    <a:lnTo>
                      <a:pt x="128" y="5"/>
                    </a:lnTo>
                    <a:lnTo>
                      <a:pt x="119" y="2"/>
                    </a:lnTo>
                    <a:lnTo>
                      <a:pt x="109" y="0"/>
                    </a:lnTo>
                    <a:lnTo>
                      <a:pt x="99" y="0"/>
                    </a:lnTo>
                    <a:lnTo>
                      <a:pt x="99" y="0"/>
                    </a:lnTo>
                    <a:lnTo>
                      <a:pt x="89" y="0"/>
                    </a:lnTo>
                    <a:lnTo>
                      <a:pt x="79" y="2"/>
                    </a:lnTo>
                    <a:lnTo>
                      <a:pt x="70" y="5"/>
                    </a:lnTo>
                    <a:lnTo>
                      <a:pt x="60" y="7"/>
                    </a:lnTo>
                    <a:lnTo>
                      <a:pt x="52" y="12"/>
                    </a:lnTo>
                    <a:lnTo>
                      <a:pt x="44" y="17"/>
                    </a:lnTo>
                    <a:lnTo>
                      <a:pt x="36" y="22"/>
                    </a:lnTo>
                    <a:lnTo>
                      <a:pt x="28" y="30"/>
                    </a:lnTo>
                    <a:lnTo>
                      <a:pt x="28" y="30"/>
                    </a:lnTo>
                    <a:lnTo>
                      <a:pt x="22" y="37"/>
                    </a:lnTo>
                    <a:lnTo>
                      <a:pt x="16" y="45"/>
                    </a:lnTo>
                    <a:lnTo>
                      <a:pt x="11" y="53"/>
                    </a:lnTo>
                    <a:lnTo>
                      <a:pt x="7" y="62"/>
                    </a:lnTo>
                    <a:lnTo>
                      <a:pt x="3" y="72"/>
                    </a:lnTo>
                    <a:lnTo>
                      <a:pt x="1" y="82"/>
                    </a:lnTo>
                    <a:lnTo>
                      <a:pt x="0" y="92"/>
                    </a:lnTo>
                    <a:lnTo>
                      <a:pt x="0" y="102"/>
                    </a:lnTo>
                    <a:lnTo>
                      <a:pt x="0" y="102"/>
                    </a:lnTo>
                    <a:lnTo>
                      <a:pt x="0" y="112"/>
                    </a:lnTo>
                    <a:lnTo>
                      <a:pt x="1" y="122"/>
                    </a:lnTo>
                    <a:lnTo>
                      <a:pt x="3" y="132"/>
                    </a:lnTo>
                    <a:lnTo>
                      <a:pt x="7" y="142"/>
                    </a:lnTo>
                    <a:lnTo>
                      <a:pt x="11" y="150"/>
                    </a:lnTo>
                    <a:lnTo>
                      <a:pt x="16" y="159"/>
                    </a:lnTo>
                    <a:lnTo>
                      <a:pt x="22" y="167"/>
                    </a:lnTo>
                    <a:lnTo>
                      <a:pt x="28" y="174"/>
                    </a:lnTo>
                    <a:lnTo>
                      <a:pt x="28" y="174"/>
                    </a:lnTo>
                    <a:lnTo>
                      <a:pt x="36" y="181"/>
                    </a:lnTo>
                    <a:lnTo>
                      <a:pt x="44" y="186"/>
                    </a:lnTo>
                    <a:lnTo>
                      <a:pt x="52" y="191"/>
                    </a:lnTo>
                    <a:lnTo>
                      <a:pt x="60" y="196"/>
                    </a:lnTo>
                    <a:lnTo>
                      <a:pt x="69" y="199"/>
                    </a:lnTo>
                    <a:lnTo>
                      <a:pt x="79" y="201"/>
                    </a:lnTo>
                    <a:lnTo>
                      <a:pt x="89" y="203"/>
                    </a:lnTo>
                    <a:lnTo>
                      <a:pt x="98" y="204"/>
                    </a:lnTo>
                    <a:lnTo>
                      <a:pt x="98" y="20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8" name="Freeform 11"/>
              <p:cNvSpPr>
                <a:spLocks/>
              </p:cNvSpPr>
              <p:nvPr/>
            </p:nvSpPr>
            <p:spPr bwMode="auto">
              <a:xfrm>
                <a:off x="3117" y="4843"/>
                <a:ext cx="29" cy="106"/>
              </a:xfrm>
              <a:custGeom>
                <a:avLst/>
                <a:gdLst>
                  <a:gd name="T0" fmla="*/ 42 w 59"/>
                  <a:gd name="T1" fmla="*/ 36 h 211"/>
                  <a:gd name="T2" fmla="*/ 42 w 59"/>
                  <a:gd name="T3" fmla="*/ 36 h 211"/>
                  <a:gd name="T4" fmla="*/ 51 w 59"/>
                  <a:gd name="T5" fmla="*/ 27 h 211"/>
                  <a:gd name="T6" fmla="*/ 56 w 59"/>
                  <a:gd name="T7" fmla="*/ 20 h 211"/>
                  <a:gd name="T8" fmla="*/ 58 w 59"/>
                  <a:gd name="T9" fmla="*/ 16 h 211"/>
                  <a:gd name="T10" fmla="*/ 59 w 59"/>
                  <a:gd name="T11" fmla="*/ 13 h 211"/>
                  <a:gd name="T12" fmla="*/ 59 w 59"/>
                  <a:gd name="T13" fmla="*/ 13 h 211"/>
                  <a:gd name="T14" fmla="*/ 59 w 59"/>
                  <a:gd name="T15" fmla="*/ 13 h 211"/>
                  <a:gd name="T16" fmla="*/ 59 w 59"/>
                  <a:gd name="T17" fmla="*/ 13 h 211"/>
                  <a:gd name="T18" fmla="*/ 58 w 59"/>
                  <a:gd name="T19" fmla="*/ 11 h 211"/>
                  <a:gd name="T20" fmla="*/ 56 w 59"/>
                  <a:gd name="T21" fmla="*/ 10 h 211"/>
                  <a:gd name="T22" fmla="*/ 56 w 59"/>
                  <a:gd name="T23" fmla="*/ 10 h 211"/>
                  <a:gd name="T24" fmla="*/ 48 w 59"/>
                  <a:gd name="T25" fmla="*/ 5 h 211"/>
                  <a:gd name="T26" fmla="*/ 48 w 59"/>
                  <a:gd name="T27" fmla="*/ 5 h 211"/>
                  <a:gd name="T28" fmla="*/ 40 w 59"/>
                  <a:gd name="T29" fmla="*/ 1 h 211"/>
                  <a:gd name="T30" fmla="*/ 30 w 59"/>
                  <a:gd name="T31" fmla="*/ 0 h 211"/>
                  <a:gd name="T32" fmla="*/ 30 w 59"/>
                  <a:gd name="T33" fmla="*/ 0 h 211"/>
                  <a:gd name="T34" fmla="*/ 20 w 59"/>
                  <a:gd name="T35" fmla="*/ 1 h 211"/>
                  <a:gd name="T36" fmla="*/ 11 w 59"/>
                  <a:gd name="T37" fmla="*/ 5 h 211"/>
                  <a:gd name="T38" fmla="*/ 11 w 59"/>
                  <a:gd name="T39" fmla="*/ 5 h 211"/>
                  <a:gd name="T40" fmla="*/ 4 w 59"/>
                  <a:gd name="T41" fmla="*/ 8 h 211"/>
                  <a:gd name="T42" fmla="*/ 4 w 59"/>
                  <a:gd name="T43" fmla="*/ 8 h 211"/>
                  <a:gd name="T44" fmla="*/ 1 w 59"/>
                  <a:gd name="T45" fmla="*/ 11 h 211"/>
                  <a:gd name="T46" fmla="*/ 0 w 59"/>
                  <a:gd name="T47" fmla="*/ 13 h 211"/>
                  <a:gd name="T48" fmla="*/ 0 w 59"/>
                  <a:gd name="T49" fmla="*/ 13 h 211"/>
                  <a:gd name="T50" fmla="*/ 0 w 59"/>
                  <a:gd name="T51" fmla="*/ 13 h 211"/>
                  <a:gd name="T52" fmla="*/ 0 w 59"/>
                  <a:gd name="T53" fmla="*/ 13 h 211"/>
                  <a:gd name="T54" fmla="*/ 1 w 59"/>
                  <a:gd name="T55" fmla="*/ 16 h 211"/>
                  <a:gd name="T56" fmla="*/ 3 w 59"/>
                  <a:gd name="T57" fmla="*/ 20 h 211"/>
                  <a:gd name="T58" fmla="*/ 9 w 59"/>
                  <a:gd name="T59" fmla="*/ 26 h 211"/>
                  <a:gd name="T60" fmla="*/ 17 w 59"/>
                  <a:gd name="T61" fmla="*/ 36 h 211"/>
                  <a:gd name="T62" fmla="*/ 21 w 59"/>
                  <a:gd name="T63" fmla="*/ 38 h 211"/>
                  <a:gd name="T64" fmla="*/ 1 w 59"/>
                  <a:gd name="T65" fmla="*/ 177 h 211"/>
                  <a:gd name="T66" fmla="*/ 22 w 59"/>
                  <a:gd name="T67" fmla="*/ 202 h 211"/>
                  <a:gd name="T68" fmla="*/ 27 w 59"/>
                  <a:gd name="T69" fmla="*/ 207 h 211"/>
                  <a:gd name="T70" fmla="*/ 30 w 59"/>
                  <a:gd name="T71" fmla="*/ 211 h 211"/>
                  <a:gd name="T72" fmla="*/ 32 w 59"/>
                  <a:gd name="T73" fmla="*/ 207 h 211"/>
                  <a:gd name="T74" fmla="*/ 36 w 59"/>
                  <a:gd name="T75" fmla="*/ 202 h 211"/>
                  <a:gd name="T76" fmla="*/ 58 w 59"/>
                  <a:gd name="T77" fmla="*/ 177 h 211"/>
                  <a:gd name="T78" fmla="*/ 38 w 59"/>
                  <a:gd name="T79" fmla="*/ 38 h 211"/>
                  <a:gd name="T80" fmla="*/ 42 w 59"/>
                  <a:gd name="T81" fmla="*/ 36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59" h="211">
                    <a:moveTo>
                      <a:pt x="42" y="36"/>
                    </a:moveTo>
                    <a:lnTo>
                      <a:pt x="42" y="36"/>
                    </a:lnTo>
                    <a:lnTo>
                      <a:pt x="51" y="27"/>
                    </a:lnTo>
                    <a:lnTo>
                      <a:pt x="56" y="20"/>
                    </a:lnTo>
                    <a:lnTo>
                      <a:pt x="58" y="16"/>
                    </a:lnTo>
                    <a:lnTo>
                      <a:pt x="59" y="13"/>
                    </a:lnTo>
                    <a:lnTo>
                      <a:pt x="59" y="13"/>
                    </a:lnTo>
                    <a:lnTo>
                      <a:pt x="59" y="13"/>
                    </a:lnTo>
                    <a:lnTo>
                      <a:pt x="59" y="13"/>
                    </a:lnTo>
                    <a:lnTo>
                      <a:pt x="58" y="11"/>
                    </a:lnTo>
                    <a:lnTo>
                      <a:pt x="56" y="10"/>
                    </a:lnTo>
                    <a:lnTo>
                      <a:pt x="56" y="10"/>
                    </a:lnTo>
                    <a:lnTo>
                      <a:pt x="48" y="5"/>
                    </a:lnTo>
                    <a:lnTo>
                      <a:pt x="48" y="5"/>
                    </a:lnTo>
                    <a:lnTo>
                      <a:pt x="40" y="1"/>
                    </a:lnTo>
                    <a:lnTo>
                      <a:pt x="30" y="0"/>
                    </a:lnTo>
                    <a:lnTo>
                      <a:pt x="30" y="0"/>
                    </a:lnTo>
                    <a:lnTo>
                      <a:pt x="20" y="1"/>
                    </a:lnTo>
                    <a:lnTo>
                      <a:pt x="11" y="5"/>
                    </a:lnTo>
                    <a:lnTo>
                      <a:pt x="11" y="5"/>
                    </a:lnTo>
                    <a:lnTo>
                      <a:pt x="4" y="8"/>
                    </a:lnTo>
                    <a:lnTo>
                      <a:pt x="4" y="8"/>
                    </a:lnTo>
                    <a:lnTo>
                      <a:pt x="1" y="11"/>
                    </a:lnTo>
                    <a:lnTo>
                      <a:pt x="0" y="13"/>
                    </a:lnTo>
                    <a:lnTo>
                      <a:pt x="0" y="13"/>
                    </a:lnTo>
                    <a:lnTo>
                      <a:pt x="0" y="13"/>
                    </a:lnTo>
                    <a:lnTo>
                      <a:pt x="0" y="13"/>
                    </a:lnTo>
                    <a:lnTo>
                      <a:pt x="1" y="16"/>
                    </a:lnTo>
                    <a:lnTo>
                      <a:pt x="3" y="20"/>
                    </a:lnTo>
                    <a:lnTo>
                      <a:pt x="9" y="26"/>
                    </a:lnTo>
                    <a:lnTo>
                      <a:pt x="17" y="36"/>
                    </a:lnTo>
                    <a:lnTo>
                      <a:pt x="21" y="38"/>
                    </a:lnTo>
                    <a:lnTo>
                      <a:pt x="1" y="177"/>
                    </a:lnTo>
                    <a:lnTo>
                      <a:pt x="22" y="202"/>
                    </a:lnTo>
                    <a:lnTo>
                      <a:pt x="27" y="207"/>
                    </a:lnTo>
                    <a:lnTo>
                      <a:pt x="30" y="211"/>
                    </a:lnTo>
                    <a:lnTo>
                      <a:pt x="32" y="207"/>
                    </a:lnTo>
                    <a:lnTo>
                      <a:pt x="36" y="202"/>
                    </a:lnTo>
                    <a:lnTo>
                      <a:pt x="58" y="177"/>
                    </a:lnTo>
                    <a:lnTo>
                      <a:pt x="38" y="38"/>
                    </a:lnTo>
                    <a:lnTo>
                      <a:pt x="42" y="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147" name="Group 15"/>
          <p:cNvGrpSpPr>
            <a:grpSpLocks noChangeAspect="1"/>
          </p:cNvGrpSpPr>
          <p:nvPr/>
        </p:nvGrpSpPr>
        <p:grpSpPr bwMode="auto">
          <a:xfrm>
            <a:off x="5987053" y="5525360"/>
            <a:ext cx="736086" cy="648873"/>
            <a:chOff x="4101" y="2997"/>
            <a:chExt cx="422" cy="372"/>
          </a:xfrm>
          <a:solidFill>
            <a:schemeClr val="bg1"/>
          </a:solidFill>
        </p:grpSpPr>
        <p:sp>
          <p:nvSpPr>
            <p:cNvPr id="148" name="Freeform 16"/>
            <p:cNvSpPr>
              <a:spLocks/>
            </p:cNvSpPr>
            <p:nvPr/>
          </p:nvSpPr>
          <p:spPr bwMode="auto">
            <a:xfrm>
              <a:off x="4101" y="3062"/>
              <a:ext cx="422" cy="307"/>
            </a:xfrm>
            <a:custGeom>
              <a:avLst/>
              <a:gdLst>
                <a:gd name="T0" fmla="*/ 422 w 422"/>
                <a:gd name="T1" fmla="*/ 212 h 307"/>
                <a:gd name="T2" fmla="*/ 410 w 422"/>
                <a:gd name="T3" fmla="*/ 216 h 307"/>
                <a:gd name="T4" fmla="*/ 389 w 422"/>
                <a:gd name="T5" fmla="*/ 174 h 307"/>
                <a:gd name="T6" fmla="*/ 389 w 422"/>
                <a:gd name="T7" fmla="*/ 307 h 307"/>
                <a:gd name="T8" fmla="*/ 373 w 422"/>
                <a:gd name="T9" fmla="*/ 307 h 307"/>
                <a:gd name="T10" fmla="*/ 373 w 422"/>
                <a:gd name="T11" fmla="*/ 228 h 307"/>
                <a:gd name="T12" fmla="*/ 366 w 422"/>
                <a:gd name="T13" fmla="*/ 228 h 307"/>
                <a:gd name="T14" fmla="*/ 366 w 422"/>
                <a:gd name="T15" fmla="*/ 307 h 307"/>
                <a:gd name="T16" fmla="*/ 350 w 422"/>
                <a:gd name="T17" fmla="*/ 307 h 307"/>
                <a:gd name="T18" fmla="*/ 350 w 422"/>
                <a:gd name="T19" fmla="*/ 168 h 307"/>
                <a:gd name="T20" fmla="*/ 288 w 422"/>
                <a:gd name="T21" fmla="*/ 130 h 307"/>
                <a:gd name="T22" fmla="*/ 241 w 422"/>
                <a:gd name="T23" fmla="*/ 45 h 307"/>
                <a:gd name="T24" fmla="*/ 238 w 422"/>
                <a:gd name="T25" fmla="*/ 45 h 307"/>
                <a:gd name="T26" fmla="*/ 283 w 422"/>
                <a:gd name="T27" fmla="*/ 183 h 307"/>
                <a:gd name="T28" fmla="*/ 240 w 422"/>
                <a:gd name="T29" fmla="*/ 183 h 307"/>
                <a:gd name="T30" fmla="*/ 223 w 422"/>
                <a:gd name="T31" fmla="*/ 306 h 307"/>
                <a:gd name="T32" fmla="*/ 199 w 422"/>
                <a:gd name="T33" fmla="*/ 306 h 307"/>
                <a:gd name="T34" fmla="*/ 183 w 422"/>
                <a:gd name="T35" fmla="*/ 183 h 307"/>
                <a:gd name="T36" fmla="*/ 139 w 422"/>
                <a:gd name="T37" fmla="*/ 183 h 307"/>
                <a:gd name="T38" fmla="*/ 184 w 422"/>
                <a:gd name="T39" fmla="*/ 45 h 307"/>
                <a:gd name="T40" fmla="*/ 181 w 422"/>
                <a:gd name="T41" fmla="*/ 45 h 307"/>
                <a:gd name="T42" fmla="*/ 134 w 422"/>
                <a:gd name="T43" fmla="*/ 130 h 307"/>
                <a:gd name="T44" fmla="*/ 73 w 422"/>
                <a:gd name="T45" fmla="*/ 168 h 307"/>
                <a:gd name="T46" fmla="*/ 73 w 422"/>
                <a:gd name="T47" fmla="*/ 195 h 307"/>
                <a:gd name="T48" fmla="*/ 100 w 422"/>
                <a:gd name="T49" fmla="*/ 256 h 307"/>
                <a:gd name="T50" fmla="*/ 71 w 422"/>
                <a:gd name="T51" fmla="*/ 256 h 307"/>
                <a:gd name="T52" fmla="*/ 71 w 422"/>
                <a:gd name="T53" fmla="*/ 307 h 307"/>
                <a:gd name="T54" fmla="*/ 59 w 422"/>
                <a:gd name="T55" fmla="*/ 307 h 307"/>
                <a:gd name="T56" fmla="*/ 59 w 422"/>
                <a:gd name="T57" fmla="*/ 256 h 307"/>
                <a:gd name="T58" fmla="*/ 48 w 422"/>
                <a:gd name="T59" fmla="*/ 256 h 307"/>
                <a:gd name="T60" fmla="*/ 48 w 422"/>
                <a:gd name="T61" fmla="*/ 307 h 307"/>
                <a:gd name="T62" fmla="*/ 35 w 422"/>
                <a:gd name="T63" fmla="*/ 307 h 307"/>
                <a:gd name="T64" fmla="*/ 35 w 422"/>
                <a:gd name="T65" fmla="*/ 256 h 307"/>
                <a:gd name="T66" fmla="*/ 5 w 422"/>
                <a:gd name="T67" fmla="*/ 256 h 307"/>
                <a:gd name="T68" fmla="*/ 33 w 422"/>
                <a:gd name="T69" fmla="*/ 195 h 307"/>
                <a:gd name="T70" fmla="*/ 33 w 422"/>
                <a:gd name="T71" fmla="*/ 175 h 307"/>
                <a:gd name="T72" fmla="*/ 12 w 422"/>
                <a:gd name="T73" fmla="*/ 216 h 307"/>
                <a:gd name="T74" fmla="*/ 0 w 422"/>
                <a:gd name="T75" fmla="*/ 211 h 307"/>
                <a:gd name="T76" fmla="*/ 33 w 422"/>
                <a:gd name="T77" fmla="*/ 144 h 307"/>
                <a:gd name="T78" fmla="*/ 73 w 422"/>
                <a:gd name="T79" fmla="*/ 144 h 307"/>
                <a:gd name="T80" fmla="*/ 121 w 422"/>
                <a:gd name="T81" fmla="*/ 124 h 307"/>
                <a:gd name="T82" fmla="*/ 173 w 422"/>
                <a:gd name="T83" fmla="*/ 0 h 307"/>
                <a:gd name="T84" fmla="*/ 249 w 422"/>
                <a:gd name="T85" fmla="*/ 0 h 307"/>
                <a:gd name="T86" fmla="*/ 302 w 422"/>
                <a:gd name="T87" fmla="*/ 124 h 307"/>
                <a:gd name="T88" fmla="*/ 350 w 422"/>
                <a:gd name="T89" fmla="*/ 144 h 307"/>
                <a:gd name="T90" fmla="*/ 389 w 422"/>
                <a:gd name="T91" fmla="*/ 144 h 307"/>
                <a:gd name="T92" fmla="*/ 422 w 422"/>
                <a:gd name="T93" fmla="*/ 212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22" h="307">
                  <a:moveTo>
                    <a:pt x="422" y="212"/>
                  </a:moveTo>
                  <a:lnTo>
                    <a:pt x="410" y="216"/>
                  </a:lnTo>
                  <a:lnTo>
                    <a:pt x="389" y="174"/>
                  </a:lnTo>
                  <a:lnTo>
                    <a:pt x="389" y="307"/>
                  </a:lnTo>
                  <a:lnTo>
                    <a:pt x="373" y="307"/>
                  </a:lnTo>
                  <a:lnTo>
                    <a:pt x="373" y="228"/>
                  </a:lnTo>
                  <a:lnTo>
                    <a:pt x="366" y="228"/>
                  </a:lnTo>
                  <a:lnTo>
                    <a:pt x="366" y="307"/>
                  </a:lnTo>
                  <a:lnTo>
                    <a:pt x="350" y="307"/>
                  </a:lnTo>
                  <a:lnTo>
                    <a:pt x="350" y="168"/>
                  </a:lnTo>
                  <a:lnTo>
                    <a:pt x="288" y="130"/>
                  </a:lnTo>
                  <a:lnTo>
                    <a:pt x="241" y="45"/>
                  </a:lnTo>
                  <a:lnTo>
                    <a:pt x="238" y="45"/>
                  </a:lnTo>
                  <a:lnTo>
                    <a:pt x="283" y="183"/>
                  </a:lnTo>
                  <a:lnTo>
                    <a:pt x="240" y="183"/>
                  </a:lnTo>
                  <a:lnTo>
                    <a:pt x="223" y="306"/>
                  </a:lnTo>
                  <a:lnTo>
                    <a:pt x="199" y="306"/>
                  </a:lnTo>
                  <a:lnTo>
                    <a:pt x="183" y="183"/>
                  </a:lnTo>
                  <a:lnTo>
                    <a:pt x="139" y="183"/>
                  </a:lnTo>
                  <a:lnTo>
                    <a:pt x="184" y="45"/>
                  </a:lnTo>
                  <a:lnTo>
                    <a:pt x="181" y="45"/>
                  </a:lnTo>
                  <a:lnTo>
                    <a:pt x="134" y="130"/>
                  </a:lnTo>
                  <a:lnTo>
                    <a:pt x="73" y="168"/>
                  </a:lnTo>
                  <a:lnTo>
                    <a:pt x="73" y="195"/>
                  </a:lnTo>
                  <a:lnTo>
                    <a:pt x="100" y="256"/>
                  </a:lnTo>
                  <a:lnTo>
                    <a:pt x="71" y="256"/>
                  </a:lnTo>
                  <a:lnTo>
                    <a:pt x="71" y="307"/>
                  </a:lnTo>
                  <a:lnTo>
                    <a:pt x="59" y="307"/>
                  </a:lnTo>
                  <a:lnTo>
                    <a:pt x="59" y="256"/>
                  </a:lnTo>
                  <a:lnTo>
                    <a:pt x="48" y="256"/>
                  </a:lnTo>
                  <a:lnTo>
                    <a:pt x="48" y="307"/>
                  </a:lnTo>
                  <a:lnTo>
                    <a:pt x="35" y="307"/>
                  </a:lnTo>
                  <a:lnTo>
                    <a:pt x="35" y="256"/>
                  </a:lnTo>
                  <a:lnTo>
                    <a:pt x="5" y="256"/>
                  </a:lnTo>
                  <a:lnTo>
                    <a:pt x="33" y="195"/>
                  </a:lnTo>
                  <a:lnTo>
                    <a:pt x="33" y="175"/>
                  </a:lnTo>
                  <a:lnTo>
                    <a:pt x="12" y="216"/>
                  </a:lnTo>
                  <a:lnTo>
                    <a:pt x="0" y="211"/>
                  </a:lnTo>
                  <a:lnTo>
                    <a:pt x="33" y="144"/>
                  </a:lnTo>
                  <a:lnTo>
                    <a:pt x="73" y="144"/>
                  </a:lnTo>
                  <a:lnTo>
                    <a:pt x="121" y="124"/>
                  </a:lnTo>
                  <a:lnTo>
                    <a:pt x="173" y="0"/>
                  </a:lnTo>
                  <a:lnTo>
                    <a:pt x="249" y="0"/>
                  </a:lnTo>
                  <a:lnTo>
                    <a:pt x="302" y="124"/>
                  </a:lnTo>
                  <a:lnTo>
                    <a:pt x="350" y="144"/>
                  </a:lnTo>
                  <a:lnTo>
                    <a:pt x="389" y="144"/>
                  </a:lnTo>
                  <a:lnTo>
                    <a:pt x="422" y="2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solidFill>
                  <a:prstClr val="black"/>
                </a:solidFill>
              </a:endParaRPr>
            </a:p>
          </p:txBody>
        </p:sp>
        <p:sp>
          <p:nvSpPr>
            <p:cNvPr id="149" name="Freeform 17"/>
            <p:cNvSpPr>
              <a:spLocks/>
            </p:cNvSpPr>
            <p:nvPr/>
          </p:nvSpPr>
          <p:spPr bwMode="auto">
            <a:xfrm>
              <a:off x="4285" y="2997"/>
              <a:ext cx="54" cy="55"/>
            </a:xfrm>
            <a:custGeom>
              <a:avLst/>
              <a:gdLst>
                <a:gd name="T0" fmla="*/ 27 w 54"/>
                <a:gd name="T1" fmla="*/ 0 h 55"/>
                <a:gd name="T2" fmla="*/ 27 w 54"/>
                <a:gd name="T3" fmla="*/ 0 h 55"/>
                <a:gd name="T4" fmla="*/ 33 w 54"/>
                <a:gd name="T5" fmla="*/ 1 h 55"/>
                <a:gd name="T6" fmla="*/ 38 w 54"/>
                <a:gd name="T7" fmla="*/ 2 h 55"/>
                <a:gd name="T8" fmla="*/ 42 w 54"/>
                <a:gd name="T9" fmla="*/ 5 h 55"/>
                <a:gd name="T10" fmla="*/ 47 w 54"/>
                <a:gd name="T11" fmla="*/ 9 h 55"/>
                <a:gd name="T12" fmla="*/ 49 w 54"/>
                <a:gd name="T13" fmla="*/ 12 h 55"/>
                <a:gd name="T14" fmla="*/ 53 w 54"/>
                <a:gd name="T15" fmla="*/ 17 h 55"/>
                <a:gd name="T16" fmla="*/ 54 w 54"/>
                <a:gd name="T17" fmla="*/ 22 h 55"/>
                <a:gd name="T18" fmla="*/ 54 w 54"/>
                <a:gd name="T19" fmla="*/ 27 h 55"/>
                <a:gd name="T20" fmla="*/ 54 w 54"/>
                <a:gd name="T21" fmla="*/ 27 h 55"/>
                <a:gd name="T22" fmla="*/ 54 w 54"/>
                <a:gd name="T23" fmla="*/ 33 h 55"/>
                <a:gd name="T24" fmla="*/ 53 w 54"/>
                <a:gd name="T25" fmla="*/ 38 h 55"/>
                <a:gd name="T26" fmla="*/ 49 w 54"/>
                <a:gd name="T27" fmla="*/ 43 h 55"/>
                <a:gd name="T28" fmla="*/ 47 w 54"/>
                <a:gd name="T29" fmla="*/ 46 h 55"/>
                <a:gd name="T30" fmla="*/ 42 w 54"/>
                <a:gd name="T31" fmla="*/ 50 h 55"/>
                <a:gd name="T32" fmla="*/ 38 w 54"/>
                <a:gd name="T33" fmla="*/ 52 h 55"/>
                <a:gd name="T34" fmla="*/ 33 w 54"/>
                <a:gd name="T35" fmla="*/ 54 h 55"/>
                <a:gd name="T36" fmla="*/ 27 w 54"/>
                <a:gd name="T37" fmla="*/ 55 h 55"/>
                <a:gd name="T38" fmla="*/ 27 w 54"/>
                <a:gd name="T39" fmla="*/ 55 h 55"/>
                <a:gd name="T40" fmla="*/ 22 w 54"/>
                <a:gd name="T41" fmla="*/ 54 h 55"/>
                <a:gd name="T42" fmla="*/ 17 w 54"/>
                <a:gd name="T43" fmla="*/ 52 h 55"/>
                <a:gd name="T44" fmla="*/ 12 w 54"/>
                <a:gd name="T45" fmla="*/ 50 h 55"/>
                <a:gd name="T46" fmla="*/ 7 w 54"/>
                <a:gd name="T47" fmla="*/ 46 h 55"/>
                <a:gd name="T48" fmla="*/ 5 w 54"/>
                <a:gd name="T49" fmla="*/ 43 h 55"/>
                <a:gd name="T50" fmla="*/ 3 w 54"/>
                <a:gd name="T51" fmla="*/ 38 h 55"/>
                <a:gd name="T52" fmla="*/ 0 w 54"/>
                <a:gd name="T53" fmla="*/ 33 h 55"/>
                <a:gd name="T54" fmla="*/ 0 w 54"/>
                <a:gd name="T55" fmla="*/ 27 h 55"/>
                <a:gd name="T56" fmla="*/ 0 w 54"/>
                <a:gd name="T57" fmla="*/ 27 h 55"/>
                <a:gd name="T58" fmla="*/ 0 w 54"/>
                <a:gd name="T59" fmla="*/ 22 h 55"/>
                <a:gd name="T60" fmla="*/ 3 w 54"/>
                <a:gd name="T61" fmla="*/ 17 h 55"/>
                <a:gd name="T62" fmla="*/ 5 w 54"/>
                <a:gd name="T63" fmla="*/ 12 h 55"/>
                <a:gd name="T64" fmla="*/ 7 w 54"/>
                <a:gd name="T65" fmla="*/ 9 h 55"/>
                <a:gd name="T66" fmla="*/ 12 w 54"/>
                <a:gd name="T67" fmla="*/ 5 h 55"/>
                <a:gd name="T68" fmla="*/ 17 w 54"/>
                <a:gd name="T69" fmla="*/ 2 h 55"/>
                <a:gd name="T70" fmla="*/ 22 w 54"/>
                <a:gd name="T71" fmla="*/ 1 h 55"/>
                <a:gd name="T72" fmla="*/ 27 w 54"/>
                <a:gd name="T73" fmla="*/ 0 h 55"/>
                <a:gd name="T74" fmla="*/ 27 w 54"/>
                <a:gd name="T75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4" h="55">
                  <a:moveTo>
                    <a:pt x="27" y="0"/>
                  </a:moveTo>
                  <a:lnTo>
                    <a:pt x="27" y="0"/>
                  </a:lnTo>
                  <a:lnTo>
                    <a:pt x="33" y="1"/>
                  </a:lnTo>
                  <a:lnTo>
                    <a:pt x="38" y="2"/>
                  </a:lnTo>
                  <a:lnTo>
                    <a:pt x="42" y="5"/>
                  </a:lnTo>
                  <a:lnTo>
                    <a:pt x="47" y="9"/>
                  </a:lnTo>
                  <a:lnTo>
                    <a:pt x="49" y="12"/>
                  </a:lnTo>
                  <a:lnTo>
                    <a:pt x="53" y="17"/>
                  </a:lnTo>
                  <a:lnTo>
                    <a:pt x="54" y="22"/>
                  </a:lnTo>
                  <a:lnTo>
                    <a:pt x="54" y="27"/>
                  </a:lnTo>
                  <a:lnTo>
                    <a:pt x="54" y="27"/>
                  </a:lnTo>
                  <a:lnTo>
                    <a:pt x="54" y="33"/>
                  </a:lnTo>
                  <a:lnTo>
                    <a:pt x="53" y="38"/>
                  </a:lnTo>
                  <a:lnTo>
                    <a:pt x="49" y="43"/>
                  </a:lnTo>
                  <a:lnTo>
                    <a:pt x="47" y="46"/>
                  </a:lnTo>
                  <a:lnTo>
                    <a:pt x="42" y="50"/>
                  </a:lnTo>
                  <a:lnTo>
                    <a:pt x="38" y="52"/>
                  </a:lnTo>
                  <a:lnTo>
                    <a:pt x="33" y="54"/>
                  </a:lnTo>
                  <a:lnTo>
                    <a:pt x="27" y="55"/>
                  </a:lnTo>
                  <a:lnTo>
                    <a:pt x="27" y="55"/>
                  </a:lnTo>
                  <a:lnTo>
                    <a:pt x="22" y="54"/>
                  </a:lnTo>
                  <a:lnTo>
                    <a:pt x="17" y="52"/>
                  </a:lnTo>
                  <a:lnTo>
                    <a:pt x="12" y="50"/>
                  </a:lnTo>
                  <a:lnTo>
                    <a:pt x="7" y="46"/>
                  </a:lnTo>
                  <a:lnTo>
                    <a:pt x="5" y="43"/>
                  </a:lnTo>
                  <a:lnTo>
                    <a:pt x="3" y="38"/>
                  </a:lnTo>
                  <a:lnTo>
                    <a:pt x="0" y="33"/>
                  </a:lnTo>
                  <a:lnTo>
                    <a:pt x="0" y="27"/>
                  </a:lnTo>
                  <a:lnTo>
                    <a:pt x="0" y="27"/>
                  </a:lnTo>
                  <a:lnTo>
                    <a:pt x="0" y="22"/>
                  </a:lnTo>
                  <a:lnTo>
                    <a:pt x="3" y="17"/>
                  </a:lnTo>
                  <a:lnTo>
                    <a:pt x="5" y="12"/>
                  </a:lnTo>
                  <a:lnTo>
                    <a:pt x="7" y="9"/>
                  </a:lnTo>
                  <a:lnTo>
                    <a:pt x="12" y="5"/>
                  </a:lnTo>
                  <a:lnTo>
                    <a:pt x="17" y="2"/>
                  </a:lnTo>
                  <a:lnTo>
                    <a:pt x="22" y="1"/>
                  </a:lnTo>
                  <a:lnTo>
                    <a:pt x="27" y="0"/>
                  </a:lnTo>
                  <a:lnTo>
                    <a:pt x="2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solidFill>
                  <a:prstClr val="black"/>
                </a:solidFill>
              </a:endParaRPr>
            </a:p>
          </p:txBody>
        </p:sp>
        <p:sp>
          <p:nvSpPr>
            <p:cNvPr id="150" name="Freeform 18"/>
            <p:cNvSpPr>
              <a:spLocks/>
            </p:cNvSpPr>
            <p:nvPr/>
          </p:nvSpPr>
          <p:spPr bwMode="auto">
            <a:xfrm>
              <a:off x="4453" y="3164"/>
              <a:ext cx="35" cy="34"/>
            </a:xfrm>
            <a:custGeom>
              <a:avLst/>
              <a:gdLst>
                <a:gd name="T0" fmla="*/ 18 w 35"/>
                <a:gd name="T1" fmla="*/ 0 h 34"/>
                <a:gd name="T2" fmla="*/ 18 w 35"/>
                <a:gd name="T3" fmla="*/ 0 h 34"/>
                <a:gd name="T4" fmla="*/ 25 w 35"/>
                <a:gd name="T5" fmla="*/ 1 h 34"/>
                <a:gd name="T6" fmla="*/ 30 w 35"/>
                <a:gd name="T7" fmla="*/ 5 h 34"/>
                <a:gd name="T8" fmla="*/ 33 w 35"/>
                <a:gd name="T9" fmla="*/ 10 h 34"/>
                <a:gd name="T10" fmla="*/ 35 w 35"/>
                <a:gd name="T11" fmla="*/ 17 h 34"/>
                <a:gd name="T12" fmla="*/ 35 w 35"/>
                <a:gd name="T13" fmla="*/ 17 h 34"/>
                <a:gd name="T14" fmla="*/ 33 w 35"/>
                <a:gd name="T15" fmla="*/ 24 h 34"/>
                <a:gd name="T16" fmla="*/ 30 w 35"/>
                <a:gd name="T17" fmla="*/ 29 h 34"/>
                <a:gd name="T18" fmla="*/ 25 w 35"/>
                <a:gd name="T19" fmla="*/ 33 h 34"/>
                <a:gd name="T20" fmla="*/ 18 w 35"/>
                <a:gd name="T21" fmla="*/ 34 h 34"/>
                <a:gd name="T22" fmla="*/ 18 w 35"/>
                <a:gd name="T23" fmla="*/ 34 h 34"/>
                <a:gd name="T24" fmla="*/ 11 w 35"/>
                <a:gd name="T25" fmla="*/ 33 h 34"/>
                <a:gd name="T26" fmla="*/ 5 w 35"/>
                <a:gd name="T27" fmla="*/ 29 h 34"/>
                <a:gd name="T28" fmla="*/ 2 w 35"/>
                <a:gd name="T29" fmla="*/ 24 h 34"/>
                <a:gd name="T30" fmla="*/ 0 w 35"/>
                <a:gd name="T31" fmla="*/ 17 h 34"/>
                <a:gd name="T32" fmla="*/ 0 w 35"/>
                <a:gd name="T33" fmla="*/ 17 h 34"/>
                <a:gd name="T34" fmla="*/ 2 w 35"/>
                <a:gd name="T35" fmla="*/ 10 h 34"/>
                <a:gd name="T36" fmla="*/ 5 w 35"/>
                <a:gd name="T37" fmla="*/ 5 h 34"/>
                <a:gd name="T38" fmla="*/ 11 w 35"/>
                <a:gd name="T39" fmla="*/ 1 h 34"/>
                <a:gd name="T40" fmla="*/ 18 w 35"/>
                <a:gd name="T41" fmla="*/ 0 h 34"/>
                <a:gd name="T42" fmla="*/ 18 w 35"/>
                <a:gd name="T43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5" h="34">
                  <a:moveTo>
                    <a:pt x="18" y="0"/>
                  </a:moveTo>
                  <a:lnTo>
                    <a:pt x="18" y="0"/>
                  </a:lnTo>
                  <a:lnTo>
                    <a:pt x="25" y="1"/>
                  </a:lnTo>
                  <a:lnTo>
                    <a:pt x="30" y="5"/>
                  </a:lnTo>
                  <a:lnTo>
                    <a:pt x="33" y="10"/>
                  </a:lnTo>
                  <a:lnTo>
                    <a:pt x="35" y="17"/>
                  </a:lnTo>
                  <a:lnTo>
                    <a:pt x="35" y="17"/>
                  </a:lnTo>
                  <a:lnTo>
                    <a:pt x="33" y="24"/>
                  </a:lnTo>
                  <a:lnTo>
                    <a:pt x="30" y="29"/>
                  </a:lnTo>
                  <a:lnTo>
                    <a:pt x="25" y="33"/>
                  </a:lnTo>
                  <a:lnTo>
                    <a:pt x="18" y="34"/>
                  </a:lnTo>
                  <a:lnTo>
                    <a:pt x="18" y="34"/>
                  </a:lnTo>
                  <a:lnTo>
                    <a:pt x="11" y="33"/>
                  </a:lnTo>
                  <a:lnTo>
                    <a:pt x="5" y="29"/>
                  </a:lnTo>
                  <a:lnTo>
                    <a:pt x="2" y="24"/>
                  </a:lnTo>
                  <a:lnTo>
                    <a:pt x="0" y="17"/>
                  </a:lnTo>
                  <a:lnTo>
                    <a:pt x="0" y="17"/>
                  </a:lnTo>
                  <a:lnTo>
                    <a:pt x="2" y="10"/>
                  </a:lnTo>
                  <a:lnTo>
                    <a:pt x="5" y="5"/>
                  </a:lnTo>
                  <a:lnTo>
                    <a:pt x="11" y="1"/>
                  </a:lnTo>
                  <a:lnTo>
                    <a:pt x="18" y="0"/>
                  </a:lnTo>
                  <a:lnTo>
                    <a:pt x="1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solidFill>
                  <a:prstClr val="black"/>
                </a:solidFill>
              </a:endParaRPr>
            </a:p>
          </p:txBody>
        </p:sp>
        <p:sp>
          <p:nvSpPr>
            <p:cNvPr id="151" name="Freeform 19"/>
            <p:cNvSpPr>
              <a:spLocks/>
            </p:cNvSpPr>
            <p:nvPr/>
          </p:nvSpPr>
          <p:spPr bwMode="auto">
            <a:xfrm>
              <a:off x="4136" y="3164"/>
              <a:ext cx="35" cy="34"/>
            </a:xfrm>
            <a:custGeom>
              <a:avLst/>
              <a:gdLst>
                <a:gd name="T0" fmla="*/ 17 w 35"/>
                <a:gd name="T1" fmla="*/ 0 h 34"/>
                <a:gd name="T2" fmla="*/ 17 w 35"/>
                <a:gd name="T3" fmla="*/ 0 h 34"/>
                <a:gd name="T4" fmla="*/ 25 w 35"/>
                <a:gd name="T5" fmla="*/ 1 h 34"/>
                <a:gd name="T6" fmla="*/ 30 w 35"/>
                <a:gd name="T7" fmla="*/ 5 h 34"/>
                <a:gd name="T8" fmla="*/ 33 w 35"/>
                <a:gd name="T9" fmla="*/ 10 h 34"/>
                <a:gd name="T10" fmla="*/ 35 w 35"/>
                <a:gd name="T11" fmla="*/ 17 h 34"/>
                <a:gd name="T12" fmla="*/ 35 w 35"/>
                <a:gd name="T13" fmla="*/ 17 h 34"/>
                <a:gd name="T14" fmla="*/ 33 w 35"/>
                <a:gd name="T15" fmla="*/ 24 h 34"/>
                <a:gd name="T16" fmla="*/ 30 w 35"/>
                <a:gd name="T17" fmla="*/ 29 h 34"/>
                <a:gd name="T18" fmla="*/ 25 w 35"/>
                <a:gd name="T19" fmla="*/ 33 h 34"/>
                <a:gd name="T20" fmla="*/ 17 w 35"/>
                <a:gd name="T21" fmla="*/ 34 h 34"/>
                <a:gd name="T22" fmla="*/ 17 w 35"/>
                <a:gd name="T23" fmla="*/ 34 h 34"/>
                <a:gd name="T24" fmla="*/ 11 w 35"/>
                <a:gd name="T25" fmla="*/ 33 h 34"/>
                <a:gd name="T26" fmla="*/ 5 w 35"/>
                <a:gd name="T27" fmla="*/ 29 h 34"/>
                <a:gd name="T28" fmla="*/ 2 w 35"/>
                <a:gd name="T29" fmla="*/ 24 h 34"/>
                <a:gd name="T30" fmla="*/ 0 w 35"/>
                <a:gd name="T31" fmla="*/ 17 h 34"/>
                <a:gd name="T32" fmla="*/ 0 w 35"/>
                <a:gd name="T33" fmla="*/ 17 h 34"/>
                <a:gd name="T34" fmla="*/ 2 w 35"/>
                <a:gd name="T35" fmla="*/ 10 h 34"/>
                <a:gd name="T36" fmla="*/ 5 w 35"/>
                <a:gd name="T37" fmla="*/ 5 h 34"/>
                <a:gd name="T38" fmla="*/ 11 w 35"/>
                <a:gd name="T39" fmla="*/ 1 h 34"/>
                <a:gd name="T40" fmla="*/ 17 w 35"/>
                <a:gd name="T41" fmla="*/ 0 h 34"/>
                <a:gd name="T42" fmla="*/ 17 w 35"/>
                <a:gd name="T43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5" h="34">
                  <a:moveTo>
                    <a:pt x="17" y="0"/>
                  </a:moveTo>
                  <a:lnTo>
                    <a:pt x="17" y="0"/>
                  </a:lnTo>
                  <a:lnTo>
                    <a:pt x="25" y="1"/>
                  </a:lnTo>
                  <a:lnTo>
                    <a:pt x="30" y="5"/>
                  </a:lnTo>
                  <a:lnTo>
                    <a:pt x="33" y="10"/>
                  </a:lnTo>
                  <a:lnTo>
                    <a:pt x="35" y="17"/>
                  </a:lnTo>
                  <a:lnTo>
                    <a:pt x="35" y="17"/>
                  </a:lnTo>
                  <a:lnTo>
                    <a:pt x="33" y="24"/>
                  </a:lnTo>
                  <a:lnTo>
                    <a:pt x="30" y="29"/>
                  </a:lnTo>
                  <a:lnTo>
                    <a:pt x="25" y="33"/>
                  </a:lnTo>
                  <a:lnTo>
                    <a:pt x="17" y="34"/>
                  </a:lnTo>
                  <a:lnTo>
                    <a:pt x="17" y="34"/>
                  </a:lnTo>
                  <a:lnTo>
                    <a:pt x="11" y="33"/>
                  </a:lnTo>
                  <a:lnTo>
                    <a:pt x="5" y="29"/>
                  </a:lnTo>
                  <a:lnTo>
                    <a:pt x="2" y="24"/>
                  </a:lnTo>
                  <a:lnTo>
                    <a:pt x="0" y="17"/>
                  </a:lnTo>
                  <a:lnTo>
                    <a:pt x="0" y="17"/>
                  </a:lnTo>
                  <a:lnTo>
                    <a:pt x="2" y="10"/>
                  </a:lnTo>
                  <a:lnTo>
                    <a:pt x="5" y="5"/>
                  </a:lnTo>
                  <a:lnTo>
                    <a:pt x="11" y="1"/>
                  </a:lnTo>
                  <a:lnTo>
                    <a:pt x="17" y="0"/>
                  </a:lnTo>
                  <a:lnTo>
                    <a:pt x="1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22" name="Group 4"/>
          <p:cNvGrpSpPr>
            <a:grpSpLocks noChangeAspect="1"/>
          </p:cNvGrpSpPr>
          <p:nvPr/>
        </p:nvGrpSpPr>
        <p:grpSpPr bwMode="auto">
          <a:xfrm>
            <a:off x="2443678" y="5662447"/>
            <a:ext cx="276608" cy="585260"/>
            <a:chOff x="3296" y="3004"/>
            <a:chExt cx="164" cy="347"/>
          </a:xfrm>
          <a:solidFill>
            <a:schemeClr val="bg1"/>
          </a:solidFill>
        </p:grpSpPr>
        <p:sp>
          <p:nvSpPr>
            <p:cNvPr id="123" name="Freeform 6"/>
            <p:cNvSpPr>
              <a:spLocks/>
            </p:cNvSpPr>
            <p:nvPr/>
          </p:nvSpPr>
          <p:spPr bwMode="auto">
            <a:xfrm>
              <a:off x="3308" y="3078"/>
              <a:ext cx="111" cy="273"/>
            </a:xfrm>
            <a:custGeom>
              <a:avLst/>
              <a:gdLst>
                <a:gd name="T0" fmla="*/ 145 w 223"/>
                <a:gd name="T1" fmla="*/ 246 h 545"/>
                <a:gd name="T2" fmla="*/ 149 w 223"/>
                <a:gd name="T3" fmla="*/ 253 h 545"/>
                <a:gd name="T4" fmla="*/ 151 w 223"/>
                <a:gd name="T5" fmla="*/ 506 h 545"/>
                <a:gd name="T6" fmla="*/ 154 w 223"/>
                <a:gd name="T7" fmla="*/ 525 h 545"/>
                <a:gd name="T8" fmla="*/ 174 w 223"/>
                <a:gd name="T9" fmla="*/ 543 h 545"/>
                <a:gd name="T10" fmla="*/ 201 w 223"/>
                <a:gd name="T11" fmla="*/ 541 h 545"/>
                <a:gd name="T12" fmla="*/ 219 w 223"/>
                <a:gd name="T13" fmla="*/ 527 h 545"/>
                <a:gd name="T14" fmla="*/ 223 w 223"/>
                <a:gd name="T15" fmla="*/ 504 h 545"/>
                <a:gd name="T16" fmla="*/ 223 w 223"/>
                <a:gd name="T17" fmla="*/ 194 h 545"/>
                <a:gd name="T18" fmla="*/ 221 w 223"/>
                <a:gd name="T19" fmla="*/ 183 h 545"/>
                <a:gd name="T20" fmla="*/ 214 w 223"/>
                <a:gd name="T21" fmla="*/ 177 h 545"/>
                <a:gd name="T22" fmla="*/ 174 w 223"/>
                <a:gd name="T23" fmla="*/ 142 h 545"/>
                <a:gd name="T24" fmla="*/ 165 w 223"/>
                <a:gd name="T25" fmla="*/ 120 h 545"/>
                <a:gd name="T26" fmla="*/ 154 w 223"/>
                <a:gd name="T27" fmla="*/ 106 h 545"/>
                <a:gd name="T28" fmla="*/ 158 w 223"/>
                <a:gd name="T29" fmla="*/ 75 h 545"/>
                <a:gd name="T30" fmla="*/ 162 w 223"/>
                <a:gd name="T31" fmla="*/ 70 h 545"/>
                <a:gd name="T32" fmla="*/ 81 w 223"/>
                <a:gd name="T33" fmla="*/ 0 h 545"/>
                <a:gd name="T34" fmla="*/ 59 w 223"/>
                <a:gd name="T35" fmla="*/ 7 h 545"/>
                <a:gd name="T36" fmla="*/ 34 w 223"/>
                <a:gd name="T37" fmla="*/ 25 h 545"/>
                <a:gd name="T38" fmla="*/ 9 w 223"/>
                <a:gd name="T39" fmla="*/ 61 h 545"/>
                <a:gd name="T40" fmla="*/ 0 w 223"/>
                <a:gd name="T41" fmla="*/ 104 h 545"/>
                <a:gd name="T42" fmla="*/ 6 w 223"/>
                <a:gd name="T43" fmla="*/ 129 h 545"/>
                <a:gd name="T44" fmla="*/ 29 w 223"/>
                <a:gd name="T45" fmla="*/ 158 h 545"/>
                <a:gd name="T46" fmla="*/ 70 w 223"/>
                <a:gd name="T47" fmla="*/ 172 h 545"/>
                <a:gd name="T48" fmla="*/ 106 w 223"/>
                <a:gd name="T49" fmla="*/ 172 h 545"/>
                <a:gd name="T50" fmla="*/ 122 w 223"/>
                <a:gd name="T51" fmla="*/ 165 h 545"/>
                <a:gd name="T52" fmla="*/ 129 w 223"/>
                <a:gd name="T53" fmla="*/ 147 h 545"/>
                <a:gd name="T54" fmla="*/ 115 w 223"/>
                <a:gd name="T55" fmla="*/ 127 h 545"/>
                <a:gd name="T56" fmla="*/ 86 w 223"/>
                <a:gd name="T57" fmla="*/ 125 h 545"/>
                <a:gd name="T58" fmla="*/ 58 w 223"/>
                <a:gd name="T59" fmla="*/ 120 h 545"/>
                <a:gd name="T60" fmla="*/ 49 w 223"/>
                <a:gd name="T61" fmla="*/ 109 h 545"/>
                <a:gd name="T62" fmla="*/ 49 w 223"/>
                <a:gd name="T63" fmla="*/ 91 h 545"/>
                <a:gd name="T64" fmla="*/ 70 w 223"/>
                <a:gd name="T65" fmla="*/ 52 h 545"/>
                <a:gd name="T66" fmla="*/ 83 w 223"/>
                <a:gd name="T67" fmla="*/ 66 h 545"/>
                <a:gd name="T68" fmla="*/ 140 w 223"/>
                <a:gd name="T69" fmla="*/ 104 h 545"/>
                <a:gd name="T70" fmla="*/ 131 w 223"/>
                <a:gd name="T71" fmla="*/ 118 h 545"/>
                <a:gd name="T72" fmla="*/ 131 w 223"/>
                <a:gd name="T73" fmla="*/ 138 h 545"/>
                <a:gd name="T74" fmla="*/ 135 w 223"/>
                <a:gd name="T75" fmla="*/ 150 h 545"/>
                <a:gd name="T76" fmla="*/ 126 w 223"/>
                <a:gd name="T77" fmla="*/ 168 h 545"/>
                <a:gd name="T78" fmla="*/ 106 w 223"/>
                <a:gd name="T79" fmla="*/ 177 h 545"/>
                <a:gd name="T80" fmla="*/ 94 w 223"/>
                <a:gd name="T81" fmla="*/ 181 h 545"/>
                <a:gd name="T82" fmla="*/ 85 w 223"/>
                <a:gd name="T83" fmla="*/ 190 h 545"/>
                <a:gd name="T84" fmla="*/ 65 w 223"/>
                <a:gd name="T85" fmla="*/ 242 h 545"/>
                <a:gd name="T86" fmla="*/ 65 w 223"/>
                <a:gd name="T87" fmla="*/ 380 h 545"/>
                <a:gd name="T88" fmla="*/ 65 w 223"/>
                <a:gd name="T89" fmla="*/ 513 h 545"/>
                <a:gd name="T90" fmla="*/ 72 w 223"/>
                <a:gd name="T91" fmla="*/ 531 h 545"/>
                <a:gd name="T92" fmla="*/ 95 w 223"/>
                <a:gd name="T93" fmla="*/ 545 h 545"/>
                <a:gd name="T94" fmla="*/ 120 w 223"/>
                <a:gd name="T95" fmla="*/ 540 h 545"/>
                <a:gd name="T96" fmla="*/ 137 w 223"/>
                <a:gd name="T97" fmla="*/ 509 h 545"/>
                <a:gd name="T98" fmla="*/ 137 w 223"/>
                <a:gd name="T99" fmla="*/ 385 h 545"/>
                <a:gd name="T100" fmla="*/ 137 w 223"/>
                <a:gd name="T101" fmla="*/ 247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23" h="545">
                  <a:moveTo>
                    <a:pt x="137" y="247"/>
                  </a:moveTo>
                  <a:lnTo>
                    <a:pt x="137" y="247"/>
                  </a:lnTo>
                  <a:lnTo>
                    <a:pt x="145" y="246"/>
                  </a:lnTo>
                  <a:lnTo>
                    <a:pt x="147" y="247"/>
                  </a:lnTo>
                  <a:lnTo>
                    <a:pt x="149" y="247"/>
                  </a:lnTo>
                  <a:lnTo>
                    <a:pt x="149" y="253"/>
                  </a:lnTo>
                  <a:lnTo>
                    <a:pt x="151" y="258"/>
                  </a:lnTo>
                  <a:lnTo>
                    <a:pt x="151" y="258"/>
                  </a:lnTo>
                  <a:lnTo>
                    <a:pt x="151" y="506"/>
                  </a:lnTo>
                  <a:lnTo>
                    <a:pt x="151" y="506"/>
                  </a:lnTo>
                  <a:lnTo>
                    <a:pt x="151" y="516"/>
                  </a:lnTo>
                  <a:lnTo>
                    <a:pt x="154" y="525"/>
                  </a:lnTo>
                  <a:lnTo>
                    <a:pt x="160" y="534"/>
                  </a:lnTo>
                  <a:lnTo>
                    <a:pt x="167" y="540"/>
                  </a:lnTo>
                  <a:lnTo>
                    <a:pt x="174" y="543"/>
                  </a:lnTo>
                  <a:lnTo>
                    <a:pt x="183" y="545"/>
                  </a:lnTo>
                  <a:lnTo>
                    <a:pt x="192" y="545"/>
                  </a:lnTo>
                  <a:lnTo>
                    <a:pt x="201" y="541"/>
                  </a:lnTo>
                  <a:lnTo>
                    <a:pt x="201" y="541"/>
                  </a:lnTo>
                  <a:lnTo>
                    <a:pt x="212" y="534"/>
                  </a:lnTo>
                  <a:lnTo>
                    <a:pt x="219" y="527"/>
                  </a:lnTo>
                  <a:lnTo>
                    <a:pt x="223" y="516"/>
                  </a:lnTo>
                  <a:lnTo>
                    <a:pt x="223" y="504"/>
                  </a:lnTo>
                  <a:lnTo>
                    <a:pt x="223" y="504"/>
                  </a:lnTo>
                  <a:lnTo>
                    <a:pt x="223" y="380"/>
                  </a:lnTo>
                  <a:lnTo>
                    <a:pt x="223" y="380"/>
                  </a:lnTo>
                  <a:lnTo>
                    <a:pt x="223" y="194"/>
                  </a:lnTo>
                  <a:lnTo>
                    <a:pt x="223" y="194"/>
                  </a:lnTo>
                  <a:lnTo>
                    <a:pt x="223" y="188"/>
                  </a:lnTo>
                  <a:lnTo>
                    <a:pt x="221" y="183"/>
                  </a:lnTo>
                  <a:lnTo>
                    <a:pt x="219" y="179"/>
                  </a:lnTo>
                  <a:lnTo>
                    <a:pt x="214" y="177"/>
                  </a:lnTo>
                  <a:lnTo>
                    <a:pt x="214" y="177"/>
                  </a:lnTo>
                  <a:lnTo>
                    <a:pt x="197" y="168"/>
                  </a:lnTo>
                  <a:lnTo>
                    <a:pt x="185" y="156"/>
                  </a:lnTo>
                  <a:lnTo>
                    <a:pt x="174" y="142"/>
                  </a:lnTo>
                  <a:lnTo>
                    <a:pt x="167" y="125"/>
                  </a:lnTo>
                  <a:lnTo>
                    <a:pt x="167" y="125"/>
                  </a:lnTo>
                  <a:lnTo>
                    <a:pt x="165" y="120"/>
                  </a:lnTo>
                  <a:lnTo>
                    <a:pt x="162" y="115"/>
                  </a:lnTo>
                  <a:lnTo>
                    <a:pt x="162" y="115"/>
                  </a:lnTo>
                  <a:lnTo>
                    <a:pt x="154" y="106"/>
                  </a:lnTo>
                  <a:lnTo>
                    <a:pt x="151" y="95"/>
                  </a:lnTo>
                  <a:lnTo>
                    <a:pt x="153" y="86"/>
                  </a:lnTo>
                  <a:lnTo>
                    <a:pt x="158" y="75"/>
                  </a:lnTo>
                  <a:lnTo>
                    <a:pt x="158" y="75"/>
                  </a:lnTo>
                  <a:lnTo>
                    <a:pt x="162" y="70"/>
                  </a:lnTo>
                  <a:lnTo>
                    <a:pt x="162" y="70"/>
                  </a:lnTo>
                  <a:lnTo>
                    <a:pt x="180" y="0"/>
                  </a:lnTo>
                  <a:lnTo>
                    <a:pt x="180" y="0"/>
                  </a:lnTo>
                  <a:lnTo>
                    <a:pt x="81" y="0"/>
                  </a:lnTo>
                  <a:lnTo>
                    <a:pt x="81" y="0"/>
                  </a:lnTo>
                  <a:lnTo>
                    <a:pt x="70" y="2"/>
                  </a:lnTo>
                  <a:lnTo>
                    <a:pt x="59" y="7"/>
                  </a:lnTo>
                  <a:lnTo>
                    <a:pt x="59" y="7"/>
                  </a:lnTo>
                  <a:lnTo>
                    <a:pt x="45" y="16"/>
                  </a:lnTo>
                  <a:lnTo>
                    <a:pt x="34" y="25"/>
                  </a:lnTo>
                  <a:lnTo>
                    <a:pt x="24" y="36"/>
                  </a:lnTo>
                  <a:lnTo>
                    <a:pt x="16" y="48"/>
                  </a:lnTo>
                  <a:lnTo>
                    <a:pt x="9" y="61"/>
                  </a:lnTo>
                  <a:lnTo>
                    <a:pt x="6" y="73"/>
                  </a:lnTo>
                  <a:lnTo>
                    <a:pt x="2" y="88"/>
                  </a:lnTo>
                  <a:lnTo>
                    <a:pt x="0" y="104"/>
                  </a:lnTo>
                  <a:lnTo>
                    <a:pt x="0" y="104"/>
                  </a:lnTo>
                  <a:lnTo>
                    <a:pt x="2" y="118"/>
                  </a:lnTo>
                  <a:lnTo>
                    <a:pt x="6" y="129"/>
                  </a:lnTo>
                  <a:lnTo>
                    <a:pt x="11" y="142"/>
                  </a:lnTo>
                  <a:lnTo>
                    <a:pt x="20" y="150"/>
                  </a:lnTo>
                  <a:lnTo>
                    <a:pt x="29" y="158"/>
                  </a:lnTo>
                  <a:lnTo>
                    <a:pt x="42" y="165"/>
                  </a:lnTo>
                  <a:lnTo>
                    <a:pt x="54" y="168"/>
                  </a:lnTo>
                  <a:lnTo>
                    <a:pt x="70" y="172"/>
                  </a:lnTo>
                  <a:lnTo>
                    <a:pt x="70" y="172"/>
                  </a:lnTo>
                  <a:lnTo>
                    <a:pt x="88" y="172"/>
                  </a:lnTo>
                  <a:lnTo>
                    <a:pt x="106" y="172"/>
                  </a:lnTo>
                  <a:lnTo>
                    <a:pt x="106" y="172"/>
                  </a:lnTo>
                  <a:lnTo>
                    <a:pt x="115" y="170"/>
                  </a:lnTo>
                  <a:lnTo>
                    <a:pt x="122" y="165"/>
                  </a:lnTo>
                  <a:lnTo>
                    <a:pt x="128" y="158"/>
                  </a:lnTo>
                  <a:lnTo>
                    <a:pt x="129" y="147"/>
                  </a:lnTo>
                  <a:lnTo>
                    <a:pt x="129" y="147"/>
                  </a:lnTo>
                  <a:lnTo>
                    <a:pt x="128" y="140"/>
                  </a:lnTo>
                  <a:lnTo>
                    <a:pt x="122" y="133"/>
                  </a:lnTo>
                  <a:lnTo>
                    <a:pt x="115" y="127"/>
                  </a:lnTo>
                  <a:lnTo>
                    <a:pt x="104" y="125"/>
                  </a:lnTo>
                  <a:lnTo>
                    <a:pt x="104" y="125"/>
                  </a:lnTo>
                  <a:lnTo>
                    <a:pt x="86" y="125"/>
                  </a:lnTo>
                  <a:lnTo>
                    <a:pt x="68" y="124"/>
                  </a:lnTo>
                  <a:lnTo>
                    <a:pt x="68" y="124"/>
                  </a:lnTo>
                  <a:lnTo>
                    <a:pt x="58" y="120"/>
                  </a:lnTo>
                  <a:lnTo>
                    <a:pt x="52" y="116"/>
                  </a:lnTo>
                  <a:lnTo>
                    <a:pt x="50" y="113"/>
                  </a:lnTo>
                  <a:lnTo>
                    <a:pt x="49" y="109"/>
                  </a:lnTo>
                  <a:lnTo>
                    <a:pt x="47" y="104"/>
                  </a:lnTo>
                  <a:lnTo>
                    <a:pt x="47" y="98"/>
                  </a:lnTo>
                  <a:lnTo>
                    <a:pt x="49" y="91"/>
                  </a:lnTo>
                  <a:lnTo>
                    <a:pt x="49" y="91"/>
                  </a:lnTo>
                  <a:lnTo>
                    <a:pt x="59" y="72"/>
                  </a:lnTo>
                  <a:lnTo>
                    <a:pt x="70" y="52"/>
                  </a:lnTo>
                  <a:lnTo>
                    <a:pt x="70" y="52"/>
                  </a:lnTo>
                  <a:lnTo>
                    <a:pt x="77" y="61"/>
                  </a:lnTo>
                  <a:lnTo>
                    <a:pt x="83" y="66"/>
                  </a:lnTo>
                  <a:lnTo>
                    <a:pt x="83" y="66"/>
                  </a:lnTo>
                  <a:lnTo>
                    <a:pt x="140" y="104"/>
                  </a:lnTo>
                  <a:lnTo>
                    <a:pt x="140" y="104"/>
                  </a:lnTo>
                  <a:lnTo>
                    <a:pt x="135" y="113"/>
                  </a:lnTo>
                  <a:lnTo>
                    <a:pt x="135" y="113"/>
                  </a:lnTo>
                  <a:lnTo>
                    <a:pt x="131" y="118"/>
                  </a:lnTo>
                  <a:lnTo>
                    <a:pt x="129" y="124"/>
                  </a:lnTo>
                  <a:lnTo>
                    <a:pt x="129" y="131"/>
                  </a:lnTo>
                  <a:lnTo>
                    <a:pt x="131" y="138"/>
                  </a:lnTo>
                  <a:lnTo>
                    <a:pt x="131" y="138"/>
                  </a:lnTo>
                  <a:lnTo>
                    <a:pt x="135" y="145"/>
                  </a:lnTo>
                  <a:lnTo>
                    <a:pt x="135" y="150"/>
                  </a:lnTo>
                  <a:lnTo>
                    <a:pt x="133" y="158"/>
                  </a:lnTo>
                  <a:lnTo>
                    <a:pt x="131" y="163"/>
                  </a:lnTo>
                  <a:lnTo>
                    <a:pt x="126" y="168"/>
                  </a:lnTo>
                  <a:lnTo>
                    <a:pt x="120" y="174"/>
                  </a:lnTo>
                  <a:lnTo>
                    <a:pt x="113" y="176"/>
                  </a:lnTo>
                  <a:lnTo>
                    <a:pt x="106" y="177"/>
                  </a:lnTo>
                  <a:lnTo>
                    <a:pt x="106" y="177"/>
                  </a:lnTo>
                  <a:lnTo>
                    <a:pt x="99" y="177"/>
                  </a:lnTo>
                  <a:lnTo>
                    <a:pt x="94" y="181"/>
                  </a:lnTo>
                  <a:lnTo>
                    <a:pt x="88" y="185"/>
                  </a:lnTo>
                  <a:lnTo>
                    <a:pt x="85" y="190"/>
                  </a:lnTo>
                  <a:lnTo>
                    <a:pt x="85" y="190"/>
                  </a:lnTo>
                  <a:lnTo>
                    <a:pt x="74" y="206"/>
                  </a:lnTo>
                  <a:lnTo>
                    <a:pt x="67" y="224"/>
                  </a:lnTo>
                  <a:lnTo>
                    <a:pt x="65" y="242"/>
                  </a:lnTo>
                  <a:lnTo>
                    <a:pt x="63" y="262"/>
                  </a:lnTo>
                  <a:lnTo>
                    <a:pt x="63" y="262"/>
                  </a:lnTo>
                  <a:lnTo>
                    <a:pt x="65" y="380"/>
                  </a:lnTo>
                  <a:lnTo>
                    <a:pt x="65" y="500"/>
                  </a:lnTo>
                  <a:lnTo>
                    <a:pt x="65" y="500"/>
                  </a:lnTo>
                  <a:lnTo>
                    <a:pt x="65" y="513"/>
                  </a:lnTo>
                  <a:lnTo>
                    <a:pt x="68" y="525"/>
                  </a:lnTo>
                  <a:lnTo>
                    <a:pt x="68" y="525"/>
                  </a:lnTo>
                  <a:lnTo>
                    <a:pt x="72" y="531"/>
                  </a:lnTo>
                  <a:lnTo>
                    <a:pt x="76" y="534"/>
                  </a:lnTo>
                  <a:lnTo>
                    <a:pt x="85" y="541"/>
                  </a:lnTo>
                  <a:lnTo>
                    <a:pt x="95" y="545"/>
                  </a:lnTo>
                  <a:lnTo>
                    <a:pt x="108" y="545"/>
                  </a:lnTo>
                  <a:lnTo>
                    <a:pt x="108" y="545"/>
                  </a:lnTo>
                  <a:lnTo>
                    <a:pt x="120" y="540"/>
                  </a:lnTo>
                  <a:lnTo>
                    <a:pt x="129" y="532"/>
                  </a:lnTo>
                  <a:lnTo>
                    <a:pt x="135" y="522"/>
                  </a:lnTo>
                  <a:lnTo>
                    <a:pt x="137" y="509"/>
                  </a:lnTo>
                  <a:lnTo>
                    <a:pt x="137" y="509"/>
                  </a:lnTo>
                  <a:lnTo>
                    <a:pt x="137" y="385"/>
                  </a:lnTo>
                  <a:lnTo>
                    <a:pt x="137" y="385"/>
                  </a:lnTo>
                  <a:lnTo>
                    <a:pt x="137" y="262"/>
                  </a:lnTo>
                  <a:lnTo>
                    <a:pt x="137" y="262"/>
                  </a:lnTo>
                  <a:lnTo>
                    <a:pt x="137" y="247"/>
                  </a:lnTo>
                  <a:lnTo>
                    <a:pt x="137" y="2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solidFill>
                  <a:prstClr val="black"/>
                </a:solidFill>
              </a:endParaRPr>
            </a:p>
          </p:txBody>
        </p:sp>
        <p:sp>
          <p:nvSpPr>
            <p:cNvPr id="124" name="Freeform 7"/>
            <p:cNvSpPr>
              <a:spLocks/>
            </p:cNvSpPr>
            <p:nvPr/>
          </p:nvSpPr>
          <p:spPr bwMode="auto">
            <a:xfrm>
              <a:off x="3386" y="3079"/>
              <a:ext cx="63" cy="72"/>
            </a:xfrm>
            <a:custGeom>
              <a:avLst/>
              <a:gdLst>
                <a:gd name="T0" fmla="*/ 27 w 127"/>
                <a:gd name="T1" fmla="*/ 61 h 143"/>
                <a:gd name="T2" fmla="*/ 27 w 127"/>
                <a:gd name="T3" fmla="*/ 61 h 143"/>
                <a:gd name="T4" fmla="*/ 65 w 127"/>
                <a:gd name="T5" fmla="*/ 82 h 143"/>
                <a:gd name="T6" fmla="*/ 65 w 127"/>
                <a:gd name="T7" fmla="*/ 82 h 143"/>
                <a:gd name="T8" fmla="*/ 67 w 127"/>
                <a:gd name="T9" fmla="*/ 80 h 143"/>
                <a:gd name="T10" fmla="*/ 67 w 127"/>
                <a:gd name="T11" fmla="*/ 80 h 143"/>
                <a:gd name="T12" fmla="*/ 58 w 127"/>
                <a:gd name="T13" fmla="*/ 61 h 143"/>
                <a:gd name="T14" fmla="*/ 58 w 127"/>
                <a:gd name="T15" fmla="*/ 61 h 143"/>
                <a:gd name="T16" fmla="*/ 61 w 127"/>
                <a:gd name="T17" fmla="*/ 59 h 143"/>
                <a:gd name="T18" fmla="*/ 61 w 127"/>
                <a:gd name="T19" fmla="*/ 59 h 143"/>
                <a:gd name="T20" fmla="*/ 79 w 127"/>
                <a:gd name="T21" fmla="*/ 91 h 143"/>
                <a:gd name="T22" fmla="*/ 79 w 127"/>
                <a:gd name="T23" fmla="*/ 91 h 143"/>
                <a:gd name="T24" fmla="*/ 77 w 127"/>
                <a:gd name="T25" fmla="*/ 93 h 143"/>
                <a:gd name="T26" fmla="*/ 77 w 127"/>
                <a:gd name="T27" fmla="*/ 93 h 143"/>
                <a:gd name="T28" fmla="*/ 59 w 127"/>
                <a:gd name="T29" fmla="*/ 86 h 143"/>
                <a:gd name="T30" fmla="*/ 59 w 127"/>
                <a:gd name="T31" fmla="*/ 86 h 143"/>
                <a:gd name="T32" fmla="*/ 34 w 127"/>
                <a:gd name="T33" fmla="*/ 71 h 143"/>
                <a:gd name="T34" fmla="*/ 34 w 127"/>
                <a:gd name="T35" fmla="*/ 71 h 143"/>
                <a:gd name="T36" fmla="*/ 27 w 127"/>
                <a:gd name="T37" fmla="*/ 68 h 143"/>
                <a:gd name="T38" fmla="*/ 20 w 127"/>
                <a:gd name="T39" fmla="*/ 70 h 143"/>
                <a:gd name="T40" fmla="*/ 11 w 127"/>
                <a:gd name="T41" fmla="*/ 71 h 143"/>
                <a:gd name="T42" fmla="*/ 6 w 127"/>
                <a:gd name="T43" fmla="*/ 79 h 143"/>
                <a:gd name="T44" fmla="*/ 6 w 127"/>
                <a:gd name="T45" fmla="*/ 79 h 143"/>
                <a:gd name="T46" fmla="*/ 2 w 127"/>
                <a:gd name="T47" fmla="*/ 86 h 143"/>
                <a:gd name="T48" fmla="*/ 0 w 127"/>
                <a:gd name="T49" fmla="*/ 95 h 143"/>
                <a:gd name="T50" fmla="*/ 2 w 127"/>
                <a:gd name="T51" fmla="*/ 102 h 143"/>
                <a:gd name="T52" fmla="*/ 7 w 127"/>
                <a:gd name="T53" fmla="*/ 107 h 143"/>
                <a:gd name="T54" fmla="*/ 7 w 127"/>
                <a:gd name="T55" fmla="*/ 107 h 143"/>
                <a:gd name="T56" fmla="*/ 25 w 127"/>
                <a:gd name="T57" fmla="*/ 120 h 143"/>
                <a:gd name="T58" fmla="*/ 43 w 127"/>
                <a:gd name="T59" fmla="*/ 131 h 143"/>
                <a:gd name="T60" fmla="*/ 63 w 127"/>
                <a:gd name="T61" fmla="*/ 140 h 143"/>
                <a:gd name="T62" fmla="*/ 72 w 127"/>
                <a:gd name="T63" fmla="*/ 141 h 143"/>
                <a:gd name="T64" fmla="*/ 84 w 127"/>
                <a:gd name="T65" fmla="*/ 143 h 143"/>
                <a:gd name="T66" fmla="*/ 84 w 127"/>
                <a:gd name="T67" fmla="*/ 143 h 143"/>
                <a:gd name="T68" fmla="*/ 92 w 127"/>
                <a:gd name="T69" fmla="*/ 143 h 143"/>
                <a:gd name="T70" fmla="*/ 101 w 127"/>
                <a:gd name="T71" fmla="*/ 141 h 143"/>
                <a:gd name="T72" fmla="*/ 108 w 127"/>
                <a:gd name="T73" fmla="*/ 138 h 143"/>
                <a:gd name="T74" fmla="*/ 113 w 127"/>
                <a:gd name="T75" fmla="*/ 134 h 143"/>
                <a:gd name="T76" fmla="*/ 119 w 127"/>
                <a:gd name="T77" fmla="*/ 129 h 143"/>
                <a:gd name="T78" fmla="*/ 122 w 127"/>
                <a:gd name="T79" fmla="*/ 122 h 143"/>
                <a:gd name="T80" fmla="*/ 126 w 127"/>
                <a:gd name="T81" fmla="*/ 113 h 143"/>
                <a:gd name="T82" fmla="*/ 127 w 127"/>
                <a:gd name="T83" fmla="*/ 105 h 143"/>
                <a:gd name="T84" fmla="*/ 127 w 127"/>
                <a:gd name="T85" fmla="*/ 105 h 143"/>
                <a:gd name="T86" fmla="*/ 126 w 127"/>
                <a:gd name="T87" fmla="*/ 91 h 143"/>
                <a:gd name="T88" fmla="*/ 122 w 127"/>
                <a:gd name="T89" fmla="*/ 75 h 143"/>
                <a:gd name="T90" fmla="*/ 117 w 127"/>
                <a:gd name="T91" fmla="*/ 59 h 143"/>
                <a:gd name="T92" fmla="*/ 108 w 127"/>
                <a:gd name="T93" fmla="*/ 44 h 143"/>
                <a:gd name="T94" fmla="*/ 99 w 127"/>
                <a:gd name="T95" fmla="*/ 30 h 143"/>
                <a:gd name="T96" fmla="*/ 86 w 127"/>
                <a:gd name="T97" fmla="*/ 18 h 143"/>
                <a:gd name="T98" fmla="*/ 76 w 127"/>
                <a:gd name="T99" fmla="*/ 9 h 143"/>
                <a:gd name="T100" fmla="*/ 63 w 127"/>
                <a:gd name="T101" fmla="*/ 1 h 143"/>
                <a:gd name="T102" fmla="*/ 63 w 127"/>
                <a:gd name="T103" fmla="*/ 1 h 143"/>
                <a:gd name="T104" fmla="*/ 56 w 127"/>
                <a:gd name="T105" fmla="*/ 0 h 143"/>
                <a:gd name="T106" fmla="*/ 50 w 127"/>
                <a:gd name="T107" fmla="*/ 0 h 143"/>
                <a:gd name="T108" fmla="*/ 45 w 127"/>
                <a:gd name="T109" fmla="*/ 3 h 143"/>
                <a:gd name="T110" fmla="*/ 43 w 127"/>
                <a:gd name="T111" fmla="*/ 10 h 143"/>
                <a:gd name="T112" fmla="*/ 43 w 127"/>
                <a:gd name="T113" fmla="*/ 10 h 143"/>
                <a:gd name="T114" fmla="*/ 27 w 127"/>
                <a:gd name="T115" fmla="*/ 61 h 143"/>
                <a:gd name="T116" fmla="*/ 27 w 127"/>
                <a:gd name="T117" fmla="*/ 61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27" h="143">
                  <a:moveTo>
                    <a:pt x="27" y="61"/>
                  </a:moveTo>
                  <a:lnTo>
                    <a:pt x="27" y="61"/>
                  </a:lnTo>
                  <a:lnTo>
                    <a:pt x="65" y="82"/>
                  </a:lnTo>
                  <a:lnTo>
                    <a:pt x="65" y="82"/>
                  </a:lnTo>
                  <a:lnTo>
                    <a:pt x="67" y="80"/>
                  </a:lnTo>
                  <a:lnTo>
                    <a:pt x="67" y="80"/>
                  </a:lnTo>
                  <a:lnTo>
                    <a:pt x="58" y="61"/>
                  </a:lnTo>
                  <a:lnTo>
                    <a:pt x="58" y="61"/>
                  </a:lnTo>
                  <a:lnTo>
                    <a:pt x="61" y="59"/>
                  </a:lnTo>
                  <a:lnTo>
                    <a:pt x="61" y="59"/>
                  </a:lnTo>
                  <a:lnTo>
                    <a:pt x="79" y="91"/>
                  </a:lnTo>
                  <a:lnTo>
                    <a:pt x="79" y="91"/>
                  </a:lnTo>
                  <a:lnTo>
                    <a:pt x="77" y="93"/>
                  </a:lnTo>
                  <a:lnTo>
                    <a:pt x="77" y="93"/>
                  </a:lnTo>
                  <a:lnTo>
                    <a:pt x="59" y="86"/>
                  </a:lnTo>
                  <a:lnTo>
                    <a:pt x="59" y="86"/>
                  </a:lnTo>
                  <a:lnTo>
                    <a:pt x="34" y="71"/>
                  </a:lnTo>
                  <a:lnTo>
                    <a:pt x="34" y="71"/>
                  </a:lnTo>
                  <a:lnTo>
                    <a:pt x="27" y="68"/>
                  </a:lnTo>
                  <a:lnTo>
                    <a:pt x="20" y="70"/>
                  </a:lnTo>
                  <a:lnTo>
                    <a:pt x="11" y="71"/>
                  </a:lnTo>
                  <a:lnTo>
                    <a:pt x="6" y="79"/>
                  </a:lnTo>
                  <a:lnTo>
                    <a:pt x="6" y="79"/>
                  </a:lnTo>
                  <a:lnTo>
                    <a:pt x="2" y="86"/>
                  </a:lnTo>
                  <a:lnTo>
                    <a:pt x="0" y="95"/>
                  </a:lnTo>
                  <a:lnTo>
                    <a:pt x="2" y="102"/>
                  </a:lnTo>
                  <a:lnTo>
                    <a:pt x="7" y="107"/>
                  </a:lnTo>
                  <a:lnTo>
                    <a:pt x="7" y="107"/>
                  </a:lnTo>
                  <a:lnTo>
                    <a:pt x="25" y="120"/>
                  </a:lnTo>
                  <a:lnTo>
                    <a:pt x="43" y="131"/>
                  </a:lnTo>
                  <a:lnTo>
                    <a:pt x="63" y="140"/>
                  </a:lnTo>
                  <a:lnTo>
                    <a:pt x="72" y="141"/>
                  </a:lnTo>
                  <a:lnTo>
                    <a:pt x="84" y="143"/>
                  </a:lnTo>
                  <a:lnTo>
                    <a:pt x="84" y="143"/>
                  </a:lnTo>
                  <a:lnTo>
                    <a:pt x="92" y="143"/>
                  </a:lnTo>
                  <a:lnTo>
                    <a:pt x="101" y="141"/>
                  </a:lnTo>
                  <a:lnTo>
                    <a:pt x="108" y="138"/>
                  </a:lnTo>
                  <a:lnTo>
                    <a:pt x="113" y="134"/>
                  </a:lnTo>
                  <a:lnTo>
                    <a:pt x="119" y="129"/>
                  </a:lnTo>
                  <a:lnTo>
                    <a:pt x="122" y="122"/>
                  </a:lnTo>
                  <a:lnTo>
                    <a:pt x="126" y="113"/>
                  </a:lnTo>
                  <a:lnTo>
                    <a:pt x="127" y="105"/>
                  </a:lnTo>
                  <a:lnTo>
                    <a:pt x="127" y="105"/>
                  </a:lnTo>
                  <a:lnTo>
                    <a:pt x="126" y="91"/>
                  </a:lnTo>
                  <a:lnTo>
                    <a:pt x="122" y="75"/>
                  </a:lnTo>
                  <a:lnTo>
                    <a:pt x="117" y="59"/>
                  </a:lnTo>
                  <a:lnTo>
                    <a:pt x="108" y="44"/>
                  </a:lnTo>
                  <a:lnTo>
                    <a:pt x="99" y="30"/>
                  </a:lnTo>
                  <a:lnTo>
                    <a:pt x="86" y="18"/>
                  </a:lnTo>
                  <a:lnTo>
                    <a:pt x="76" y="9"/>
                  </a:lnTo>
                  <a:lnTo>
                    <a:pt x="63" y="1"/>
                  </a:lnTo>
                  <a:lnTo>
                    <a:pt x="63" y="1"/>
                  </a:lnTo>
                  <a:lnTo>
                    <a:pt x="56" y="0"/>
                  </a:lnTo>
                  <a:lnTo>
                    <a:pt x="50" y="0"/>
                  </a:lnTo>
                  <a:lnTo>
                    <a:pt x="45" y="3"/>
                  </a:lnTo>
                  <a:lnTo>
                    <a:pt x="43" y="10"/>
                  </a:lnTo>
                  <a:lnTo>
                    <a:pt x="43" y="10"/>
                  </a:lnTo>
                  <a:lnTo>
                    <a:pt x="27" y="61"/>
                  </a:lnTo>
                  <a:lnTo>
                    <a:pt x="27" y="6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solidFill>
                  <a:prstClr val="black"/>
                </a:solidFill>
              </a:endParaRPr>
            </a:p>
          </p:txBody>
        </p:sp>
        <p:sp>
          <p:nvSpPr>
            <p:cNvPr id="125" name="Freeform 8"/>
            <p:cNvSpPr>
              <a:spLocks/>
            </p:cNvSpPr>
            <p:nvPr/>
          </p:nvSpPr>
          <p:spPr bwMode="auto">
            <a:xfrm>
              <a:off x="3422" y="3172"/>
              <a:ext cx="38" cy="37"/>
            </a:xfrm>
            <a:custGeom>
              <a:avLst/>
              <a:gdLst>
                <a:gd name="T0" fmla="*/ 75 w 75"/>
                <a:gd name="T1" fmla="*/ 8 h 76"/>
                <a:gd name="T2" fmla="*/ 75 w 75"/>
                <a:gd name="T3" fmla="*/ 8 h 76"/>
                <a:gd name="T4" fmla="*/ 0 w 75"/>
                <a:gd name="T5" fmla="*/ 0 h 76"/>
                <a:gd name="T6" fmla="*/ 0 w 75"/>
                <a:gd name="T7" fmla="*/ 0 h 76"/>
                <a:gd name="T8" fmla="*/ 0 w 75"/>
                <a:gd name="T9" fmla="*/ 76 h 76"/>
                <a:gd name="T10" fmla="*/ 0 w 75"/>
                <a:gd name="T11" fmla="*/ 76 h 76"/>
                <a:gd name="T12" fmla="*/ 16 w 75"/>
                <a:gd name="T13" fmla="*/ 74 h 76"/>
                <a:gd name="T14" fmla="*/ 32 w 75"/>
                <a:gd name="T15" fmla="*/ 70 h 76"/>
                <a:gd name="T16" fmla="*/ 45 w 75"/>
                <a:gd name="T17" fmla="*/ 65 h 76"/>
                <a:gd name="T18" fmla="*/ 57 w 75"/>
                <a:gd name="T19" fmla="*/ 56 h 76"/>
                <a:gd name="T20" fmla="*/ 66 w 75"/>
                <a:gd name="T21" fmla="*/ 45 h 76"/>
                <a:gd name="T22" fmla="*/ 71 w 75"/>
                <a:gd name="T23" fmla="*/ 33 h 76"/>
                <a:gd name="T24" fmla="*/ 75 w 75"/>
                <a:gd name="T25" fmla="*/ 20 h 76"/>
                <a:gd name="T26" fmla="*/ 75 w 75"/>
                <a:gd name="T27" fmla="*/ 8 h 76"/>
                <a:gd name="T28" fmla="*/ 75 w 75"/>
                <a:gd name="T29" fmla="*/ 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5" h="76">
                  <a:moveTo>
                    <a:pt x="75" y="8"/>
                  </a:moveTo>
                  <a:lnTo>
                    <a:pt x="75" y="8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76"/>
                  </a:lnTo>
                  <a:lnTo>
                    <a:pt x="0" y="76"/>
                  </a:lnTo>
                  <a:lnTo>
                    <a:pt x="16" y="74"/>
                  </a:lnTo>
                  <a:lnTo>
                    <a:pt x="32" y="70"/>
                  </a:lnTo>
                  <a:lnTo>
                    <a:pt x="45" y="65"/>
                  </a:lnTo>
                  <a:lnTo>
                    <a:pt x="57" y="56"/>
                  </a:lnTo>
                  <a:lnTo>
                    <a:pt x="66" y="45"/>
                  </a:lnTo>
                  <a:lnTo>
                    <a:pt x="71" y="33"/>
                  </a:lnTo>
                  <a:lnTo>
                    <a:pt x="75" y="20"/>
                  </a:lnTo>
                  <a:lnTo>
                    <a:pt x="75" y="8"/>
                  </a:lnTo>
                  <a:lnTo>
                    <a:pt x="75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solidFill>
                  <a:prstClr val="black"/>
                </a:solidFill>
              </a:endParaRPr>
            </a:p>
          </p:txBody>
        </p:sp>
        <p:sp>
          <p:nvSpPr>
            <p:cNvPr id="126" name="Freeform 9"/>
            <p:cNvSpPr>
              <a:spLocks/>
            </p:cNvSpPr>
            <p:nvPr/>
          </p:nvSpPr>
          <p:spPr bwMode="auto">
            <a:xfrm>
              <a:off x="3296" y="3144"/>
              <a:ext cx="55" cy="44"/>
            </a:xfrm>
            <a:custGeom>
              <a:avLst/>
              <a:gdLst>
                <a:gd name="T0" fmla="*/ 0 w 109"/>
                <a:gd name="T1" fmla="*/ 34 h 88"/>
                <a:gd name="T2" fmla="*/ 0 w 109"/>
                <a:gd name="T3" fmla="*/ 34 h 88"/>
                <a:gd name="T4" fmla="*/ 82 w 109"/>
                <a:gd name="T5" fmla="*/ 88 h 88"/>
                <a:gd name="T6" fmla="*/ 82 w 109"/>
                <a:gd name="T7" fmla="*/ 88 h 88"/>
                <a:gd name="T8" fmla="*/ 109 w 109"/>
                <a:gd name="T9" fmla="*/ 48 h 88"/>
                <a:gd name="T10" fmla="*/ 109 w 109"/>
                <a:gd name="T11" fmla="*/ 48 h 88"/>
                <a:gd name="T12" fmla="*/ 95 w 109"/>
                <a:gd name="T13" fmla="*/ 46 h 88"/>
                <a:gd name="T14" fmla="*/ 82 w 109"/>
                <a:gd name="T15" fmla="*/ 45 h 88"/>
                <a:gd name="T16" fmla="*/ 70 w 109"/>
                <a:gd name="T17" fmla="*/ 41 h 88"/>
                <a:gd name="T18" fmla="*/ 59 w 109"/>
                <a:gd name="T19" fmla="*/ 36 h 88"/>
                <a:gd name="T20" fmla="*/ 48 w 109"/>
                <a:gd name="T21" fmla="*/ 30 h 88"/>
                <a:gd name="T22" fmla="*/ 38 w 109"/>
                <a:gd name="T23" fmla="*/ 21 h 88"/>
                <a:gd name="T24" fmla="*/ 30 w 109"/>
                <a:gd name="T25" fmla="*/ 12 h 88"/>
                <a:gd name="T26" fmla="*/ 23 w 109"/>
                <a:gd name="T27" fmla="*/ 0 h 88"/>
                <a:gd name="T28" fmla="*/ 23 w 109"/>
                <a:gd name="T29" fmla="*/ 0 h 88"/>
                <a:gd name="T30" fmla="*/ 0 w 109"/>
                <a:gd name="T31" fmla="*/ 34 h 88"/>
                <a:gd name="T32" fmla="*/ 0 w 109"/>
                <a:gd name="T33" fmla="*/ 34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9" h="88">
                  <a:moveTo>
                    <a:pt x="0" y="34"/>
                  </a:moveTo>
                  <a:lnTo>
                    <a:pt x="0" y="34"/>
                  </a:lnTo>
                  <a:lnTo>
                    <a:pt x="82" y="88"/>
                  </a:lnTo>
                  <a:lnTo>
                    <a:pt x="82" y="88"/>
                  </a:lnTo>
                  <a:lnTo>
                    <a:pt x="109" y="48"/>
                  </a:lnTo>
                  <a:lnTo>
                    <a:pt x="109" y="48"/>
                  </a:lnTo>
                  <a:lnTo>
                    <a:pt x="95" y="46"/>
                  </a:lnTo>
                  <a:lnTo>
                    <a:pt x="82" y="45"/>
                  </a:lnTo>
                  <a:lnTo>
                    <a:pt x="70" y="41"/>
                  </a:lnTo>
                  <a:lnTo>
                    <a:pt x="59" y="36"/>
                  </a:lnTo>
                  <a:lnTo>
                    <a:pt x="48" y="30"/>
                  </a:lnTo>
                  <a:lnTo>
                    <a:pt x="38" y="21"/>
                  </a:lnTo>
                  <a:lnTo>
                    <a:pt x="30" y="12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0" y="34"/>
                  </a:lnTo>
                  <a:lnTo>
                    <a:pt x="0" y="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solidFill>
                  <a:prstClr val="black"/>
                </a:solidFill>
              </a:endParaRPr>
            </a:p>
          </p:txBody>
        </p:sp>
        <p:sp>
          <p:nvSpPr>
            <p:cNvPr id="127" name="Freeform 10"/>
            <p:cNvSpPr>
              <a:spLocks/>
            </p:cNvSpPr>
            <p:nvPr/>
          </p:nvSpPr>
          <p:spPr bwMode="auto">
            <a:xfrm>
              <a:off x="3334" y="3111"/>
              <a:ext cx="40" cy="27"/>
            </a:xfrm>
            <a:custGeom>
              <a:avLst/>
              <a:gdLst>
                <a:gd name="T0" fmla="*/ 72 w 81"/>
                <a:gd name="T1" fmla="*/ 56 h 56"/>
                <a:gd name="T2" fmla="*/ 72 w 81"/>
                <a:gd name="T3" fmla="*/ 56 h 56"/>
                <a:gd name="T4" fmla="*/ 81 w 81"/>
                <a:gd name="T5" fmla="*/ 42 h 56"/>
                <a:gd name="T6" fmla="*/ 81 w 81"/>
                <a:gd name="T7" fmla="*/ 42 h 56"/>
                <a:gd name="T8" fmla="*/ 18 w 81"/>
                <a:gd name="T9" fmla="*/ 0 h 56"/>
                <a:gd name="T10" fmla="*/ 18 w 81"/>
                <a:gd name="T11" fmla="*/ 0 h 56"/>
                <a:gd name="T12" fmla="*/ 15 w 81"/>
                <a:gd name="T13" fmla="*/ 6 h 56"/>
                <a:gd name="T14" fmla="*/ 15 w 81"/>
                <a:gd name="T15" fmla="*/ 6 h 56"/>
                <a:gd name="T16" fmla="*/ 7 w 81"/>
                <a:gd name="T17" fmla="*/ 15 h 56"/>
                <a:gd name="T18" fmla="*/ 2 w 81"/>
                <a:gd name="T19" fmla="*/ 24 h 56"/>
                <a:gd name="T20" fmla="*/ 0 w 81"/>
                <a:gd name="T21" fmla="*/ 34 h 56"/>
                <a:gd name="T22" fmla="*/ 2 w 81"/>
                <a:gd name="T23" fmla="*/ 40 h 56"/>
                <a:gd name="T24" fmla="*/ 4 w 81"/>
                <a:gd name="T25" fmla="*/ 45 h 56"/>
                <a:gd name="T26" fmla="*/ 4 w 81"/>
                <a:gd name="T27" fmla="*/ 45 h 56"/>
                <a:gd name="T28" fmla="*/ 6 w 81"/>
                <a:gd name="T29" fmla="*/ 49 h 56"/>
                <a:gd name="T30" fmla="*/ 9 w 81"/>
                <a:gd name="T31" fmla="*/ 52 h 56"/>
                <a:gd name="T32" fmla="*/ 18 w 81"/>
                <a:gd name="T33" fmla="*/ 56 h 56"/>
                <a:gd name="T34" fmla="*/ 29 w 81"/>
                <a:gd name="T35" fmla="*/ 56 h 56"/>
                <a:gd name="T36" fmla="*/ 40 w 81"/>
                <a:gd name="T37" fmla="*/ 56 h 56"/>
                <a:gd name="T38" fmla="*/ 40 w 81"/>
                <a:gd name="T39" fmla="*/ 56 h 56"/>
                <a:gd name="T40" fmla="*/ 72 w 81"/>
                <a:gd name="T41" fmla="*/ 56 h 56"/>
                <a:gd name="T42" fmla="*/ 72 w 81"/>
                <a:gd name="T43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1" h="56">
                  <a:moveTo>
                    <a:pt x="72" y="56"/>
                  </a:moveTo>
                  <a:lnTo>
                    <a:pt x="72" y="56"/>
                  </a:lnTo>
                  <a:lnTo>
                    <a:pt x="81" y="42"/>
                  </a:lnTo>
                  <a:lnTo>
                    <a:pt x="81" y="42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5" y="6"/>
                  </a:lnTo>
                  <a:lnTo>
                    <a:pt x="15" y="6"/>
                  </a:lnTo>
                  <a:lnTo>
                    <a:pt x="7" y="15"/>
                  </a:lnTo>
                  <a:lnTo>
                    <a:pt x="2" y="24"/>
                  </a:lnTo>
                  <a:lnTo>
                    <a:pt x="0" y="34"/>
                  </a:lnTo>
                  <a:lnTo>
                    <a:pt x="2" y="40"/>
                  </a:lnTo>
                  <a:lnTo>
                    <a:pt x="4" y="45"/>
                  </a:lnTo>
                  <a:lnTo>
                    <a:pt x="4" y="45"/>
                  </a:lnTo>
                  <a:lnTo>
                    <a:pt x="6" y="49"/>
                  </a:lnTo>
                  <a:lnTo>
                    <a:pt x="9" y="52"/>
                  </a:lnTo>
                  <a:lnTo>
                    <a:pt x="18" y="56"/>
                  </a:lnTo>
                  <a:lnTo>
                    <a:pt x="29" y="56"/>
                  </a:lnTo>
                  <a:lnTo>
                    <a:pt x="40" y="56"/>
                  </a:lnTo>
                  <a:lnTo>
                    <a:pt x="40" y="56"/>
                  </a:lnTo>
                  <a:lnTo>
                    <a:pt x="72" y="56"/>
                  </a:lnTo>
                  <a:lnTo>
                    <a:pt x="72" y="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solidFill>
                  <a:prstClr val="black"/>
                </a:solidFill>
              </a:endParaRPr>
            </a:p>
          </p:txBody>
        </p:sp>
        <p:sp>
          <p:nvSpPr>
            <p:cNvPr id="128" name="Freeform 11"/>
            <p:cNvSpPr>
              <a:spLocks/>
            </p:cNvSpPr>
            <p:nvPr/>
          </p:nvSpPr>
          <p:spPr bwMode="auto">
            <a:xfrm>
              <a:off x="3421" y="3137"/>
              <a:ext cx="38" cy="28"/>
            </a:xfrm>
            <a:custGeom>
              <a:avLst/>
              <a:gdLst>
                <a:gd name="T0" fmla="*/ 2 w 75"/>
                <a:gd name="T1" fmla="*/ 34 h 58"/>
                <a:gd name="T2" fmla="*/ 2 w 75"/>
                <a:gd name="T3" fmla="*/ 34 h 58"/>
                <a:gd name="T4" fmla="*/ 0 w 75"/>
                <a:gd name="T5" fmla="*/ 40 h 58"/>
                <a:gd name="T6" fmla="*/ 0 w 75"/>
                <a:gd name="T7" fmla="*/ 43 h 58"/>
                <a:gd name="T8" fmla="*/ 4 w 75"/>
                <a:gd name="T9" fmla="*/ 47 h 58"/>
                <a:gd name="T10" fmla="*/ 9 w 75"/>
                <a:gd name="T11" fmla="*/ 49 h 58"/>
                <a:gd name="T12" fmla="*/ 9 w 75"/>
                <a:gd name="T13" fmla="*/ 49 h 58"/>
                <a:gd name="T14" fmla="*/ 75 w 75"/>
                <a:gd name="T15" fmla="*/ 58 h 58"/>
                <a:gd name="T16" fmla="*/ 75 w 75"/>
                <a:gd name="T17" fmla="*/ 58 h 58"/>
                <a:gd name="T18" fmla="*/ 59 w 75"/>
                <a:gd name="T19" fmla="*/ 0 h 58"/>
                <a:gd name="T20" fmla="*/ 59 w 75"/>
                <a:gd name="T21" fmla="*/ 0 h 58"/>
                <a:gd name="T22" fmla="*/ 55 w 75"/>
                <a:gd name="T23" fmla="*/ 11 h 58"/>
                <a:gd name="T24" fmla="*/ 50 w 75"/>
                <a:gd name="T25" fmla="*/ 18 h 58"/>
                <a:gd name="T26" fmla="*/ 43 w 75"/>
                <a:gd name="T27" fmla="*/ 24 h 58"/>
                <a:gd name="T28" fmla="*/ 36 w 75"/>
                <a:gd name="T29" fmla="*/ 29 h 58"/>
                <a:gd name="T30" fmla="*/ 29 w 75"/>
                <a:gd name="T31" fmla="*/ 33 h 58"/>
                <a:gd name="T32" fmla="*/ 20 w 75"/>
                <a:gd name="T33" fmla="*/ 34 h 58"/>
                <a:gd name="T34" fmla="*/ 11 w 75"/>
                <a:gd name="T35" fmla="*/ 34 h 58"/>
                <a:gd name="T36" fmla="*/ 2 w 75"/>
                <a:gd name="T37" fmla="*/ 34 h 58"/>
                <a:gd name="T38" fmla="*/ 2 w 75"/>
                <a:gd name="T39" fmla="*/ 34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5" h="58">
                  <a:moveTo>
                    <a:pt x="2" y="34"/>
                  </a:moveTo>
                  <a:lnTo>
                    <a:pt x="2" y="34"/>
                  </a:lnTo>
                  <a:lnTo>
                    <a:pt x="0" y="40"/>
                  </a:lnTo>
                  <a:lnTo>
                    <a:pt x="0" y="43"/>
                  </a:lnTo>
                  <a:lnTo>
                    <a:pt x="4" y="47"/>
                  </a:lnTo>
                  <a:lnTo>
                    <a:pt x="9" y="49"/>
                  </a:lnTo>
                  <a:lnTo>
                    <a:pt x="9" y="49"/>
                  </a:lnTo>
                  <a:lnTo>
                    <a:pt x="75" y="58"/>
                  </a:lnTo>
                  <a:lnTo>
                    <a:pt x="75" y="58"/>
                  </a:lnTo>
                  <a:lnTo>
                    <a:pt x="59" y="0"/>
                  </a:lnTo>
                  <a:lnTo>
                    <a:pt x="59" y="0"/>
                  </a:lnTo>
                  <a:lnTo>
                    <a:pt x="55" y="11"/>
                  </a:lnTo>
                  <a:lnTo>
                    <a:pt x="50" y="18"/>
                  </a:lnTo>
                  <a:lnTo>
                    <a:pt x="43" y="24"/>
                  </a:lnTo>
                  <a:lnTo>
                    <a:pt x="36" y="29"/>
                  </a:lnTo>
                  <a:lnTo>
                    <a:pt x="29" y="33"/>
                  </a:lnTo>
                  <a:lnTo>
                    <a:pt x="20" y="34"/>
                  </a:lnTo>
                  <a:lnTo>
                    <a:pt x="11" y="34"/>
                  </a:lnTo>
                  <a:lnTo>
                    <a:pt x="2" y="34"/>
                  </a:lnTo>
                  <a:lnTo>
                    <a:pt x="2" y="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solidFill>
                  <a:prstClr val="black"/>
                </a:solidFill>
              </a:endParaRPr>
            </a:p>
          </p:txBody>
        </p:sp>
        <p:sp>
          <p:nvSpPr>
            <p:cNvPr id="129" name="Freeform 12"/>
            <p:cNvSpPr>
              <a:spLocks/>
            </p:cNvSpPr>
            <p:nvPr/>
          </p:nvSpPr>
          <p:spPr bwMode="auto">
            <a:xfrm>
              <a:off x="3406" y="3149"/>
              <a:ext cx="12" cy="9"/>
            </a:xfrm>
            <a:custGeom>
              <a:avLst/>
              <a:gdLst>
                <a:gd name="T0" fmla="*/ 0 w 24"/>
                <a:gd name="T1" fmla="*/ 0 h 17"/>
                <a:gd name="T2" fmla="*/ 0 w 24"/>
                <a:gd name="T3" fmla="*/ 0 h 17"/>
                <a:gd name="T4" fmla="*/ 24 w 24"/>
                <a:gd name="T5" fmla="*/ 17 h 17"/>
                <a:gd name="T6" fmla="*/ 24 w 24"/>
                <a:gd name="T7" fmla="*/ 17 h 17"/>
                <a:gd name="T8" fmla="*/ 24 w 24"/>
                <a:gd name="T9" fmla="*/ 10 h 17"/>
                <a:gd name="T10" fmla="*/ 24 w 24"/>
                <a:gd name="T11" fmla="*/ 7 h 17"/>
                <a:gd name="T12" fmla="*/ 22 w 24"/>
                <a:gd name="T13" fmla="*/ 5 h 17"/>
                <a:gd name="T14" fmla="*/ 15 w 24"/>
                <a:gd name="T15" fmla="*/ 1 h 17"/>
                <a:gd name="T16" fmla="*/ 0 w 24"/>
                <a:gd name="T17" fmla="*/ 0 h 17"/>
                <a:gd name="T18" fmla="*/ 0 w 24"/>
                <a:gd name="T1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17">
                  <a:moveTo>
                    <a:pt x="0" y="0"/>
                  </a:moveTo>
                  <a:lnTo>
                    <a:pt x="0" y="0"/>
                  </a:lnTo>
                  <a:lnTo>
                    <a:pt x="24" y="17"/>
                  </a:lnTo>
                  <a:lnTo>
                    <a:pt x="24" y="17"/>
                  </a:lnTo>
                  <a:lnTo>
                    <a:pt x="24" y="10"/>
                  </a:lnTo>
                  <a:lnTo>
                    <a:pt x="24" y="7"/>
                  </a:lnTo>
                  <a:lnTo>
                    <a:pt x="22" y="5"/>
                  </a:lnTo>
                  <a:lnTo>
                    <a:pt x="15" y="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solidFill>
                  <a:prstClr val="black"/>
                </a:solidFill>
              </a:endParaRPr>
            </a:p>
          </p:txBody>
        </p:sp>
        <p:sp>
          <p:nvSpPr>
            <p:cNvPr id="130" name="Freeform 5"/>
            <p:cNvSpPr>
              <a:spLocks/>
            </p:cNvSpPr>
            <p:nvPr/>
          </p:nvSpPr>
          <p:spPr bwMode="auto">
            <a:xfrm>
              <a:off x="3346" y="3004"/>
              <a:ext cx="67" cy="66"/>
            </a:xfrm>
            <a:custGeom>
              <a:avLst/>
              <a:gdLst>
                <a:gd name="T0" fmla="*/ 52 w 133"/>
                <a:gd name="T1" fmla="*/ 0 h 133"/>
                <a:gd name="T2" fmla="*/ 52 w 133"/>
                <a:gd name="T3" fmla="*/ 0 h 133"/>
                <a:gd name="T4" fmla="*/ 38 w 133"/>
                <a:gd name="T5" fmla="*/ 7 h 133"/>
                <a:gd name="T6" fmla="*/ 25 w 133"/>
                <a:gd name="T7" fmla="*/ 16 h 133"/>
                <a:gd name="T8" fmla="*/ 25 w 133"/>
                <a:gd name="T9" fmla="*/ 16 h 133"/>
                <a:gd name="T10" fmla="*/ 17 w 133"/>
                <a:gd name="T11" fmla="*/ 23 h 133"/>
                <a:gd name="T12" fmla="*/ 11 w 133"/>
                <a:gd name="T13" fmla="*/ 32 h 133"/>
                <a:gd name="T14" fmla="*/ 6 w 133"/>
                <a:gd name="T15" fmla="*/ 41 h 133"/>
                <a:gd name="T16" fmla="*/ 2 w 133"/>
                <a:gd name="T17" fmla="*/ 52 h 133"/>
                <a:gd name="T18" fmla="*/ 0 w 133"/>
                <a:gd name="T19" fmla="*/ 61 h 133"/>
                <a:gd name="T20" fmla="*/ 0 w 133"/>
                <a:gd name="T21" fmla="*/ 72 h 133"/>
                <a:gd name="T22" fmla="*/ 2 w 133"/>
                <a:gd name="T23" fmla="*/ 82 h 133"/>
                <a:gd name="T24" fmla="*/ 6 w 133"/>
                <a:gd name="T25" fmla="*/ 93 h 133"/>
                <a:gd name="T26" fmla="*/ 6 w 133"/>
                <a:gd name="T27" fmla="*/ 93 h 133"/>
                <a:gd name="T28" fmla="*/ 11 w 133"/>
                <a:gd name="T29" fmla="*/ 102 h 133"/>
                <a:gd name="T30" fmla="*/ 18 w 133"/>
                <a:gd name="T31" fmla="*/ 111 h 133"/>
                <a:gd name="T32" fmla="*/ 25 w 133"/>
                <a:gd name="T33" fmla="*/ 118 h 133"/>
                <a:gd name="T34" fmla="*/ 34 w 133"/>
                <a:gd name="T35" fmla="*/ 124 h 133"/>
                <a:gd name="T36" fmla="*/ 43 w 133"/>
                <a:gd name="T37" fmla="*/ 129 h 133"/>
                <a:gd name="T38" fmla="*/ 54 w 133"/>
                <a:gd name="T39" fmla="*/ 131 h 133"/>
                <a:gd name="T40" fmla="*/ 63 w 133"/>
                <a:gd name="T41" fmla="*/ 133 h 133"/>
                <a:gd name="T42" fmla="*/ 74 w 133"/>
                <a:gd name="T43" fmla="*/ 133 h 133"/>
                <a:gd name="T44" fmla="*/ 74 w 133"/>
                <a:gd name="T45" fmla="*/ 133 h 133"/>
                <a:gd name="T46" fmla="*/ 85 w 133"/>
                <a:gd name="T47" fmla="*/ 129 h 133"/>
                <a:gd name="T48" fmla="*/ 95 w 133"/>
                <a:gd name="T49" fmla="*/ 126 h 133"/>
                <a:gd name="T50" fmla="*/ 104 w 133"/>
                <a:gd name="T51" fmla="*/ 120 h 133"/>
                <a:gd name="T52" fmla="*/ 111 w 133"/>
                <a:gd name="T53" fmla="*/ 115 h 133"/>
                <a:gd name="T54" fmla="*/ 119 w 133"/>
                <a:gd name="T55" fmla="*/ 106 h 133"/>
                <a:gd name="T56" fmla="*/ 124 w 133"/>
                <a:gd name="T57" fmla="*/ 97 h 133"/>
                <a:gd name="T58" fmla="*/ 129 w 133"/>
                <a:gd name="T59" fmla="*/ 88 h 133"/>
                <a:gd name="T60" fmla="*/ 131 w 133"/>
                <a:gd name="T61" fmla="*/ 77 h 133"/>
                <a:gd name="T62" fmla="*/ 131 w 133"/>
                <a:gd name="T63" fmla="*/ 77 h 133"/>
                <a:gd name="T64" fmla="*/ 133 w 133"/>
                <a:gd name="T65" fmla="*/ 66 h 133"/>
                <a:gd name="T66" fmla="*/ 131 w 133"/>
                <a:gd name="T67" fmla="*/ 56 h 133"/>
                <a:gd name="T68" fmla="*/ 129 w 133"/>
                <a:gd name="T69" fmla="*/ 45 h 133"/>
                <a:gd name="T70" fmla="*/ 124 w 133"/>
                <a:gd name="T71" fmla="*/ 34 h 133"/>
                <a:gd name="T72" fmla="*/ 119 w 133"/>
                <a:gd name="T73" fmla="*/ 27 h 133"/>
                <a:gd name="T74" fmla="*/ 111 w 133"/>
                <a:gd name="T75" fmla="*/ 18 h 133"/>
                <a:gd name="T76" fmla="*/ 103 w 133"/>
                <a:gd name="T77" fmla="*/ 11 h 133"/>
                <a:gd name="T78" fmla="*/ 94 w 133"/>
                <a:gd name="T79" fmla="*/ 5 h 133"/>
                <a:gd name="T80" fmla="*/ 94 w 133"/>
                <a:gd name="T81" fmla="*/ 5 h 133"/>
                <a:gd name="T82" fmla="*/ 81 w 133"/>
                <a:gd name="T83" fmla="*/ 0 h 133"/>
                <a:gd name="T84" fmla="*/ 81 w 133"/>
                <a:gd name="T85" fmla="*/ 0 h 133"/>
                <a:gd name="T86" fmla="*/ 52 w 133"/>
                <a:gd name="T87" fmla="*/ 0 h 133"/>
                <a:gd name="T88" fmla="*/ 52 w 133"/>
                <a:gd name="T89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33" h="133">
                  <a:moveTo>
                    <a:pt x="52" y="0"/>
                  </a:moveTo>
                  <a:lnTo>
                    <a:pt x="52" y="0"/>
                  </a:lnTo>
                  <a:lnTo>
                    <a:pt x="38" y="7"/>
                  </a:lnTo>
                  <a:lnTo>
                    <a:pt x="25" y="16"/>
                  </a:lnTo>
                  <a:lnTo>
                    <a:pt x="25" y="16"/>
                  </a:lnTo>
                  <a:lnTo>
                    <a:pt x="17" y="23"/>
                  </a:lnTo>
                  <a:lnTo>
                    <a:pt x="11" y="32"/>
                  </a:lnTo>
                  <a:lnTo>
                    <a:pt x="6" y="41"/>
                  </a:lnTo>
                  <a:lnTo>
                    <a:pt x="2" y="52"/>
                  </a:lnTo>
                  <a:lnTo>
                    <a:pt x="0" y="61"/>
                  </a:lnTo>
                  <a:lnTo>
                    <a:pt x="0" y="72"/>
                  </a:lnTo>
                  <a:lnTo>
                    <a:pt x="2" y="82"/>
                  </a:lnTo>
                  <a:lnTo>
                    <a:pt x="6" y="93"/>
                  </a:lnTo>
                  <a:lnTo>
                    <a:pt x="6" y="93"/>
                  </a:lnTo>
                  <a:lnTo>
                    <a:pt x="11" y="102"/>
                  </a:lnTo>
                  <a:lnTo>
                    <a:pt x="18" y="111"/>
                  </a:lnTo>
                  <a:lnTo>
                    <a:pt x="25" y="118"/>
                  </a:lnTo>
                  <a:lnTo>
                    <a:pt x="34" y="124"/>
                  </a:lnTo>
                  <a:lnTo>
                    <a:pt x="43" y="129"/>
                  </a:lnTo>
                  <a:lnTo>
                    <a:pt x="54" y="131"/>
                  </a:lnTo>
                  <a:lnTo>
                    <a:pt x="63" y="133"/>
                  </a:lnTo>
                  <a:lnTo>
                    <a:pt x="74" y="133"/>
                  </a:lnTo>
                  <a:lnTo>
                    <a:pt x="74" y="133"/>
                  </a:lnTo>
                  <a:lnTo>
                    <a:pt x="85" y="129"/>
                  </a:lnTo>
                  <a:lnTo>
                    <a:pt x="95" y="126"/>
                  </a:lnTo>
                  <a:lnTo>
                    <a:pt x="104" y="120"/>
                  </a:lnTo>
                  <a:lnTo>
                    <a:pt x="111" y="115"/>
                  </a:lnTo>
                  <a:lnTo>
                    <a:pt x="119" y="106"/>
                  </a:lnTo>
                  <a:lnTo>
                    <a:pt x="124" y="97"/>
                  </a:lnTo>
                  <a:lnTo>
                    <a:pt x="129" y="88"/>
                  </a:lnTo>
                  <a:lnTo>
                    <a:pt x="131" y="77"/>
                  </a:lnTo>
                  <a:lnTo>
                    <a:pt x="131" y="77"/>
                  </a:lnTo>
                  <a:lnTo>
                    <a:pt x="133" y="66"/>
                  </a:lnTo>
                  <a:lnTo>
                    <a:pt x="131" y="56"/>
                  </a:lnTo>
                  <a:lnTo>
                    <a:pt x="129" y="45"/>
                  </a:lnTo>
                  <a:lnTo>
                    <a:pt x="124" y="34"/>
                  </a:lnTo>
                  <a:lnTo>
                    <a:pt x="119" y="27"/>
                  </a:lnTo>
                  <a:lnTo>
                    <a:pt x="111" y="18"/>
                  </a:lnTo>
                  <a:lnTo>
                    <a:pt x="103" y="11"/>
                  </a:lnTo>
                  <a:lnTo>
                    <a:pt x="94" y="5"/>
                  </a:lnTo>
                  <a:lnTo>
                    <a:pt x="94" y="5"/>
                  </a:lnTo>
                  <a:lnTo>
                    <a:pt x="81" y="0"/>
                  </a:lnTo>
                  <a:lnTo>
                    <a:pt x="81" y="0"/>
                  </a:lnTo>
                  <a:lnTo>
                    <a:pt x="52" y="0"/>
                  </a:lnTo>
                  <a:lnTo>
                    <a:pt x="5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98" name="직사각형 197"/>
          <p:cNvSpPr/>
          <p:nvPr/>
        </p:nvSpPr>
        <p:spPr>
          <a:xfrm>
            <a:off x="301409" y="5204879"/>
            <a:ext cx="1467420" cy="784285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ko-KR" altLang="en-US" sz="1600" spc="-100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70AD47">
                  <a:lumMod val="50000"/>
                </a:srgbClr>
              </a:solidFill>
              <a:latin typeface="KoPub돋움체 Bold" panose="02020603020101020101" pitchFamily="18" charset="-127"/>
              <a:ea typeface="KoPub돋움체 Bold" panose="02020603020101020101" pitchFamily="18" charset="-127"/>
            </a:endParaRPr>
          </a:p>
        </p:txBody>
      </p:sp>
      <p:grpSp>
        <p:nvGrpSpPr>
          <p:cNvPr id="283" name="그룹 282"/>
          <p:cNvGrpSpPr/>
          <p:nvPr/>
        </p:nvGrpSpPr>
        <p:grpSpPr>
          <a:xfrm>
            <a:off x="6472665" y="3521597"/>
            <a:ext cx="2296146" cy="2013919"/>
            <a:chOff x="55278" y="2189309"/>
            <a:chExt cx="3392763" cy="2975747"/>
          </a:xfrm>
        </p:grpSpPr>
        <p:sp>
          <p:nvSpPr>
            <p:cNvPr id="284" name="자유형 283"/>
            <p:cNvSpPr/>
            <p:nvPr/>
          </p:nvSpPr>
          <p:spPr>
            <a:xfrm rot="4581180">
              <a:off x="198917" y="2189310"/>
              <a:ext cx="2975747" cy="2975745"/>
            </a:xfrm>
            <a:custGeom>
              <a:avLst/>
              <a:gdLst>
                <a:gd name="connsiteX0" fmla="*/ 1525356 w 3050712"/>
                <a:gd name="connsiteY0" fmla="*/ 0 h 3050712"/>
                <a:gd name="connsiteX1" fmla="*/ 3050712 w 3050712"/>
                <a:gd name="connsiteY1" fmla="*/ 1525356 h 3050712"/>
                <a:gd name="connsiteX2" fmla="*/ 2790205 w 3050712"/>
                <a:gd name="connsiteY2" fmla="*/ 2378197 h 3050712"/>
                <a:gd name="connsiteX3" fmla="*/ 2727516 w 3050712"/>
                <a:gd name="connsiteY3" fmla="*/ 2462031 h 3050712"/>
                <a:gd name="connsiteX4" fmla="*/ 2777418 w 3050712"/>
                <a:gd name="connsiteY4" fmla="*/ 2977450 h 3050712"/>
                <a:gd name="connsiteX5" fmla="*/ 2427535 w 3050712"/>
                <a:gd name="connsiteY5" fmla="*/ 2753312 h 3050712"/>
                <a:gd name="connsiteX6" fmla="*/ 2378197 w 3050712"/>
                <a:gd name="connsiteY6" fmla="*/ 2790205 h 3050712"/>
                <a:gd name="connsiteX7" fmla="*/ 1525356 w 3050712"/>
                <a:gd name="connsiteY7" fmla="*/ 3050712 h 3050712"/>
                <a:gd name="connsiteX8" fmla="*/ 0 w 3050712"/>
                <a:gd name="connsiteY8" fmla="*/ 1525356 h 3050712"/>
                <a:gd name="connsiteX9" fmla="*/ 1525356 w 3050712"/>
                <a:gd name="connsiteY9" fmla="*/ 0 h 3050712"/>
                <a:gd name="connsiteX0" fmla="*/ 1525356 w 3050712"/>
                <a:gd name="connsiteY0" fmla="*/ 0 h 3050712"/>
                <a:gd name="connsiteX1" fmla="*/ 3050712 w 3050712"/>
                <a:gd name="connsiteY1" fmla="*/ 1525356 h 3050712"/>
                <a:gd name="connsiteX2" fmla="*/ 2790205 w 3050712"/>
                <a:gd name="connsiteY2" fmla="*/ 2378197 h 3050712"/>
                <a:gd name="connsiteX3" fmla="*/ 2727516 w 3050712"/>
                <a:gd name="connsiteY3" fmla="*/ 2462031 h 3050712"/>
                <a:gd name="connsiteX4" fmla="*/ 2967918 w 3050712"/>
                <a:gd name="connsiteY4" fmla="*/ 2964750 h 3050712"/>
                <a:gd name="connsiteX5" fmla="*/ 2427535 w 3050712"/>
                <a:gd name="connsiteY5" fmla="*/ 2753312 h 3050712"/>
                <a:gd name="connsiteX6" fmla="*/ 2378197 w 3050712"/>
                <a:gd name="connsiteY6" fmla="*/ 2790205 h 3050712"/>
                <a:gd name="connsiteX7" fmla="*/ 1525356 w 3050712"/>
                <a:gd name="connsiteY7" fmla="*/ 3050712 h 3050712"/>
                <a:gd name="connsiteX8" fmla="*/ 0 w 3050712"/>
                <a:gd name="connsiteY8" fmla="*/ 1525356 h 3050712"/>
                <a:gd name="connsiteX9" fmla="*/ 1525356 w 3050712"/>
                <a:gd name="connsiteY9" fmla="*/ 0 h 3050712"/>
                <a:gd name="connsiteX0" fmla="*/ 1525356 w 3050712"/>
                <a:gd name="connsiteY0" fmla="*/ 0 h 3050712"/>
                <a:gd name="connsiteX1" fmla="*/ 3050712 w 3050712"/>
                <a:gd name="connsiteY1" fmla="*/ 1525356 h 3050712"/>
                <a:gd name="connsiteX2" fmla="*/ 2790205 w 3050712"/>
                <a:gd name="connsiteY2" fmla="*/ 2378197 h 3050712"/>
                <a:gd name="connsiteX3" fmla="*/ 2727516 w 3050712"/>
                <a:gd name="connsiteY3" fmla="*/ 2462031 h 3050712"/>
                <a:gd name="connsiteX4" fmla="*/ 2865767 w 3050712"/>
                <a:gd name="connsiteY4" fmla="*/ 2876102 h 3050712"/>
                <a:gd name="connsiteX5" fmla="*/ 2427535 w 3050712"/>
                <a:gd name="connsiteY5" fmla="*/ 2753312 h 3050712"/>
                <a:gd name="connsiteX6" fmla="*/ 2378197 w 3050712"/>
                <a:gd name="connsiteY6" fmla="*/ 2790205 h 3050712"/>
                <a:gd name="connsiteX7" fmla="*/ 1525356 w 3050712"/>
                <a:gd name="connsiteY7" fmla="*/ 3050712 h 3050712"/>
                <a:gd name="connsiteX8" fmla="*/ 0 w 3050712"/>
                <a:gd name="connsiteY8" fmla="*/ 1525356 h 3050712"/>
                <a:gd name="connsiteX9" fmla="*/ 1525356 w 3050712"/>
                <a:gd name="connsiteY9" fmla="*/ 0 h 3050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050712" h="3050712">
                  <a:moveTo>
                    <a:pt x="1525356" y="0"/>
                  </a:moveTo>
                  <a:cubicBezTo>
                    <a:pt x="2367787" y="0"/>
                    <a:pt x="3050712" y="682925"/>
                    <a:pt x="3050712" y="1525356"/>
                  </a:cubicBezTo>
                  <a:cubicBezTo>
                    <a:pt x="3050712" y="1841268"/>
                    <a:pt x="2954676" y="2134749"/>
                    <a:pt x="2790205" y="2378197"/>
                  </a:cubicBezTo>
                  <a:lnTo>
                    <a:pt x="2727516" y="2462031"/>
                  </a:lnTo>
                  <a:lnTo>
                    <a:pt x="2865767" y="2876102"/>
                  </a:lnTo>
                  <a:lnTo>
                    <a:pt x="2427535" y="2753312"/>
                  </a:lnTo>
                  <a:lnTo>
                    <a:pt x="2378197" y="2790205"/>
                  </a:lnTo>
                  <a:cubicBezTo>
                    <a:pt x="2134749" y="2954676"/>
                    <a:pt x="1841268" y="3050712"/>
                    <a:pt x="1525356" y="3050712"/>
                  </a:cubicBezTo>
                  <a:cubicBezTo>
                    <a:pt x="682925" y="3050712"/>
                    <a:pt x="0" y="2367787"/>
                    <a:pt x="0" y="1525356"/>
                  </a:cubicBezTo>
                  <a:cubicBezTo>
                    <a:pt x="0" y="682925"/>
                    <a:pt x="682925" y="0"/>
                    <a:pt x="1525356" y="0"/>
                  </a:cubicBezTo>
                  <a:close/>
                </a:path>
              </a:pathLst>
            </a:custGeom>
            <a:solidFill>
              <a:srgbClr val="0083CC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285" name="직사각형 284"/>
            <p:cNvSpPr/>
            <p:nvPr/>
          </p:nvSpPr>
          <p:spPr>
            <a:xfrm>
              <a:off x="55278" y="3102544"/>
              <a:ext cx="3392763" cy="153593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latinLnBrk="0">
                <a:spcAft>
                  <a:spcPts val="800"/>
                </a:spcAft>
              </a:pPr>
              <a:r>
                <a:rPr lang="en-US" altLang="ko-KR" sz="1600" spc="-100" dirty="0" smtClean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white"/>
                  </a:solidFill>
                  <a:latin typeface="뫼비우스 Regular" panose="02000700060000000000" pitchFamily="2" charset="-127"/>
                  <a:ea typeface="뫼비우스 Regular" panose="02000700060000000000" pitchFamily="2" charset="-127"/>
                </a:rPr>
                <a:t>“</a:t>
              </a:r>
              <a:r>
                <a:rPr lang="ko-KR" altLang="en-US" sz="1600" spc="-100" dirty="0" smtClean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white"/>
                  </a:solidFill>
                  <a:latin typeface="뫼비우스 Regular" panose="02000700060000000000" pitchFamily="2" charset="-127"/>
                  <a:ea typeface="뫼비우스 Regular" panose="02000700060000000000" pitchFamily="2" charset="-127"/>
                </a:rPr>
                <a:t>학부모 역할의 </a:t>
              </a:r>
              <a:r>
                <a:rPr lang="en-US" altLang="ko-KR" sz="1600" spc="-100" dirty="0" smtClean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white"/>
                  </a:solidFill>
                  <a:latin typeface="뫼비우스 Regular" panose="02000700060000000000" pitchFamily="2" charset="-127"/>
                  <a:ea typeface="뫼비우스 Regular" panose="02000700060000000000" pitchFamily="2" charset="-127"/>
                </a:rPr>
                <a:t/>
              </a:r>
              <a:br>
                <a:rPr lang="en-US" altLang="ko-KR" sz="1600" spc="-100" dirty="0" smtClean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white"/>
                  </a:solidFill>
                  <a:latin typeface="뫼비우스 Regular" panose="02000700060000000000" pitchFamily="2" charset="-127"/>
                  <a:ea typeface="뫼비우스 Regular" panose="02000700060000000000" pitchFamily="2" charset="-127"/>
                </a:rPr>
              </a:br>
              <a:r>
                <a:rPr lang="ko-KR" altLang="en-US" sz="1600" spc="-100" dirty="0" smtClean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white"/>
                  </a:solidFill>
                  <a:latin typeface="뫼비우스 Regular" panose="02000700060000000000" pitchFamily="2" charset="-127"/>
                  <a:ea typeface="뫼비우스 Regular" panose="02000700060000000000" pitchFamily="2" charset="-127"/>
                </a:rPr>
                <a:t>중요성을 </a:t>
              </a:r>
              <a:r>
                <a:rPr lang="en-US" altLang="ko-KR" sz="1600" spc="-100" dirty="0" smtClean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white"/>
                  </a:solidFill>
                  <a:latin typeface="뫼비우스 Regular" panose="02000700060000000000" pitchFamily="2" charset="-127"/>
                  <a:ea typeface="뫼비우스 Regular" panose="02000700060000000000" pitchFamily="2" charset="-127"/>
                </a:rPr>
                <a:t/>
              </a:r>
              <a:br>
                <a:rPr lang="en-US" altLang="ko-KR" sz="1600" spc="-100" dirty="0" smtClean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white"/>
                  </a:solidFill>
                  <a:latin typeface="뫼비우스 Regular" panose="02000700060000000000" pitchFamily="2" charset="-127"/>
                  <a:ea typeface="뫼비우스 Regular" panose="02000700060000000000" pitchFamily="2" charset="-127"/>
                </a:rPr>
              </a:br>
              <a:r>
                <a:rPr lang="ko-KR" altLang="en-US" sz="1600" spc="-100" dirty="0" smtClean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white"/>
                  </a:solidFill>
                  <a:latin typeface="뫼비우스 Regular" panose="02000700060000000000" pitchFamily="2" charset="-127"/>
                  <a:ea typeface="뫼비우스 Regular" panose="02000700060000000000" pitchFamily="2" charset="-127"/>
                </a:rPr>
                <a:t>깨달았어요</a:t>
              </a:r>
              <a:r>
                <a:rPr lang="en-US" altLang="ko-KR" sz="1600" spc="-100" dirty="0" smtClean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white"/>
                  </a:solidFill>
                  <a:latin typeface="뫼비우스 Regular" panose="02000700060000000000" pitchFamily="2" charset="-127"/>
                  <a:ea typeface="뫼비우스 Regular" panose="02000700060000000000" pitchFamily="2" charset="-127"/>
                </a:rPr>
                <a:t>.”</a:t>
              </a:r>
              <a:endParaRPr lang="en-US" altLang="ko-KR" sz="1600" spc="-1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white"/>
                </a:solidFill>
                <a:latin typeface="뫼비우스 Regular" panose="02000700060000000000" pitchFamily="2" charset="-127"/>
                <a:ea typeface="뫼비우스 Regular" panose="02000700060000000000" pitchFamily="2" charset="-127"/>
              </a:endParaRPr>
            </a:p>
          </p:txBody>
        </p:sp>
      </p:grpSp>
      <p:grpSp>
        <p:nvGrpSpPr>
          <p:cNvPr id="157" name="그룹 156"/>
          <p:cNvGrpSpPr/>
          <p:nvPr/>
        </p:nvGrpSpPr>
        <p:grpSpPr>
          <a:xfrm>
            <a:off x="-19074" y="-12371"/>
            <a:ext cx="9182149" cy="1317296"/>
            <a:chOff x="-19074" y="-12371"/>
            <a:chExt cx="9182149" cy="1317296"/>
          </a:xfrm>
        </p:grpSpPr>
        <p:sp>
          <p:nvSpPr>
            <p:cNvPr id="158" name="직사각형 157"/>
            <p:cNvSpPr/>
            <p:nvPr/>
          </p:nvSpPr>
          <p:spPr>
            <a:xfrm>
              <a:off x="0" y="0"/>
              <a:ext cx="9144000" cy="130492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159" name="직사각형 158"/>
            <p:cNvSpPr/>
            <p:nvPr/>
          </p:nvSpPr>
          <p:spPr>
            <a:xfrm>
              <a:off x="419601" y="512472"/>
              <a:ext cx="7645674" cy="535826"/>
            </a:xfrm>
            <a:prstGeom prst="rect">
              <a:avLst/>
            </a:prstGeom>
          </p:spPr>
          <p:txBody>
            <a:bodyPr wrap="none">
              <a:noAutofit/>
            </a:bodyPr>
            <a:lstStyle/>
            <a:p>
              <a:pPr eaLnBrk="0" hangingPunct="0">
                <a:defRPr/>
              </a:pPr>
              <a:r>
                <a:rPr lang="ko-KR" altLang="en-US" sz="3000" spc="-150" dirty="0" smtClean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rgbClr val="005DA2"/>
                  </a:solidFill>
                  <a:latin typeface="뫼비우스 Bold" panose="02000500000000000000" pitchFamily="2" charset="-127"/>
                  <a:ea typeface="뫼비우스 Bold" panose="02000500000000000000" pitchFamily="2" charset="-127"/>
                </a:rPr>
                <a:t>무엇이 </a:t>
              </a:r>
              <a:r>
                <a:rPr lang="ko-KR" altLang="en-US" sz="3000" spc="-15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rgbClr val="005DA2"/>
                  </a:solidFill>
                  <a:latin typeface="뫼비우스 Bold" panose="02000500000000000000" pitchFamily="2" charset="-127"/>
                  <a:ea typeface="뫼비우스 Bold" panose="02000500000000000000" pitchFamily="2" charset="-127"/>
                </a:rPr>
                <a:t>달라지나요</a:t>
              </a:r>
              <a:r>
                <a:rPr lang="en-US" altLang="ko-KR" sz="3000" spc="-15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rgbClr val="005DA2"/>
                  </a:solidFill>
                  <a:latin typeface="뫼비우스 Bold" panose="02000500000000000000" pitchFamily="2" charset="-127"/>
                  <a:ea typeface="뫼비우스 Bold" panose="02000500000000000000" pitchFamily="2" charset="-127"/>
                </a:rPr>
                <a:t>?</a:t>
              </a:r>
            </a:p>
          </p:txBody>
        </p:sp>
        <p:grpSp>
          <p:nvGrpSpPr>
            <p:cNvPr id="161" name="그룹 160"/>
            <p:cNvGrpSpPr/>
            <p:nvPr/>
          </p:nvGrpSpPr>
          <p:grpSpPr>
            <a:xfrm flipV="1">
              <a:off x="-19074" y="-12371"/>
              <a:ext cx="9182149" cy="45719"/>
              <a:chOff x="8910092" y="-1070114"/>
              <a:chExt cx="377371" cy="115952"/>
            </a:xfrm>
          </p:grpSpPr>
          <p:sp>
            <p:nvSpPr>
              <p:cNvPr id="162" name="직사각형 161"/>
              <p:cNvSpPr/>
              <p:nvPr/>
            </p:nvSpPr>
            <p:spPr>
              <a:xfrm>
                <a:off x="8910092" y="-1070114"/>
                <a:ext cx="130710" cy="115952"/>
              </a:xfrm>
              <a:prstGeom prst="rect">
                <a:avLst/>
              </a:prstGeom>
              <a:solidFill>
                <a:srgbClr val="00BBE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3" name="직사각형 162"/>
              <p:cNvSpPr/>
              <p:nvPr/>
            </p:nvSpPr>
            <p:spPr>
              <a:xfrm>
                <a:off x="9040802" y="-1070114"/>
                <a:ext cx="125046" cy="115952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4" name="직사각형 163"/>
              <p:cNvSpPr/>
              <p:nvPr/>
            </p:nvSpPr>
            <p:spPr>
              <a:xfrm>
                <a:off x="9165848" y="-1070114"/>
                <a:ext cx="121615" cy="115952"/>
              </a:xfrm>
              <a:prstGeom prst="rect">
                <a:avLst/>
              </a:prstGeom>
              <a:solidFill>
                <a:srgbClr val="92D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271" name="그룹 270"/>
          <p:cNvGrpSpPr/>
          <p:nvPr/>
        </p:nvGrpSpPr>
        <p:grpSpPr>
          <a:xfrm>
            <a:off x="4772300" y="3119566"/>
            <a:ext cx="1838706" cy="1835605"/>
            <a:chOff x="-15073" y="1915359"/>
            <a:chExt cx="3398496" cy="3392764"/>
          </a:xfrm>
        </p:grpSpPr>
        <p:sp>
          <p:nvSpPr>
            <p:cNvPr id="272" name="자유형 271"/>
            <p:cNvSpPr/>
            <p:nvPr/>
          </p:nvSpPr>
          <p:spPr>
            <a:xfrm rot="900000">
              <a:off x="-15073" y="1915359"/>
              <a:ext cx="3392764" cy="3392764"/>
            </a:xfrm>
            <a:custGeom>
              <a:avLst/>
              <a:gdLst>
                <a:gd name="connsiteX0" fmla="*/ 1525356 w 3050712"/>
                <a:gd name="connsiteY0" fmla="*/ 0 h 3050712"/>
                <a:gd name="connsiteX1" fmla="*/ 3050712 w 3050712"/>
                <a:gd name="connsiteY1" fmla="*/ 1525356 h 3050712"/>
                <a:gd name="connsiteX2" fmla="*/ 2790205 w 3050712"/>
                <a:gd name="connsiteY2" fmla="*/ 2378197 h 3050712"/>
                <a:gd name="connsiteX3" fmla="*/ 2727516 w 3050712"/>
                <a:gd name="connsiteY3" fmla="*/ 2462031 h 3050712"/>
                <a:gd name="connsiteX4" fmla="*/ 2777418 w 3050712"/>
                <a:gd name="connsiteY4" fmla="*/ 2977450 h 3050712"/>
                <a:gd name="connsiteX5" fmla="*/ 2427535 w 3050712"/>
                <a:gd name="connsiteY5" fmla="*/ 2753312 h 3050712"/>
                <a:gd name="connsiteX6" fmla="*/ 2378197 w 3050712"/>
                <a:gd name="connsiteY6" fmla="*/ 2790205 h 3050712"/>
                <a:gd name="connsiteX7" fmla="*/ 1525356 w 3050712"/>
                <a:gd name="connsiteY7" fmla="*/ 3050712 h 3050712"/>
                <a:gd name="connsiteX8" fmla="*/ 0 w 3050712"/>
                <a:gd name="connsiteY8" fmla="*/ 1525356 h 3050712"/>
                <a:gd name="connsiteX9" fmla="*/ 1525356 w 3050712"/>
                <a:gd name="connsiteY9" fmla="*/ 0 h 3050712"/>
                <a:gd name="connsiteX0" fmla="*/ 1525356 w 3050712"/>
                <a:gd name="connsiteY0" fmla="*/ 0 h 3050712"/>
                <a:gd name="connsiteX1" fmla="*/ 3050712 w 3050712"/>
                <a:gd name="connsiteY1" fmla="*/ 1525356 h 3050712"/>
                <a:gd name="connsiteX2" fmla="*/ 2790205 w 3050712"/>
                <a:gd name="connsiteY2" fmla="*/ 2378197 h 3050712"/>
                <a:gd name="connsiteX3" fmla="*/ 2727516 w 3050712"/>
                <a:gd name="connsiteY3" fmla="*/ 2462031 h 3050712"/>
                <a:gd name="connsiteX4" fmla="*/ 2967918 w 3050712"/>
                <a:gd name="connsiteY4" fmla="*/ 2964750 h 3050712"/>
                <a:gd name="connsiteX5" fmla="*/ 2427535 w 3050712"/>
                <a:gd name="connsiteY5" fmla="*/ 2753312 h 3050712"/>
                <a:gd name="connsiteX6" fmla="*/ 2378197 w 3050712"/>
                <a:gd name="connsiteY6" fmla="*/ 2790205 h 3050712"/>
                <a:gd name="connsiteX7" fmla="*/ 1525356 w 3050712"/>
                <a:gd name="connsiteY7" fmla="*/ 3050712 h 3050712"/>
                <a:gd name="connsiteX8" fmla="*/ 0 w 3050712"/>
                <a:gd name="connsiteY8" fmla="*/ 1525356 h 3050712"/>
                <a:gd name="connsiteX9" fmla="*/ 1525356 w 3050712"/>
                <a:gd name="connsiteY9" fmla="*/ 0 h 3050712"/>
                <a:gd name="connsiteX0" fmla="*/ 1525356 w 3050712"/>
                <a:gd name="connsiteY0" fmla="*/ 0 h 3050712"/>
                <a:gd name="connsiteX1" fmla="*/ 3050712 w 3050712"/>
                <a:gd name="connsiteY1" fmla="*/ 1525356 h 3050712"/>
                <a:gd name="connsiteX2" fmla="*/ 2790205 w 3050712"/>
                <a:gd name="connsiteY2" fmla="*/ 2378197 h 3050712"/>
                <a:gd name="connsiteX3" fmla="*/ 2727516 w 3050712"/>
                <a:gd name="connsiteY3" fmla="*/ 2462031 h 3050712"/>
                <a:gd name="connsiteX4" fmla="*/ 2865767 w 3050712"/>
                <a:gd name="connsiteY4" fmla="*/ 2876102 h 3050712"/>
                <a:gd name="connsiteX5" fmla="*/ 2427535 w 3050712"/>
                <a:gd name="connsiteY5" fmla="*/ 2753312 h 3050712"/>
                <a:gd name="connsiteX6" fmla="*/ 2378197 w 3050712"/>
                <a:gd name="connsiteY6" fmla="*/ 2790205 h 3050712"/>
                <a:gd name="connsiteX7" fmla="*/ 1525356 w 3050712"/>
                <a:gd name="connsiteY7" fmla="*/ 3050712 h 3050712"/>
                <a:gd name="connsiteX8" fmla="*/ 0 w 3050712"/>
                <a:gd name="connsiteY8" fmla="*/ 1525356 h 3050712"/>
                <a:gd name="connsiteX9" fmla="*/ 1525356 w 3050712"/>
                <a:gd name="connsiteY9" fmla="*/ 0 h 3050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050712" h="3050712">
                  <a:moveTo>
                    <a:pt x="1525356" y="0"/>
                  </a:moveTo>
                  <a:cubicBezTo>
                    <a:pt x="2367787" y="0"/>
                    <a:pt x="3050712" y="682925"/>
                    <a:pt x="3050712" y="1525356"/>
                  </a:cubicBezTo>
                  <a:cubicBezTo>
                    <a:pt x="3050712" y="1841268"/>
                    <a:pt x="2954676" y="2134749"/>
                    <a:pt x="2790205" y="2378197"/>
                  </a:cubicBezTo>
                  <a:lnTo>
                    <a:pt x="2727516" y="2462031"/>
                  </a:lnTo>
                  <a:lnTo>
                    <a:pt x="2865767" y="2876102"/>
                  </a:lnTo>
                  <a:lnTo>
                    <a:pt x="2427535" y="2753312"/>
                  </a:lnTo>
                  <a:lnTo>
                    <a:pt x="2378197" y="2790205"/>
                  </a:lnTo>
                  <a:cubicBezTo>
                    <a:pt x="2134749" y="2954676"/>
                    <a:pt x="1841268" y="3050712"/>
                    <a:pt x="1525356" y="3050712"/>
                  </a:cubicBezTo>
                  <a:cubicBezTo>
                    <a:pt x="682925" y="3050712"/>
                    <a:pt x="0" y="2367787"/>
                    <a:pt x="0" y="1525356"/>
                  </a:cubicBezTo>
                  <a:cubicBezTo>
                    <a:pt x="0" y="682925"/>
                    <a:pt x="682925" y="0"/>
                    <a:pt x="1525356" y="0"/>
                  </a:cubicBezTo>
                  <a:close/>
                </a:path>
              </a:pathLst>
            </a:custGeom>
            <a:solidFill>
              <a:srgbClr val="005DA2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273" name="직사각형 272"/>
            <p:cNvSpPr/>
            <p:nvPr/>
          </p:nvSpPr>
          <p:spPr>
            <a:xfrm>
              <a:off x="-9342" y="2852625"/>
              <a:ext cx="3392765" cy="153593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latinLnBrk="0">
                <a:spcAft>
                  <a:spcPts val="800"/>
                </a:spcAft>
              </a:pPr>
              <a:r>
                <a:rPr lang="en-US" altLang="ko-KR" sz="1600" spc="-100" dirty="0" smtClean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white"/>
                  </a:solidFill>
                  <a:latin typeface="뫼비우스 Regular" panose="02000700060000000000" pitchFamily="2" charset="-127"/>
                  <a:ea typeface="뫼비우스 Regular" panose="02000700060000000000" pitchFamily="2" charset="-127"/>
                </a:rPr>
                <a:t>“</a:t>
              </a:r>
              <a:r>
                <a:rPr lang="ko-KR" altLang="en-US" sz="1600" spc="-100" dirty="0" smtClean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white"/>
                  </a:solidFill>
                  <a:latin typeface="뫼비우스 Regular" panose="02000700060000000000" pitchFamily="2" charset="-127"/>
                  <a:ea typeface="뫼비우스 Regular" panose="02000700060000000000" pitchFamily="2" charset="-127"/>
                </a:rPr>
                <a:t>아이들이 </a:t>
              </a:r>
              <a:r>
                <a:rPr lang="en-US" altLang="ko-KR" sz="1600" spc="-100" dirty="0" smtClean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white"/>
                  </a:solidFill>
                  <a:latin typeface="뫼비우스 Regular" panose="02000700060000000000" pitchFamily="2" charset="-127"/>
                  <a:ea typeface="뫼비우스 Regular" panose="02000700060000000000" pitchFamily="2" charset="-127"/>
                </a:rPr>
                <a:t/>
              </a:r>
              <a:br>
                <a:rPr lang="en-US" altLang="ko-KR" sz="1600" spc="-100" dirty="0" smtClean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white"/>
                  </a:solidFill>
                  <a:latin typeface="뫼비우스 Regular" panose="02000700060000000000" pitchFamily="2" charset="-127"/>
                  <a:ea typeface="뫼비우스 Regular" panose="02000700060000000000" pitchFamily="2" charset="-127"/>
                </a:rPr>
              </a:br>
              <a:r>
                <a:rPr lang="ko-KR" altLang="en-US" sz="1600" spc="-100" dirty="0" smtClean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white"/>
                  </a:solidFill>
                  <a:latin typeface="뫼비우스 Regular" panose="02000700060000000000" pitchFamily="2" charset="-127"/>
                  <a:ea typeface="뫼비우스 Regular" panose="02000700060000000000" pitchFamily="2" charset="-127"/>
                </a:rPr>
                <a:t>학교 가는 것을 즐거워합니다</a:t>
              </a:r>
              <a:r>
                <a:rPr lang="en-US" altLang="ko-KR" sz="1600" spc="-100" dirty="0" smtClean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white"/>
                  </a:solidFill>
                  <a:latin typeface="뫼비우스 Regular" panose="02000700060000000000" pitchFamily="2" charset="-127"/>
                  <a:ea typeface="뫼비우스 Regular" panose="02000700060000000000" pitchFamily="2" charset="-127"/>
                </a:rPr>
                <a:t>.”</a:t>
              </a:r>
              <a:endParaRPr lang="en-US" altLang="ko-KR" sz="1600" spc="-1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white"/>
                </a:solidFill>
                <a:latin typeface="뫼비우스 Regular" panose="02000700060000000000" pitchFamily="2" charset="-127"/>
                <a:ea typeface="뫼비우스 Regular" panose="02000700060000000000" pitchFamily="2" charset="-127"/>
              </a:endParaRPr>
            </a:p>
          </p:txBody>
        </p:sp>
      </p:grpSp>
      <p:sp>
        <p:nvSpPr>
          <p:cNvPr id="207" name="Freeform 15"/>
          <p:cNvSpPr>
            <a:spLocks/>
          </p:cNvSpPr>
          <p:nvPr/>
        </p:nvSpPr>
        <p:spPr bwMode="auto">
          <a:xfrm>
            <a:off x="7869574" y="2090998"/>
            <a:ext cx="384153" cy="240857"/>
          </a:xfrm>
          <a:custGeom>
            <a:avLst/>
            <a:gdLst>
              <a:gd name="T0" fmla="*/ 131 w 160"/>
              <a:gd name="T1" fmla="*/ 35 h 100"/>
              <a:gd name="T2" fmla="*/ 81 w 160"/>
              <a:gd name="T3" fmla="*/ 0 h 100"/>
              <a:gd name="T4" fmla="*/ 32 w 160"/>
              <a:gd name="T5" fmla="*/ 47 h 100"/>
              <a:gd name="T6" fmla="*/ 27 w 160"/>
              <a:gd name="T7" fmla="*/ 47 h 100"/>
              <a:gd name="T8" fmla="*/ 0 w 160"/>
              <a:gd name="T9" fmla="*/ 73 h 100"/>
              <a:gd name="T10" fmla="*/ 21 w 160"/>
              <a:gd name="T11" fmla="*/ 100 h 100"/>
              <a:gd name="T12" fmla="*/ 125 w 160"/>
              <a:gd name="T13" fmla="*/ 100 h 100"/>
              <a:gd name="T14" fmla="*/ 160 w 160"/>
              <a:gd name="T15" fmla="*/ 67 h 100"/>
              <a:gd name="T16" fmla="*/ 131 w 160"/>
              <a:gd name="T17" fmla="*/ 35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60" h="100">
                <a:moveTo>
                  <a:pt x="131" y="35"/>
                </a:moveTo>
                <a:cubicBezTo>
                  <a:pt x="125" y="15"/>
                  <a:pt x="104" y="0"/>
                  <a:pt x="81" y="0"/>
                </a:cubicBezTo>
                <a:cubicBezTo>
                  <a:pt x="54" y="0"/>
                  <a:pt x="33" y="21"/>
                  <a:pt x="32" y="47"/>
                </a:cubicBezTo>
                <a:cubicBezTo>
                  <a:pt x="30" y="47"/>
                  <a:pt x="28" y="47"/>
                  <a:pt x="27" y="47"/>
                </a:cubicBezTo>
                <a:cubicBezTo>
                  <a:pt x="12" y="47"/>
                  <a:pt x="0" y="59"/>
                  <a:pt x="0" y="73"/>
                </a:cubicBezTo>
                <a:cubicBezTo>
                  <a:pt x="0" y="86"/>
                  <a:pt x="9" y="97"/>
                  <a:pt x="21" y="100"/>
                </a:cubicBezTo>
                <a:cubicBezTo>
                  <a:pt x="125" y="100"/>
                  <a:pt x="125" y="100"/>
                  <a:pt x="125" y="100"/>
                </a:cubicBezTo>
                <a:cubicBezTo>
                  <a:pt x="144" y="100"/>
                  <a:pt x="160" y="85"/>
                  <a:pt x="160" y="67"/>
                </a:cubicBezTo>
                <a:cubicBezTo>
                  <a:pt x="160" y="51"/>
                  <a:pt x="147" y="37"/>
                  <a:pt x="131" y="35"/>
                </a:cubicBezTo>
                <a:close/>
              </a:path>
            </a:pathLst>
          </a:custGeom>
          <a:solidFill>
            <a:schemeClr val="bg1">
              <a:alpha val="6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208" name="Freeform 15"/>
          <p:cNvSpPr>
            <a:spLocks/>
          </p:cNvSpPr>
          <p:nvPr/>
        </p:nvSpPr>
        <p:spPr bwMode="auto">
          <a:xfrm>
            <a:off x="7620739" y="2405028"/>
            <a:ext cx="248836" cy="156016"/>
          </a:xfrm>
          <a:custGeom>
            <a:avLst/>
            <a:gdLst>
              <a:gd name="T0" fmla="*/ 131 w 160"/>
              <a:gd name="T1" fmla="*/ 35 h 100"/>
              <a:gd name="T2" fmla="*/ 81 w 160"/>
              <a:gd name="T3" fmla="*/ 0 h 100"/>
              <a:gd name="T4" fmla="*/ 32 w 160"/>
              <a:gd name="T5" fmla="*/ 47 h 100"/>
              <a:gd name="T6" fmla="*/ 27 w 160"/>
              <a:gd name="T7" fmla="*/ 47 h 100"/>
              <a:gd name="T8" fmla="*/ 0 w 160"/>
              <a:gd name="T9" fmla="*/ 73 h 100"/>
              <a:gd name="T10" fmla="*/ 21 w 160"/>
              <a:gd name="T11" fmla="*/ 100 h 100"/>
              <a:gd name="T12" fmla="*/ 125 w 160"/>
              <a:gd name="T13" fmla="*/ 100 h 100"/>
              <a:gd name="T14" fmla="*/ 160 w 160"/>
              <a:gd name="T15" fmla="*/ 67 h 100"/>
              <a:gd name="T16" fmla="*/ 131 w 160"/>
              <a:gd name="T17" fmla="*/ 35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60" h="100">
                <a:moveTo>
                  <a:pt x="131" y="35"/>
                </a:moveTo>
                <a:cubicBezTo>
                  <a:pt x="125" y="15"/>
                  <a:pt x="104" y="0"/>
                  <a:pt x="81" y="0"/>
                </a:cubicBezTo>
                <a:cubicBezTo>
                  <a:pt x="54" y="0"/>
                  <a:pt x="33" y="21"/>
                  <a:pt x="32" y="47"/>
                </a:cubicBezTo>
                <a:cubicBezTo>
                  <a:pt x="30" y="47"/>
                  <a:pt x="28" y="47"/>
                  <a:pt x="27" y="47"/>
                </a:cubicBezTo>
                <a:cubicBezTo>
                  <a:pt x="12" y="47"/>
                  <a:pt x="0" y="59"/>
                  <a:pt x="0" y="73"/>
                </a:cubicBezTo>
                <a:cubicBezTo>
                  <a:pt x="0" y="86"/>
                  <a:pt x="9" y="97"/>
                  <a:pt x="21" y="100"/>
                </a:cubicBezTo>
                <a:cubicBezTo>
                  <a:pt x="125" y="100"/>
                  <a:pt x="125" y="100"/>
                  <a:pt x="125" y="100"/>
                </a:cubicBezTo>
                <a:cubicBezTo>
                  <a:pt x="144" y="100"/>
                  <a:pt x="160" y="85"/>
                  <a:pt x="160" y="67"/>
                </a:cubicBezTo>
                <a:cubicBezTo>
                  <a:pt x="160" y="51"/>
                  <a:pt x="147" y="37"/>
                  <a:pt x="131" y="35"/>
                </a:cubicBezTo>
                <a:close/>
              </a:path>
            </a:pathLst>
          </a:custGeom>
          <a:solidFill>
            <a:schemeClr val="bg1">
              <a:alpha val="6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209" name="Freeform 15"/>
          <p:cNvSpPr>
            <a:spLocks/>
          </p:cNvSpPr>
          <p:nvPr/>
        </p:nvSpPr>
        <p:spPr bwMode="auto">
          <a:xfrm>
            <a:off x="7620738" y="2405028"/>
            <a:ext cx="248836" cy="156016"/>
          </a:xfrm>
          <a:custGeom>
            <a:avLst/>
            <a:gdLst>
              <a:gd name="T0" fmla="*/ 131 w 160"/>
              <a:gd name="T1" fmla="*/ 35 h 100"/>
              <a:gd name="T2" fmla="*/ 81 w 160"/>
              <a:gd name="T3" fmla="*/ 0 h 100"/>
              <a:gd name="T4" fmla="*/ 32 w 160"/>
              <a:gd name="T5" fmla="*/ 47 h 100"/>
              <a:gd name="T6" fmla="*/ 27 w 160"/>
              <a:gd name="T7" fmla="*/ 47 h 100"/>
              <a:gd name="T8" fmla="*/ 0 w 160"/>
              <a:gd name="T9" fmla="*/ 73 h 100"/>
              <a:gd name="T10" fmla="*/ 21 w 160"/>
              <a:gd name="T11" fmla="*/ 100 h 100"/>
              <a:gd name="T12" fmla="*/ 125 w 160"/>
              <a:gd name="T13" fmla="*/ 100 h 100"/>
              <a:gd name="T14" fmla="*/ 160 w 160"/>
              <a:gd name="T15" fmla="*/ 67 h 100"/>
              <a:gd name="T16" fmla="*/ 131 w 160"/>
              <a:gd name="T17" fmla="*/ 35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60" h="100">
                <a:moveTo>
                  <a:pt x="131" y="35"/>
                </a:moveTo>
                <a:cubicBezTo>
                  <a:pt x="125" y="15"/>
                  <a:pt x="104" y="0"/>
                  <a:pt x="81" y="0"/>
                </a:cubicBezTo>
                <a:cubicBezTo>
                  <a:pt x="54" y="0"/>
                  <a:pt x="33" y="21"/>
                  <a:pt x="32" y="47"/>
                </a:cubicBezTo>
                <a:cubicBezTo>
                  <a:pt x="30" y="47"/>
                  <a:pt x="28" y="47"/>
                  <a:pt x="27" y="47"/>
                </a:cubicBezTo>
                <a:cubicBezTo>
                  <a:pt x="12" y="47"/>
                  <a:pt x="0" y="59"/>
                  <a:pt x="0" y="73"/>
                </a:cubicBezTo>
                <a:cubicBezTo>
                  <a:pt x="0" y="86"/>
                  <a:pt x="9" y="97"/>
                  <a:pt x="21" y="100"/>
                </a:cubicBezTo>
                <a:cubicBezTo>
                  <a:pt x="125" y="100"/>
                  <a:pt x="125" y="100"/>
                  <a:pt x="125" y="100"/>
                </a:cubicBezTo>
                <a:cubicBezTo>
                  <a:pt x="144" y="100"/>
                  <a:pt x="160" y="85"/>
                  <a:pt x="160" y="67"/>
                </a:cubicBezTo>
                <a:cubicBezTo>
                  <a:pt x="160" y="51"/>
                  <a:pt x="147" y="37"/>
                  <a:pt x="131" y="35"/>
                </a:cubicBezTo>
                <a:close/>
              </a:path>
            </a:pathLst>
          </a:custGeom>
          <a:solidFill>
            <a:schemeClr val="bg1">
              <a:alpha val="6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210" name="Freeform 15"/>
          <p:cNvSpPr>
            <a:spLocks/>
          </p:cNvSpPr>
          <p:nvPr/>
        </p:nvSpPr>
        <p:spPr bwMode="auto">
          <a:xfrm>
            <a:off x="4846714" y="1761392"/>
            <a:ext cx="384153" cy="240857"/>
          </a:xfrm>
          <a:custGeom>
            <a:avLst/>
            <a:gdLst>
              <a:gd name="T0" fmla="*/ 131 w 160"/>
              <a:gd name="T1" fmla="*/ 35 h 100"/>
              <a:gd name="T2" fmla="*/ 81 w 160"/>
              <a:gd name="T3" fmla="*/ 0 h 100"/>
              <a:gd name="T4" fmla="*/ 32 w 160"/>
              <a:gd name="T5" fmla="*/ 47 h 100"/>
              <a:gd name="T6" fmla="*/ 27 w 160"/>
              <a:gd name="T7" fmla="*/ 47 h 100"/>
              <a:gd name="T8" fmla="*/ 0 w 160"/>
              <a:gd name="T9" fmla="*/ 73 h 100"/>
              <a:gd name="T10" fmla="*/ 21 w 160"/>
              <a:gd name="T11" fmla="*/ 100 h 100"/>
              <a:gd name="T12" fmla="*/ 125 w 160"/>
              <a:gd name="T13" fmla="*/ 100 h 100"/>
              <a:gd name="T14" fmla="*/ 160 w 160"/>
              <a:gd name="T15" fmla="*/ 67 h 100"/>
              <a:gd name="T16" fmla="*/ 131 w 160"/>
              <a:gd name="T17" fmla="*/ 35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60" h="100">
                <a:moveTo>
                  <a:pt x="131" y="35"/>
                </a:moveTo>
                <a:cubicBezTo>
                  <a:pt x="125" y="15"/>
                  <a:pt x="104" y="0"/>
                  <a:pt x="81" y="0"/>
                </a:cubicBezTo>
                <a:cubicBezTo>
                  <a:pt x="54" y="0"/>
                  <a:pt x="33" y="21"/>
                  <a:pt x="32" y="47"/>
                </a:cubicBezTo>
                <a:cubicBezTo>
                  <a:pt x="30" y="47"/>
                  <a:pt x="28" y="47"/>
                  <a:pt x="27" y="47"/>
                </a:cubicBezTo>
                <a:cubicBezTo>
                  <a:pt x="12" y="47"/>
                  <a:pt x="0" y="59"/>
                  <a:pt x="0" y="73"/>
                </a:cubicBezTo>
                <a:cubicBezTo>
                  <a:pt x="0" y="86"/>
                  <a:pt x="9" y="97"/>
                  <a:pt x="21" y="100"/>
                </a:cubicBezTo>
                <a:cubicBezTo>
                  <a:pt x="125" y="100"/>
                  <a:pt x="125" y="100"/>
                  <a:pt x="125" y="100"/>
                </a:cubicBezTo>
                <a:cubicBezTo>
                  <a:pt x="144" y="100"/>
                  <a:pt x="160" y="85"/>
                  <a:pt x="160" y="67"/>
                </a:cubicBezTo>
                <a:cubicBezTo>
                  <a:pt x="160" y="51"/>
                  <a:pt x="147" y="37"/>
                  <a:pt x="131" y="35"/>
                </a:cubicBezTo>
                <a:close/>
              </a:path>
            </a:pathLst>
          </a:custGeom>
          <a:solidFill>
            <a:schemeClr val="bg1">
              <a:alpha val="6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211" name="Freeform 15"/>
          <p:cNvSpPr>
            <a:spLocks/>
          </p:cNvSpPr>
          <p:nvPr/>
        </p:nvSpPr>
        <p:spPr bwMode="auto">
          <a:xfrm>
            <a:off x="114451" y="2537061"/>
            <a:ext cx="248836" cy="156016"/>
          </a:xfrm>
          <a:custGeom>
            <a:avLst/>
            <a:gdLst>
              <a:gd name="T0" fmla="*/ 131 w 160"/>
              <a:gd name="T1" fmla="*/ 35 h 100"/>
              <a:gd name="T2" fmla="*/ 81 w 160"/>
              <a:gd name="T3" fmla="*/ 0 h 100"/>
              <a:gd name="T4" fmla="*/ 32 w 160"/>
              <a:gd name="T5" fmla="*/ 47 h 100"/>
              <a:gd name="T6" fmla="*/ 27 w 160"/>
              <a:gd name="T7" fmla="*/ 47 h 100"/>
              <a:gd name="T8" fmla="*/ 0 w 160"/>
              <a:gd name="T9" fmla="*/ 73 h 100"/>
              <a:gd name="T10" fmla="*/ 21 w 160"/>
              <a:gd name="T11" fmla="*/ 100 h 100"/>
              <a:gd name="T12" fmla="*/ 125 w 160"/>
              <a:gd name="T13" fmla="*/ 100 h 100"/>
              <a:gd name="T14" fmla="*/ 160 w 160"/>
              <a:gd name="T15" fmla="*/ 67 h 100"/>
              <a:gd name="T16" fmla="*/ 131 w 160"/>
              <a:gd name="T17" fmla="*/ 35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60" h="100">
                <a:moveTo>
                  <a:pt x="131" y="35"/>
                </a:moveTo>
                <a:cubicBezTo>
                  <a:pt x="125" y="15"/>
                  <a:pt x="104" y="0"/>
                  <a:pt x="81" y="0"/>
                </a:cubicBezTo>
                <a:cubicBezTo>
                  <a:pt x="54" y="0"/>
                  <a:pt x="33" y="21"/>
                  <a:pt x="32" y="47"/>
                </a:cubicBezTo>
                <a:cubicBezTo>
                  <a:pt x="30" y="47"/>
                  <a:pt x="28" y="47"/>
                  <a:pt x="27" y="47"/>
                </a:cubicBezTo>
                <a:cubicBezTo>
                  <a:pt x="12" y="47"/>
                  <a:pt x="0" y="59"/>
                  <a:pt x="0" y="73"/>
                </a:cubicBezTo>
                <a:cubicBezTo>
                  <a:pt x="0" y="86"/>
                  <a:pt x="9" y="97"/>
                  <a:pt x="21" y="100"/>
                </a:cubicBezTo>
                <a:cubicBezTo>
                  <a:pt x="125" y="100"/>
                  <a:pt x="125" y="100"/>
                  <a:pt x="125" y="100"/>
                </a:cubicBezTo>
                <a:cubicBezTo>
                  <a:pt x="144" y="100"/>
                  <a:pt x="160" y="85"/>
                  <a:pt x="160" y="67"/>
                </a:cubicBezTo>
                <a:cubicBezTo>
                  <a:pt x="160" y="51"/>
                  <a:pt x="147" y="37"/>
                  <a:pt x="131" y="35"/>
                </a:cubicBezTo>
                <a:close/>
              </a:path>
            </a:pathLst>
          </a:custGeom>
          <a:solidFill>
            <a:schemeClr val="bg1">
              <a:alpha val="6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212" name="Freeform 15"/>
          <p:cNvSpPr>
            <a:spLocks/>
          </p:cNvSpPr>
          <p:nvPr/>
        </p:nvSpPr>
        <p:spPr bwMode="auto">
          <a:xfrm>
            <a:off x="367712" y="2627049"/>
            <a:ext cx="248836" cy="156016"/>
          </a:xfrm>
          <a:custGeom>
            <a:avLst/>
            <a:gdLst>
              <a:gd name="T0" fmla="*/ 131 w 160"/>
              <a:gd name="T1" fmla="*/ 35 h 100"/>
              <a:gd name="T2" fmla="*/ 81 w 160"/>
              <a:gd name="T3" fmla="*/ 0 h 100"/>
              <a:gd name="T4" fmla="*/ 32 w 160"/>
              <a:gd name="T5" fmla="*/ 47 h 100"/>
              <a:gd name="T6" fmla="*/ 27 w 160"/>
              <a:gd name="T7" fmla="*/ 47 h 100"/>
              <a:gd name="T8" fmla="*/ 0 w 160"/>
              <a:gd name="T9" fmla="*/ 73 h 100"/>
              <a:gd name="T10" fmla="*/ 21 w 160"/>
              <a:gd name="T11" fmla="*/ 100 h 100"/>
              <a:gd name="T12" fmla="*/ 125 w 160"/>
              <a:gd name="T13" fmla="*/ 100 h 100"/>
              <a:gd name="T14" fmla="*/ 160 w 160"/>
              <a:gd name="T15" fmla="*/ 67 h 100"/>
              <a:gd name="T16" fmla="*/ 131 w 160"/>
              <a:gd name="T17" fmla="*/ 35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60" h="100">
                <a:moveTo>
                  <a:pt x="131" y="35"/>
                </a:moveTo>
                <a:cubicBezTo>
                  <a:pt x="125" y="15"/>
                  <a:pt x="104" y="0"/>
                  <a:pt x="81" y="0"/>
                </a:cubicBezTo>
                <a:cubicBezTo>
                  <a:pt x="54" y="0"/>
                  <a:pt x="33" y="21"/>
                  <a:pt x="32" y="47"/>
                </a:cubicBezTo>
                <a:cubicBezTo>
                  <a:pt x="30" y="47"/>
                  <a:pt x="28" y="47"/>
                  <a:pt x="27" y="47"/>
                </a:cubicBezTo>
                <a:cubicBezTo>
                  <a:pt x="12" y="47"/>
                  <a:pt x="0" y="59"/>
                  <a:pt x="0" y="73"/>
                </a:cubicBezTo>
                <a:cubicBezTo>
                  <a:pt x="0" y="86"/>
                  <a:pt x="9" y="97"/>
                  <a:pt x="21" y="100"/>
                </a:cubicBezTo>
                <a:cubicBezTo>
                  <a:pt x="125" y="100"/>
                  <a:pt x="125" y="100"/>
                  <a:pt x="125" y="100"/>
                </a:cubicBezTo>
                <a:cubicBezTo>
                  <a:pt x="144" y="100"/>
                  <a:pt x="160" y="85"/>
                  <a:pt x="160" y="67"/>
                </a:cubicBezTo>
                <a:cubicBezTo>
                  <a:pt x="160" y="51"/>
                  <a:pt x="147" y="37"/>
                  <a:pt x="131" y="35"/>
                </a:cubicBezTo>
                <a:close/>
              </a:path>
            </a:pathLst>
          </a:custGeom>
          <a:solidFill>
            <a:schemeClr val="bg1">
              <a:alpha val="6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201" name="오른쪽 화살표 200"/>
          <p:cNvSpPr/>
          <p:nvPr/>
        </p:nvSpPr>
        <p:spPr>
          <a:xfrm rot="5400000">
            <a:off x="698412" y="1901960"/>
            <a:ext cx="4099136" cy="4191702"/>
          </a:xfrm>
          <a:custGeom>
            <a:avLst/>
            <a:gdLst>
              <a:gd name="connsiteX0" fmla="*/ 0 w 3152735"/>
              <a:gd name="connsiteY0" fmla="*/ 865220 h 3460881"/>
              <a:gd name="connsiteX1" fmla="*/ 1756168 w 3152735"/>
              <a:gd name="connsiteY1" fmla="*/ 865220 h 3460881"/>
              <a:gd name="connsiteX2" fmla="*/ 1756168 w 3152735"/>
              <a:gd name="connsiteY2" fmla="*/ 0 h 3460881"/>
              <a:gd name="connsiteX3" fmla="*/ 3152735 w 3152735"/>
              <a:gd name="connsiteY3" fmla="*/ 1730441 h 3460881"/>
              <a:gd name="connsiteX4" fmla="*/ 1756168 w 3152735"/>
              <a:gd name="connsiteY4" fmla="*/ 3460881 h 3460881"/>
              <a:gd name="connsiteX5" fmla="*/ 1756168 w 3152735"/>
              <a:gd name="connsiteY5" fmla="*/ 2595661 h 3460881"/>
              <a:gd name="connsiteX6" fmla="*/ 0 w 3152735"/>
              <a:gd name="connsiteY6" fmla="*/ 2595661 h 3460881"/>
              <a:gd name="connsiteX7" fmla="*/ 0 w 3152735"/>
              <a:gd name="connsiteY7" fmla="*/ 865220 h 3460881"/>
              <a:gd name="connsiteX0" fmla="*/ 0 w 3152735"/>
              <a:gd name="connsiteY0" fmla="*/ 865220 h 3460881"/>
              <a:gd name="connsiteX1" fmla="*/ 1756168 w 3152735"/>
              <a:gd name="connsiteY1" fmla="*/ 865220 h 3460881"/>
              <a:gd name="connsiteX2" fmla="*/ 1756168 w 3152735"/>
              <a:gd name="connsiteY2" fmla="*/ 0 h 3460881"/>
              <a:gd name="connsiteX3" fmla="*/ 3152735 w 3152735"/>
              <a:gd name="connsiteY3" fmla="*/ 777941 h 3460881"/>
              <a:gd name="connsiteX4" fmla="*/ 1756168 w 3152735"/>
              <a:gd name="connsiteY4" fmla="*/ 3460881 h 3460881"/>
              <a:gd name="connsiteX5" fmla="*/ 1756168 w 3152735"/>
              <a:gd name="connsiteY5" fmla="*/ 2595661 h 3460881"/>
              <a:gd name="connsiteX6" fmla="*/ 0 w 3152735"/>
              <a:gd name="connsiteY6" fmla="*/ 2595661 h 3460881"/>
              <a:gd name="connsiteX7" fmla="*/ 0 w 3152735"/>
              <a:gd name="connsiteY7" fmla="*/ 865220 h 3460881"/>
              <a:gd name="connsiteX0" fmla="*/ 0 w 3152735"/>
              <a:gd name="connsiteY0" fmla="*/ 865220 h 3460881"/>
              <a:gd name="connsiteX1" fmla="*/ 1756168 w 3152735"/>
              <a:gd name="connsiteY1" fmla="*/ 865220 h 3460881"/>
              <a:gd name="connsiteX2" fmla="*/ 1756168 w 3152735"/>
              <a:gd name="connsiteY2" fmla="*/ 0 h 3460881"/>
              <a:gd name="connsiteX3" fmla="*/ 3152735 w 3152735"/>
              <a:gd name="connsiteY3" fmla="*/ 473141 h 3460881"/>
              <a:gd name="connsiteX4" fmla="*/ 1756168 w 3152735"/>
              <a:gd name="connsiteY4" fmla="*/ 3460881 h 3460881"/>
              <a:gd name="connsiteX5" fmla="*/ 1756168 w 3152735"/>
              <a:gd name="connsiteY5" fmla="*/ 2595661 h 3460881"/>
              <a:gd name="connsiteX6" fmla="*/ 0 w 3152735"/>
              <a:gd name="connsiteY6" fmla="*/ 2595661 h 3460881"/>
              <a:gd name="connsiteX7" fmla="*/ 0 w 3152735"/>
              <a:gd name="connsiteY7" fmla="*/ 865220 h 3460881"/>
              <a:gd name="connsiteX0" fmla="*/ 0 w 2901275"/>
              <a:gd name="connsiteY0" fmla="*/ 1176939 h 3772600"/>
              <a:gd name="connsiteX1" fmla="*/ 1756168 w 2901275"/>
              <a:gd name="connsiteY1" fmla="*/ 1176939 h 3772600"/>
              <a:gd name="connsiteX2" fmla="*/ 1756168 w 2901275"/>
              <a:gd name="connsiteY2" fmla="*/ 311719 h 3772600"/>
              <a:gd name="connsiteX3" fmla="*/ 2901275 w 2901275"/>
              <a:gd name="connsiteY3" fmla="*/ 0 h 3772600"/>
              <a:gd name="connsiteX4" fmla="*/ 1756168 w 2901275"/>
              <a:gd name="connsiteY4" fmla="*/ 3772600 h 3772600"/>
              <a:gd name="connsiteX5" fmla="*/ 1756168 w 2901275"/>
              <a:gd name="connsiteY5" fmla="*/ 2907380 h 3772600"/>
              <a:gd name="connsiteX6" fmla="*/ 0 w 2901275"/>
              <a:gd name="connsiteY6" fmla="*/ 2907380 h 3772600"/>
              <a:gd name="connsiteX7" fmla="*/ 0 w 2901275"/>
              <a:gd name="connsiteY7" fmla="*/ 1176939 h 3772600"/>
              <a:gd name="connsiteX0" fmla="*/ 0 w 2901275"/>
              <a:gd name="connsiteY0" fmla="*/ 1444341 h 4040002"/>
              <a:gd name="connsiteX1" fmla="*/ 1756168 w 2901275"/>
              <a:gd name="connsiteY1" fmla="*/ 1444341 h 4040002"/>
              <a:gd name="connsiteX2" fmla="*/ 1992388 w 2901275"/>
              <a:gd name="connsiteY2" fmla="*/ 0 h 4040002"/>
              <a:gd name="connsiteX3" fmla="*/ 2901275 w 2901275"/>
              <a:gd name="connsiteY3" fmla="*/ 267402 h 4040002"/>
              <a:gd name="connsiteX4" fmla="*/ 1756168 w 2901275"/>
              <a:gd name="connsiteY4" fmla="*/ 4040002 h 4040002"/>
              <a:gd name="connsiteX5" fmla="*/ 1756168 w 2901275"/>
              <a:gd name="connsiteY5" fmla="*/ 3174782 h 4040002"/>
              <a:gd name="connsiteX6" fmla="*/ 0 w 2901275"/>
              <a:gd name="connsiteY6" fmla="*/ 3174782 h 4040002"/>
              <a:gd name="connsiteX7" fmla="*/ 0 w 2901275"/>
              <a:gd name="connsiteY7" fmla="*/ 1444341 h 4040002"/>
              <a:gd name="connsiteX0" fmla="*/ 918452 w 3819727"/>
              <a:gd name="connsiteY0" fmla="*/ 1444341 h 4040002"/>
              <a:gd name="connsiteX1" fmla="*/ 0 w 3819727"/>
              <a:gd name="connsiteY1" fmla="*/ 545181 h 4040002"/>
              <a:gd name="connsiteX2" fmla="*/ 2910840 w 3819727"/>
              <a:gd name="connsiteY2" fmla="*/ 0 h 4040002"/>
              <a:gd name="connsiteX3" fmla="*/ 3819727 w 3819727"/>
              <a:gd name="connsiteY3" fmla="*/ 267402 h 4040002"/>
              <a:gd name="connsiteX4" fmla="*/ 2674620 w 3819727"/>
              <a:gd name="connsiteY4" fmla="*/ 4040002 h 4040002"/>
              <a:gd name="connsiteX5" fmla="*/ 2674620 w 3819727"/>
              <a:gd name="connsiteY5" fmla="*/ 3174782 h 4040002"/>
              <a:gd name="connsiteX6" fmla="*/ 918452 w 3819727"/>
              <a:gd name="connsiteY6" fmla="*/ 3174782 h 4040002"/>
              <a:gd name="connsiteX7" fmla="*/ 918452 w 3819727"/>
              <a:gd name="connsiteY7" fmla="*/ 1444341 h 4040002"/>
              <a:gd name="connsiteX0" fmla="*/ 918452 w 4276930"/>
              <a:gd name="connsiteY0" fmla="*/ 1608740 h 4204401"/>
              <a:gd name="connsiteX1" fmla="*/ 0 w 4276930"/>
              <a:gd name="connsiteY1" fmla="*/ 709580 h 4204401"/>
              <a:gd name="connsiteX2" fmla="*/ 2910840 w 4276930"/>
              <a:gd name="connsiteY2" fmla="*/ 164399 h 4204401"/>
              <a:gd name="connsiteX3" fmla="*/ 4276930 w 4276930"/>
              <a:gd name="connsiteY3" fmla="*/ 0 h 4204401"/>
              <a:gd name="connsiteX4" fmla="*/ 2674620 w 4276930"/>
              <a:gd name="connsiteY4" fmla="*/ 4204401 h 4204401"/>
              <a:gd name="connsiteX5" fmla="*/ 2674620 w 4276930"/>
              <a:gd name="connsiteY5" fmla="*/ 3339181 h 4204401"/>
              <a:gd name="connsiteX6" fmla="*/ 918452 w 4276930"/>
              <a:gd name="connsiteY6" fmla="*/ 3339181 h 4204401"/>
              <a:gd name="connsiteX7" fmla="*/ 918452 w 4276930"/>
              <a:gd name="connsiteY7" fmla="*/ 1608740 h 4204401"/>
              <a:gd name="connsiteX0" fmla="*/ 918452 w 4276930"/>
              <a:gd name="connsiteY0" fmla="*/ 1608740 h 4115501"/>
              <a:gd name="connsiteX1" fmla="*/ 0 w 4276930"/>
              <a:gd name="connsiteY1" fmla="*/ 709580 h 4115501"/>
              <a:gd name="connsiteX2" fmla="*/ 2910840 w 4276930"/>
              <a:gd name="connsiteY2" fmla="*/ 164399 h 4115501"/>
              <a:gd name="connsiteX3" fmla="*/ 4276930 w 4276930"/>
              <a:gd name="connsiteY3" fmla="*/ 0 h 4115501"/>
              <a:gd name="connsiteX4" fmla="*/ 2674623 w 4276930"/>
              <a:gd name="connsiteY4" fmla="*/ 4115501 h 4115501"/>
              <a:gd name="connsiteX5" fmla="*/ 2674620 w 4276930"/>
              <a:gd name="connsiteY5" fmla="*/ 3339181 h 4115501"/>
              <a:gd name="connsiteX6" fmla="*/ 918452 w 4276930"/>
              <a:gd name="connsiteY6" fmla="*/ 3339181 h 4115501"/>
              <a:gd name="connsiteX7" fmla="*/ 918452 w 4276930"/>
              <a:gd name="connsiteY7" fmla="*/ 1608740 h 4115501"/>
              <a:gd name="connsiteX0" fmla="*/ 918452 w 4276930"/>
              <a:gd name="connsiteY0" fmla="*/ 1608740 h 4115501"/>
              <a:gd name="connsiteX1" fmla="*/ 0 w 4276930"/>
              <a:gd name="connsiteY1" fmla="*/ 709580 h 4115501"/>
              <a:gd name="connsiteX2" fmla="*/ 3266443 w 4276930"/>
              <a:gd name="connsiteY2" fmla="*/ 583499 h 4115501"/>
              <a:gd name="connsiteX3" fmla="*/ 4276930 w 4276930"/>
              <a:gd name="connsiteY3" fmla="*/ 0 h 4115501"/>
              <a:gd name="connsiteX4" fmla="*/ 2674623 w 4276930"/>
              <a:gd name="connsiteY4" fmla="*/ 4115501 h 4115501"/>
              <a:gd name="connsiteX5" fmla="*/ 2674620 w 4276930"/>
              <a:gd name="connsiteY5" fmla="*/ 3339181 h 4115501"/>
              <a:gd name="connsiteX6" fmla="*/ 918452 w 4276930"/>
              <a:gd name="connsiteY6" fmla="*/ 3339181 h 4115501"/>
              <a:gd name="connsiteX7" fmla="*/ 918452 w 4276930"/>
              <a:gd name="connsiteY7" fmla="*/ 1608740 h 4115501"/>
              <a:gd name="connsiteX0" fmla="*/ 918452 w 4276930"/>
              <a:gd name="connsiteY0" fmla="*/ 1608740 h 4115501"/>
              <a:gd name="connsiteX1" fmla="*/ 0 w 4276930"/>
              <a:gd name="connsiteY1" fmla="*/ 709580 h 4115501"/>
              <a:gd name="connsiteX2" fmla="*/ 3164846 w 4276930"/>
              <a:gd name="connsiteY2" fmla="*/ 113599 h 4115501"/>
              <a:gd name="connsiteX3" fmla="*/ 4276930 w 4276930"/>
              <a:gd name="connsiteY3" fmla="*/ 0 h 4115501"/>
              <a:gd name="connsiteX4" fmla="*/ 2674623 w 4276930"/>
              <a:gd name="connsiteY4" fmla="*/ 4115501 h 4115501"/>
              <a:gd name="connsiteX5" fmla="*/ 2674620 w 4276930"/>
              <a:gd name="connsiteY5" fmla="*/ 3339181 h 4115501"/>
              <a:gd name="connsiteX6" fmla="*/ 918452 w 4276930"/>
              <a:gd name="connsiteY6" fmla="*/ 3339181 h 4115501"/>
              <a:gd name="connsiteX7" fmla="*/ 918452 w 4276930"/>
              <a:gd name="connsiteY7" fmla="*/ 1608740 h 4115501"/>
              <a:gd name="connsiteX0" fmla="*/ 918452 w 4569033"/>
              <a:gd name="connsiteY0" fmla="*/ 2192941 h 4699702"/>
              <a:gd name="connsiteX1" fmla="*/ 0 w 4569033"/>
              <a:gd name="connsiteY1" fmla="*/ 1293781 h 4699702"/>
              <a:gd name="connsiteX2" fmla="*/ 3164846 w 4569033"/>
              <a:gd name="connsiteY2" fmla="*/ 697800 h 4699702"/>
              <a:gd name="connsiteX3" fmla="*/ 4569033 w 4569033"/>
              <a:gd name="connsiteY3" fmla="*/ 0 h 4699702"/>
              <a:gd name="connsiteX4" fmla="*/ 2674623 w 4569033"/>
              <a:gd name="connsiteY4" fmla="*/ 4699702 h 4699702"/>
              <a:gd name="connsiteX5" fmla="*/ 2674620 w 4569033"/>
              <a:gd name="connsiteY5" fmla="*/ 3923382 h 4699702"/>
              <a:gd name="connsiteX6" fmla="*/ 918452 w 4569033"/>
              <a:gd name="connsiteY6" fmla="*/ 3923382 h 4699702"/>
              <a:gd name="connsiteX7" fmla="*/ 918452 w 4569033"/>
              <a:gd name="connsiteY7" fmla="*/ 2192941 h 4699702"/>
              <a:gd name="connsiteX0" fmla="*/ 918452 w 4569033"/>
              <a:gd name="connsiteY0" fmla="*/ 2192941 h 4699702"/>
              <a:gd name="connsiteX1" fmla="*/ 0 w 4569033"/>
              <a:gd name="connsiteY1" fmla="*/ 1293781 h 4699702"/>
              <a:gd name="connsiteX2" fmla="*/ 2733049 w 4569033"/>
              <a:gd name="connsiteY2" fmla="*/ 634300 h 4699702"/>
              <a:gd name="connsiteX3" fmla="*/ 4569033 w 4569033"/>
              <a:gd name="connsiteY3" fmla="*/ 0 h 4699702"/>
              <a:gd name="connsiteX4" fmla="*/ 2674623 w 4569033"/>
              <a:gd name="connsiteY4" fmla="*/ 4699702 h 4699702"/>
              <a:gd name="connsiteX5" fmla="*/ 2674620 w 4569033"/>
              <a:gd name="connsiteY5" fmla="*/ 3923382 h 4699702"/>
              <a:gd name="connsiteX6" fmla="*/ 918452 w 4569033"/>
              <a:gd name="connsiteY6" fmla="*/ 3923382 h 4699702"/>
              <a:gd name="connsiteX7" fmla="*/ 918452 w 4569033"/>
              <a:gd name="connsiteY7" fmla="*/ 2192941 h 4699702"/>
              <a:gd name="connsiteX0" fmla="*/ 918452 w 4099136"/>
              <a:gd name="connsiteY0" fmla="*/ 1684941 h 4191702"/>
              <a:gd name="connsiteX1" fmla="*/ 0 w 4099136"/>
              <a:gd name="connsiteY1" fmla="*/ 785781 h 4191702"/>
              <a:gd name="connsiteX2" fmla="*/ 2733049 w 4099136"/>
              <a:gd name="connsiteY2" fmla="*/ 126300 h 4191702"/>
              <a:gd name="connsiteX3" fmla="*/ 4099136 w 4099136"/>
              <a:gd name="connsiteY3" fmla="*/ 0 h 4191702"/>
              <a:gd name="connsiteX4" fmla="*/ 2674623 w 4099136"/>
              <a:gd name="connsiteY4" fmla="*/ 4191702 h 4191702"/>
              <a:gd name="connsiteX5" fmla="*/ 2674620 w 4099136"/>
              <a:gd name="connsiteY5" fmla="*/ 3415382 h 4191702"/>
              <a:gd name="connsiteX6" fmla="*/ 918452 w 4099136"/>
              <a:gd name="connsiteY6" fmla="*/ 3415382 h 4191702"/>
              <a:gd name="connsiteX7" fmla="*/ 918452 w 4099136"/>
              <a:gd name="connsiteY7" fmla="*/ 1684941 h 4191702"/>
              <a:gd name="connsiteX0" fmla="*/ 918452 w 4099136"/>
              <a:gd name="connsiteY0" fmla="*/ 1684941 h 4191702"/>
              <a:gd name="connsiteX1" fmla="*/ 0 w 4099136"/>
              <a:gd name="connsiteY1" fmla="*/ 785781 h 4191702"/>
              <a:gd name="connsiteX2" fmla="*/ 2529849 w 4099136"/>
              <a:gd name="connsiteY2" fmla="*/ 329500 h 4191702"/>
              <a:gd name="connsiteX3" fmla="*/ 4099136 w 4099136"/>
              <a:gd name="connsiteY3" fmla="*/ 0 h 4191702"/>
              <a:gd name="connsiteX4" fmla="*/ 2674623 w 4099136"/>
              <a:gd name="connsiteY4" fmla="*/ 4191702 h 4191702"/>
              <a:gd name="connsiteX5" fmla="*/ 2674620 w 4099136"/>
              <a:gd name="connsiteY5" fmla="*/ 3415382 h 4191702"/>
              <a:gd name="connsiteX6" fmla="*/ 918452 w 4099136"/>
              <a:gd name="connsiteY6" fmla="*/ 3415382 h 4191702"/>
              <a:gd name="connsiteX7" fmla="*/ 918452 w 4099136"/>
              <a:gd name="connsiteY7" fmla="*/ 1684941 h 41917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099136" h="4191702">
                <a:moveTo>
                  <a:pt x="918452" y="1684941"/>
                </a:moveTo>
                <a:lnTo>
                  <a:pt x="0" y="785781"/>
                </a:lnTo>
                <a:lnTo>
                  <a:pt x="2529849" y="329500"/>
                </a:lnTo>
                <a:lnTo>
                  <a:pt x="4099136" y="0"/>
                </a:lnTo>
                <a:lnTo>
                  <a:pt x="2674623" y="4191702"/>
                </a:lnTo>
                <a:cubicBezTo>
                  <a:pt x="2674622" y="3932929"/>
                  <a:pt x="2674621" y="3674155"/>
                  <a:pt x="2674620" y="3415382"/>
                </a:cubicBezTo>
                <a:lnTo>
                  <a:pt x="918452" y="3415382"/>
                </a:lnTo>
                <a:lnTo>
                  <a:pt x="918452" y="1684941"/>
                </a:lnTo>
                <a:close/>
              </a:path>
            </a:pathLst>
          </a:custGeom>
          <a:gradFill flip="none" rotWithShape="1">
            <a:gsLst>
              <a:gs pos="19000">
                <a:schemeClr val="accent1">
                  <a:lumMod val="50000"/>
                  <a:alpha val="32000"/>
                </a:schemeClr>
              </a:gs>
              <a:gs pos="100000">
                <a:schemeClr val="bg1">
                  <a:alpha val="0"/>
                </a:schemeClr>
              </a:gs>
            </a:gsLst>
            <a:lin ang="102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grpSp>
        <p:nvGrpSpPr>
          <p:cNvPr id="2" name="그룹 1"/>
          <p:cNvGrpSpPr/>
          <p:nvPr/>
        </p:nvGrpSpPr>
        <p:grpSpPr>
          <a:xfrm>
            <a:off x="623707" y="1846495"/>
            <a:ext cx="3412374" cy="2803534"/>
            <a:chOff x="623707" y="1846495"/>
            <a:chExt cx="3412374" cy="2803534"/>
          </a:xfrm>
        </p:grpSpPr>
        <p:sp>
          <p:nvSpPr>
            <p:cNvPr id="177" name="직사각형 176"/>
            <p:cNvSpPr/>
            <p:nvPr/>
          </p:nvSpPr>
          <p:spPr>
            <a:xfrm>
              <a:off x="623707" y="1846495"/>
              <a:ext cx="3412374" cy="280353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165100" algn="ctr" rotWithShape="0">
                <a:schemeClr val="accent1">
                  <a:lumMod val="50000"/>
                  <a:alpha val="47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24" name="직사각형 223"/>
            <p:cNvSpPr/>
            <p:nvPr/>
          </p:nvSpPr>
          <p:spPr>
            <a:xfrm>
              <a:off x="800624" y="2083003"/>
              <a:ext cx="3067914" cy="1192021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glow rad="228600">
                <a:schemeClr val="bg1"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ko-KR" altLang="en-US" sz="2400" spc="-100" dirty="0" smtClean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schemeClr val="tx2">
                      <a:lumMod val="75000"/>
                    </a:schemeClr>
                  </a:solidFill>
                  <a:effectLst>
                    <a:glow>
                      <a:schemeClr val="bg1">
                        <a:alpha val="60000"/>
                      </a:schemeClr>
                    </a:glow>
                  </a:effectLst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학부모만족도조사</a:t>
              </a:r>
              <a:endParaRPr lang="ko-KR" altLang="en-US" sz="2400" spc="-1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chemeClr val="tx2">
                    <a:lumMod val="75000"/>
                  </a:schemeClr>
                </a:solidFill>
                <a:effectLst>
                  <a:glow>
                    <a:schemeClr val="bg1">
                      <a:alpha val="60000"/>
                    </a:schemeClr>
                  </a:glow>
                </a:effectLst>
                <a:latin typeface="KoPub돋움체 Bold" panose="02020603020101020101" pitchFamily="18" charset="-127"/>
                <a:ea typeface="KoPub돋움체 Bold" panose="02020603020101020101" pitchFamily="18" charset="-127"/>
              </a:endParaRPr>
            </a:p>
          </p:txBody>
        </p:sp>
        <p:sp>
          <p:nvSpPr>
            <p:cNvPr id="178" name="직사각형 177"/>
            <p:cNvSpPr/>
            <p:nvPr/>
          </p:nvSpPr>
          <p:spPr>
            <a:xfrm>
              <a:off x="839754" y="3798126"/>
              <a:ext cx="3028784" cy="62335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ko-KR" altLang="en-US" sz="2400" spc="-100" dirty="0" smtClean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rgbClr val="0083CC"/>
                  </a:solidFill>
                  <a:latin typeface="뫼비우스 Bold" panose="02000500000000000000" pitchFamily="2" charset="-127"/>
                  <a:ea typeface="뫼비우스 Bold" panose="02000500000000000000" pitchFamily="2" charset="-127"/>
                </a:rPr>
                <a:t>교원능력개발평가</a:t>
              </a:r>
              <a:endParaRPr lang="ko-KR" altLang="en-US" sz="2400" spc="-10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rgbClr val="0083CC"/>
                </a:solidFill>
                <a:latin typeface="뫼비우스 Bold" panose="02000500000000000000" pitchFamily="2" charset="-127"/>
                <a:ea typeface="뫼비우스 Bold" panose="02000500000000000000" pitchFamily="2" charset="-127"/>
              </a:endParaRPr>
            </a:p>
          </p:txBody>
        </p:sp>
        <p:sp>
          <p:nvSpPr>
            <p:cNvPr id="173" name="직사각형 172"/>
            <p:cNvSpPr/>
            <p:nvPr/>
          </p:nvSpPr>
          <p:spPr>
            <a:xfrm>
              <a:off x="1504722" y="3727877"/>
              <a:ext cx="1720343" cy="27007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ko-KR" altLang="en-US" sz="1050" spc="-10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accent5">
                      <a:lumMod val="75000"/>
                    </a:schemeClr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교원의 교육전념여건 조성을 위한</a:t>
              </a:r>
            </a:p>
          </p:txBody>
        </p:sp>
        <p:grpSp>
          <p:nvGrpSpPr>
            <p:cNvPr id="167" name="Group 22"/>
            <p:cNvGrpSpPr>
              <a:grpSpLocks noChangeAspect="1"/>
            </p:cNvGrpSpPr>
            <p:nvPr/>
          </p:nvGrpSpPr>
          <p:grpSpPr bwMode="auto">
            <a:xfrm>
              <a:off x="1934908" y="3083339"/>
              <a:ext cx="847099" cy="566396"/>
              <a:chOff x="530" y="1434"/>
              <a:chExt cx="679" cy="454"/>
            </a:xfrm>
            <a:solidFill>
              <a:srgbClr val="B4CDE3"/>
            </a:solidFill>
          </p:grpSpPr>
          <p:sp>
            <p:nvSpPr>
              <p:cNvPr id="169" name="Freeform 23"/>
              <p:cNvSpPr>
                <a:spLocks/>
              </p:cNvSpPr>
              <p:nvPr/>
            </p:nvSpPr>
            <p:spPr bwMode="auto">
              <a:xfrm>
                <a:off x="701" y="1673"/>
                <a:ext cx="348" cy="183"/>
              </a:xfrm>
              <a:custGeom>
                <a:avLst/>
                <a:gdLst>
                  <a:gd name="T0" fmla="*/ 348 w 348"/>
                  <a:gd name="T1" fmla="*/ 0 h 183"/>
                  <a:gd name="T2" fmla="*/ 348 w 348"/>
                  <a:gd name="T3" fmla="*/ 80 h 183"/>
                  <a:gd name="T4" fmla="*/ 175 w 348"/>
                  <a:gd name="T5" fmla="*/ 183 h 183"/>
                  <a:gd name="T6" fmla="*/ 0 w 348"/>
                  <a:gd name="T7" fmla="*/ 80 h 183"/>
                  <a:gd name="T8" fmla="*/ 0 w 348"/>
                  <a:gd name="T9" fmla="*/ 0 h 183"/>
                  <a:gd name="T10" fmla="*/ 177 w 348"/>
                  <a:gd name="T11" fmla="*/ 87 h 183"/>
                  <a:gd name="T12" fmla="*/ 348 w 348"/>
                  <a:gd name="T13" fmla="*/ 0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8" h="183">
                    <a:moveTo>
                      <a:pt x="348" y="0"/>
                    </a:moveTo>
                    <a:lnTo>
                      <a:pt x="348" y="80"/>
                    </a:lnTo>
                    <a:lnTo>
                      <a:pt x="175" y="183"/>
                    </a:lnTo>
                    <a:lnTo>
                      <a:pt x="0" y="80"/>
                    </a:lnTo>
                    <a:lnTo>
                      <a:pt x="0" y="0"/>
                    </a:lnTo>
                    <a:lnTo>
                      <a:pt x="177" y="87"/>
                    </a:lnTo>
                    <a:lnTo>
                      <a:pt x="34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solidFill>
                    <a:srgbClr val="FFC313"/>
                  </a:solidFill>
                </a:endParaRPr>
              </a:p>
            </p:txBody>
          </p:sp>
          <p:sp>
            <p:nvSpPr>
              <p:cNvPr id="170" name="Freeform 24"/>
              <p:cNvSpPr>
                <a:spLocks noEditPoints="1"/>
              </p:cNvSpPr>
              <p:nvPr/>
            </p:nvSpPr>
            <p:spPr bwMode="auto">
              <a:xfrm>
                <a:off x="530" y="1434"/>
                <a:ext cx="679" cy="454"/>
              </a:xfrm>
              <a:custGeom>
                <a:avLst/>
                <a:gdLst>
                  <a:gd name="T0" fmla="*/ 679 w 679"/>
                  <a:gd name="T1" fmla="*/ 140 h 454"/>
                  <a:gd name="T2" fmla="*/ 7 w 679"/>
                  <a:gd name="T3" fmla="*/ 140 h 454"/>
                  <a:gd name="T4" fmla="*/ 82 w 679"/>
                  <a:gd name="T5" fmla="*/ 176 h 454"/>
                  <a:gd name="T6" fmla="*/ 73 w 679"/>
                  <a:gd name="T7" fmla="*/ 300 h 454"/>
                  <a:gd name="T8" fmla="*/ 70 w 679"/>
                  <a:gd name="T9" fmla="*/ 329 h 454"/>
                  <a:gd name="T10" fmla="*/ 63 w 679"/>
                  <a:gd name="T11" fmla="*/ 348 h 454"/>
                  <a:gd name="T12" fmla="*/ 29 w 679"/>
                  <a:gd name="T13" fmla="*/ 396 h 454"/>
                  <a:gd name="T14" fmla="*/ 3 w 679"/>
                  <a:gd name="T15" fmla="*/ 425 h 454"/>
                  <a:gd name="T16" fmla="*/ 0 w 679"/>
                  <a:gd name="T17" fmla="*/ 430 h 454"/>
                  <a:gd name="T18" fmla="*/ 3 w 679"/>
                  <a:gd name="T19" fmla="*/ 432 h 454"/>
                  <a:gd name="T20" fmla="*/ 5 w 679"/>
                  <a:gd name="T21" fmla="*/ 432 h 454"/>
                  <a:gd name="T22" fmla="*/ 31 w 679"/>
                  <a:gd name="T23" fmla="*/ 427 h 454"/>
                  <a:gd name="T24" fmla="*/ 60 w 679"/>
                  <a:gd name="T25" fmla="*/ 413 h 454"/>
                  <a:gd name="T26" fmla="*/ 65 w 679"/>
                  <a:gd name="T27" fmla="*/ 411 h 454"/>
                  <a:gd name="T28" fmla="*/ 70 w 679"/>
                  <a:gd name="T29" fmla="*/ 413 h 454"/>
                  <a:gd name="T30" fmla="*/ 78 w 679"/>
                  <a:gd name="T31" fmla="*/ 432 h 454"/>
                  <a:gd name="T32" fmla="*/ 85 w 679"/>
                  <a:gd name="T33" fmla="*/ 445 h 454"/>
                  <a:gd name="T34" fmla="*/ 92 w 679"/>
                  <a:gd name="T35" fmla="*/ 454 h 454"/>
                  <a:gd name="T36" fmla="*/ 96 w 679"/>
                  <a:gd name="T37" fmla="*/ 454 h 454"/>
                  <a:gd name="T38" fmla="*/ 97 w 679"/>
                  <a:gd name="T39" fmla="*/ 454 h 454"/>
                  <a:gd name="T40" fmla="*/ 101 w 679"/>
                  <a:gd name="T41" fmla="*/ 451 h 454"/>
                  <a:gd name="T42" fmla="*/ 107 w 679"/>
                  <a:gd name="T43" fmla="*/ 435 h 454"/>
                  <a:gd name="T44" fmla="*/ 114 w 679"/>
                  <a:gd name="T45" fmla="*/ 410 h 454"/>
                  <a:gd name="T46" fmla="*/ 116 w 679"/>
                  <a:gd name="T47" fmla="*/ 377 h 454"/>
                  <a:gd name="T48" fmla="*/ 114 w 679"/>
                  <a:gd name="T49" fmla="*/ 343 h 454"/>
                  <a:gd name="T50" fmla="*/ 113 w 679"/>
                  <a:gd name="T51" fmla="*/ 307 h 454"/>
                  <a:gd name="T52" fmla="*/ 113 w 679"/>
                  <a:gd name="T53" fmla="*/ 227 h 454"/>
                  <a:gd name="T54" fmla="*/ 348 w 679"/>
                  <a:gd name="T55" fmla="*/ 306 h 454"/>
                  <a:gd name="T56" fmla="*/ 343 w 679"/>
                  <a:gd name="T57" fmla="*/ 70 h 454"/>
                  <a:gd name="T58" fmla="*/ 355 w 679"/>
                  <a:gd name="T59" fmla="*/ 72 h 454"/>
                  <a:gd name="T60" fmla="*/ 363 w 679"/>
                  <a:gd name="T61" fmla="*/ 77 h 454"/>
                  <a:gd name="T62" fmla="*/ 369 w 679"/>
                  <a:gd name="T63" fmla="*/ 87 h 454"/>
                  <a:gd name="T64" fmla="*/ 372 w 679"/>
                  <a:gd name="T65" fmla="*/ 97 h 454"/>
                  <a:gd name="T66" fmla="*/ 370 w 679"/>
                  <a:gd name="T67" fmla="*/ 102 h 454"/>
                  <a:gd name="T68" fmla="*/ 367 w 679"/>
                  <a:gd name="T69" fmla="*/ 113 h 454"/>
                  <a:gd name="T70" fmla="*/ 358 w 679"/>
                  <a:gd name="T71" fmla="*/ 119 h 454"/>
                  <a:gd name="T72" fmla="*/ 350 w 679"/>
                  <a:gd name="T73" fmla="*/ 125 h 454"/>
                  <a:gd name="T74" fmla="*/ 343 w 679"/>
                  <a:gd name="T75" fmla="*/ 125 h 454"/>
                  <a:gd name="T76" fmla="*/ 333 w 679"/>
                  <a:gd name="T77" fmla="*/ 123 h 454"/>
                  <a:gd name="T78" fmla="*/ 324 w 679"/>
                  <a:gd name="T79" fmla="*/ 116 h 454"/>
                  <a:gd name="T80" fmla="*/ 317 w 679"/>
                  <a:gd name="T81" fmla="*/ 108 h 454"/>
                  <a:gd name="T82" fmla="*/ 316 w 679"/>
                  <a:gd name="T83" fmla="*/ 97 h 454"/>
                  <a:gd name="T84" fmla="*/ 316 w 679"/>
                  <a:gd name="T85" fmla="*/ 92 h 454"/>
                  <a:gd name="T86" fmla="*/ 321 w 679"/>
                  <a:gd name="T87" fmla="*/ 82 h 454"/>
                  <a:gd name="T88" fmla="*/ 328 w 679"/>
                  <a:gd name="T89" fmla="*/ 73 h 454"/>
                  <a:gd name="T90" fmla="*/ 338 w 679"/>
                  <a:gd name="T91" fmla="*/ 70 h 454"/>
                  <a:gd name="T92" fmla="*/ 343 w 679"/>
                  <a:gd name="T93" fmla="*/ 70 h 4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679" h="454">
                    <a:moveTo>
                      <a:pt x="348" y="306"/>
                    </a:moveTo>
                    <a:lnTo>
                      <a:pt x="679" y="140"/>
                    </a:lnTo>
                    <a:lnTo>
                      <a:pt x="348" y="0"/>
                    </a:lnTo>
                    <a:lnTo>
                      <a:pt x="7" y="140"/>
                    </a:lnTo>
                    <a:lnTo>
                      <a:pt x="82" y="176"/>
                    </a:lnTo>
                    <a:lnTo>
                      <a:pt x="82" y="176"/>
                    </a:lnTo>
                    <a:lnTo>
                      <a:pt x="77" y="259"/>
                    </a:lnTo>
                    <a:lnTo>
                      <a:pt x="73" y="300"/>
                    </a:lnTo>
                    <a:lnTo>
                      <a:pt x="70" y="329"/>
                    </a:lnTo>
                    <a:lnTo>
                      <a:pt x="70" y="329"/>
                    </a:lnTo>
                    <a:lnTo>
                      <a:pt x="67" y="338"/>
                    </a:lnTo>
                    <a:lnTo>
                      <a:pt x="63" y="348"/>
                    </a:lnTo>
                    <a:lnTo>
                      <a:pt x="49" y="370"/>
                    </a:lnTo>
                    <a:lnTo>
                      <a:pt x="29" y="396"/>
                    </a:lnTo>
                    <a:lnTo>
                      <a:pt x="3" y="425"/>
                    </a:lnTo>
                    <a:lnTo>
                      <a:pt x="3" y="425"/>
                    </a:lnTo>
                    <a:lnTo>
                      <a:pt x="0" y="427"/>
                    </a:lnTo>
                    <a:lnTo>
                      <a:pt x="0" y="430"/>
                    </a:lnTo>
                    <a:lnTo>
                      <a:pt x="0" y="430"/>
                    </a:lnTo>
                    <a:lnTo>
                      <a:pt x="3" y="432"/>
                    </a:lnTo>
                    <a:lnTo>
                      <a:pt x="5" y="432"/>
                    </a:lnTo>
                    <a:lnTo>
                      <a:pt x="5" y="432"/>
                    </a:lnTo>
                    <a:lnTo>
                      <a:pt x="17" y="430"/>
                    </a:lnTo>
                    <a:lnTo>
                      <a:pt x="31" y="427"/>
                    </a:lnTo>
                    <a:lnTo>
                      <a:pt x="46" y="420"/>
                    </a:lnTo>
                    <a:lnTo>
                      <a:pt x="60" y="413"/>
                    </a:lnTo>
                    <a:lnTo>
                      <a:pt x="60" y="413"/>
                    </a:lnTo>
                    <a:lnTo>
                      <a:pt x="65" y="411"/>
                    </a:lnTo>
                    <a:lnTo>
                      <a:pt x="65" y="411"/>
                    </a:lnTo>
                    <a:lnTo>
                      <a:pt x="70" y="413"/>
                    </a:lnTo>
                    <a:lnTo>
                      <a:pt x="73" y="418"/>
                    </a:lnTo>
                    <a:lnTo>
                      <a:pt x="78" y="432"/>
                    </a:lnTo>
                    <a:lnTo>
                      <a:pt x="78" y="432"/>
                    </a:lnTo>
                    <a:lnTo>
                      <a:pt x="85" y="445"/>
                    </a:lnTo>
                    <a:lnTo>
                      <a:pt x="89" y="451"/>
                    </a:lnTo>
                    <a:lnTo>
                      <a:pt x="92" y="454"/>
                    </a:lnTo>
                    <a:lnTo>
                      <a:pt x="92" y="454"/>
                    </a:lnTo>
                    <a:lnTo>
                      <a:pt x="96" y="454"/>
                    </a:lnTo>
                    <a:lnTo>
                      <a:pt x="96" y="454"/>
                    </a:lnTo>
                    <a:lnTo>
                      <a:pt x="97" y="454"/>
                    </a:lnTo>
                    <a:lnTo>
                      <a:pt x="101" y="451"/>
                    </a:lnTo>
                    <a:lnTo>
                      <a:pt x="101" y="451"/>
                    </a:lnTo>
                    <a:lnTo>
                      <a:pt x="104" y="445"/>
                    </a:lnTo>
                    <a:lnTo>
                      <a:pt x="107" y="435"/>
                    </a:lnTo>
                    <a:lnTo>
                      <a:pt x="111" y="423"/>
                    </a:lnTo>
                    <a:lnTo>
                      <a:pt x="114" y="410"/>
                    </a:lnTo>
                    <a:lnTo>
                      <a:pt x="116" y="394"/>
                    </a:lnTo>
                    <a:lnTo>
                      <a:pt x="116" y="377"/>
                    </a:lnTo>
                    <a:lnTo>
                      <a:pt x="116" y="360"/>
                    </a:lnTo>
                    <a:lnTo>
                      <a:pt x="114" y="343"/>
                    </a:lnTo>
                    <a:lnTo>
                      <a:pt x="114" y="343"/>
                    </a:lnTo>
                    <a:lnTo>
                      <a:pt x="113" y="307"/>
                    </a:lnTo>
                    <a:lnTo>
                      <a:pt x="111" y="266"/>
                    </a:lnTo>
                    <a:lnTo>
                      <a:pt x="113" y="227"/>
                    </a:lnTo>
                    <a:lnTo>
                      <a:pt x="116" y="193"/>
                    </a:lnTo>
                    <a:lnTo>
                      <a:pt x="348" y="306"/>
                    </a:lnTo>
                    <a:close/>
                    <a:moveTo>
                      <a:pt x="343" y="70"/>
                    </a:moveTo>
                    <a:lnTo>
                      <a:pt x="343" y="70"/>
                    </a:lnTo>
                    <a:lnTo>
                      <a:pt x="350" y="70"/>
                    </a:lnTo>
                    <a:lnTo>
                      <a:pt x="355" y="72"/>
                    </a:lnTo>
                    <a:lnTo>
                      <a:pt x="358" y="73"/>
                    </a:lnTo>
                    <a:lnTo>
                      <a:pt x="363" y="77"/>
                    </a:lnTo>
                    <a:lnTo>
                      <a:pt x="367" y="82"/>
                    </a:lnTo>
                    <a:lnTo>
                      <a:pt x="369" y="87"/>
                    </a:lnTo>
                    <a:lnTo>
                      <a:pt x="370" y="92"/>
                    </a:lnTo>
                    <a:lnTo>
                      <a:pt x="372" y="97"/>
                    </a:lnTo>
                    <a:lnTo>
                      <a:pt x="372" y="97"/>
                    </a:lnTo>
                    <a:lnTo>
                      <a:pt x="370" y="102"/>
                    </a:lnTo>
                    <a:lnTo>
                      <a:pt x="369" y="108"/>
                    </a:lnTo>
                    <a:lnTo>
                      <a:pt x="367" y="113"/>
                    </a:lnTo>
                    <a:lnTo>
                      <a:pt x="363" y="116"/>
                    </a:lnTo>
                    <a:lnTo>
                      <a:pt x="358" y="119"/>
                    </a:lnTo>
                    <a:lnTo>
                      <a:pt x="355" y="123"/>
                    </a:lnTo>
                    <a:lnTo>
                      <a:pt x="350" y="125"/>
                    </a:lnTo>
                    <a:lnTo>
                      <a:pt x="343" y="125"/>
                    </a:lnTo>
                    <a:lnTo>
                      <a:pt x="343" y="125"/>
                    </a:lnTo>
                    <a:lnTo>
                      <a:pt x="338" y="125"/>
                    </a:lnTo>
                    <a:lnTo>
                      <a:pt x="333" y="123"/>
                    </a:lnTo>
                    <a:lnTo>
                      <a:pt x="328" y="119"/>
                    </a:lnTo>
                    <a:lnTo>
                      <a:pt x="324" y="116"/>
                    </a:lnTo>
                    <a:lnTo>
                      <a:pt x="321" y="113"/>
                    </a:lnTo>
                    <a:lnTo>
                      <a:pt x="317" y="108"/>
                    </a:lnTo>
                    <a:lnTo>
                      <a:pt x="316" y="102"/>
                    </a:lnTo>
                    <a:lnTo>
                      <a:pt x="316" y="97"/>
                    </a:lnTo>
                    <a:lnTo>
                      <a:pt x="316" y="97"/>
                    </a:lnTo>
                    <a:lnTo>
                      <a:pt x="316" y="92"/>
                    </a:lnTo>
                    <a:lnTo>
                      <a:pt x="317" y="87"/>
                    </a:lnTo>
                    <a:lnTo>
                      <a:pt x="321" y="82"/>
                    </a:lnTo>
                    <a:lnTo>
                      <a:pt x="324" y="77"/>
                    </a:lnTo>
                    <a:lnTo>
                      <a:pt x="328" y="73"/>
                    </a:lnTo>
                    <a:lnTo>
                      <a:pt x="333" y="72"/>
                    </a:lnTo>
                    <a:lnTo>
                      <a:pt x="338" y="70"/>
                    </a:lnTo>
                    <a:lnTo>
                      <a:pt x="343" y="70"/>
                    </a:lnTo>
                    <a:lnTo>
                      <a:pt x="343" y="7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solidFill>
                    <a:srgbClr val="FFC313"/>
                  </a:solidFill>
                </a:endParaRPr>
              </a:p>
            </p:txBody>
          </p:sp>
        </p:grpSp>
      </p:grpSp>
      <p:grpSp>
        <p:nvGrpSpPr>
          <p:cNvPr id="280" name="그룹 279"/>
          <p:cNvGrpSpPr/>
          <p:nvPr/>
        </p:nvGrpSpPr>
        <p:grpSpPr>
          <a:xfrm>
            <a:off x="5848938" y="1698774"/>
            <a:ext cx="2289955" cy="1717874"/>
            <a:chOff x="-329551" y="1944325"/>
            <a:chExt cx="4002810" cy="3002820"/>
          </a:xfrm>
        </p:grpSpPr>
        <p:sp>
          <p:nvSpPr>
            <p:cNvPr id="281" name="자유형 280"/>
            <p:cNvSpPr/>
            <p:nvPr/>
          </p:nvSpPr>
          <p:spPr>
            <a:xfrm rot="3697383">
              <a:off x="166972" y="1944323"/>
              <a:ext cx="3002820" cy="3002824"/>
            </a:xfrm>
            <a:custGeom>
              <a:avLst/>
              <a:gdLst>
                <a:gd name="connsiteX0" fmla="*/ 1525356 w 3050712"/>
                <a:gd name="connsiteY0" fmla="*/ 0 h 3050712"/>
                <a:gd name="connsiteX1" fmla="*/ 3050712 w 3050712"/>
                <a:gd name="connsiteY1" fmla="*/ 1525356 h 3050712"/>
                <a:gd name="connsiteX2" fmla="*/ 2790205 w 3050712"/>
                <a:gd name="connsiteY2" fmla="*/ 2378197 h 3050712"/>
                <a:gd name="connsiteX3" fmla="*/ 2727516 w 3050712"/>
                <a:gd name="connsiteY3" fmla="*/ 2462031 h 3050712"/>
                <a:gd name="connsiteX4" fmla="*/ 2777418 w 3050712"/>
                <a:gd name="connsiteY4" fmla="*/ 2977450 h 3050712"/>
                <a:gd name="connsiteX5" fmla="*/ 2427535 w 3050712"/>
                <a:gd name="connsiteY5" fmla="*/ 2753312 h 3050712"/>
                <a:gd name="connsiteX6" fmla="*/ 2378197 w 3050712"/>
                <a:gd name="connsiteY6" fmla="*/ 2790205 h 3050712"/>
                <a:gd name="connsiteX7" fmla="*/ 1525356 w 3050712"/>
                <a:gd name="connsiteY7" fmla="*/ 3050712 h 3050712"/>
                <a:gd name="connsiteX8" fmla="*/ 0 w 3050712"/>
                <a:gd name="connsiteY8" fmla="*/ 1525356 h 3050712"/>
                <a:gd name="connsiteX9" fmla="*/ 1525356 w 3050712"/>
                <a:gd name="connsiteY9" fmla="*/ 0 h 3050712"/>
                <a:gd name="connsiteX0" fmla="*/ 1525356 w 3050712"/>
                <a:gd name="connsiteY0" fmla="*/ 0 h 3050712"/>
                <a:gd name="connsiteX1" fmla="*/ 3050712 w 3050712"/>
                <a:gd name="connsiteY1" fmla="*/ 1525356 h 3050712"/>
                <a:gd name="connsiteX2" fmla="*/ 2790205 w 3050712"/>
                <a:gd name="connsiteY2" fmla="*/ 2378197 h 3050712"/>
                <a:gd name="connsiteX3" fmla="*/ 2727516 w 3050712"/>
                <a:gd name="connsiteY3" fmla="*/ 2462031 h 3050712"/>
                <a:gd name="connsiteX4" fmla="*/ 2967918 w 3050712"/>
                <a:gd name="connsiteY4" fmla="*/ 2964750 h 3050712"/>
                <a:gd name="connsiteX5" fmla="*/ 2427535 w 3050712"/>
                <a:gd name="connsiteY5" fmla="*/ 2753312 h 3050712"/>
                <a:gd name="connsiteX6" fmla="*/ 2378197 w 3050712"/>
                <a:gd name="connsiteY6" fmla="*/ 2790205 h 3050712"/>
                <a:gd name="connsiteX7" fmla="*/ 1525356 w 3050712"/>
                <a:gd name="connsiteY7" fmla="*/ 3050712 h 3050712"/>
                <a:gd name="connsiteX8" fmla="*/ 0 w 3050712"/>
                <a:gd name="connsiteY8" fmla="*/ 1525356 h 3050712"/>
                <a:gd name="connsiteX9" fmla="*/ 1525356 w 3050712"/>
                <a:gd name="connsiteY9" fmla="*/ 0 h 3050712"/>
                <a:gd name="connsiteX0" fmla="*/ 1525356 w 3050712"/>
                <a:gd name="connsiteY0" fmla="*/ 0 h 3050712"/>
                <a:gd name="connsiteX1" fmla="*/ 3050712 w 3050712"/>
                <a:gd name="connsiteY1" fmla="*/ 1525356 h 3050712"/>
                <a:gd name="connsiteX2" fmla="*/ 2790205 w 3050712"/>
                <a:gd name="connsiteY2" fmla="*/ 2378197 h 3050712"/>
                <a:gd name="connsiteX3" fmla="*/ 2727516 w 3050712"/>
                <a:gd name="connsiteY3" fmla="*/ 2462031 h 3050712"/>
                <a:gd name="connsiteX4" fmla="*/ 2865767 w 3050712"/>
                <a:gd name="connsiteY4" fmla="*/ 2876102 h 3050712"/>
                <a:gd name="connsiteX5" fmla="*/ 2427535 w 3050712"/>
                <a:gd name="connsiteY5" fmla="*/ 2753312 h 3050712"/>
                <a:gd name="connsiteX6" fmla="*/ 2378197 w 3050712"/>
                <a:gd name="connsiteY6" fmla="*/ 2790205 h 3050712"/>
                <a:gd name="connsiteX7" fmla="*/ 1525356 w 3050712"/>
                <a:gd name="connsiteY7" fmla="*/ 3050712 h 3050712"/>
                <a:gd name="connsiteX8" fmla="*/ 0 w 3050712"/>
                <a:gd name="connsiteY8" fmla="*/ 1525356 h 3050712"/>
                <a:gd name="connsiteX9" fmla="*/ 1525356 w 3050712"/>
                <a:gd name="connsiteY9" fmla="*/ 0 h 3050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050712" h="3050712">
                  <a:moveTo>
                    <a:pt x="1525356" y="0"/>
                  </a:moveTo>
                  <a:cubicBezTo>
                    <a:pt x="2367787" y="0"/>
                    <a:pt x="3050712" y="682925"/>
                    <a:pt x="3050712" y="1525356"/>
                  </a:cubicBezTo>
                  <a:cubicBezTo>
                    <a:pt x="3050712" y="1841268"/>
                    <a:pt x="2954676" y="2134749"/>
                    <a:pt x="2790205" y="2378197"/>
                  </a:cubicBezTo>
                  <a:lnTo>
                    <a:pt x="2727516" y="2462031"/>
                  </a:lnTo>
                  <a:lnTo>
                    <a:pt x="2865767" y="2876102"/>
                  </a:lnTo>
                  <a:lnTo>
                    <a:pt x="2427535" y="2753312"/>
                  </a:lnTo>
                  <a:lnTo>
                    <a:pt x="2378197" y="2790205"/>
                  </a:lnTo>
                  <a:cubicBezTo>
                    <a:pt x="2134749" y="2954676"/>
                    <a:pt x="1841268" y="3050712"/>
                    <a:pt x="1525356" y="3050712"/>
                  </a:cubicBezTo>
                  <a:cubicBezTo>
                    <a:pt x="682925" y="3050712"/>
                    <a:pt x="0" y="2367787"/>
                    <a:pt x="0" y="1525356"/>
                  </a:cubicBezTo>
                  <a:cubicBezTo>
                    <a:pt x="0" y="682925"/>
                    <a:pt x="682925" y="0"/>
                    <a:pt x="1525356" y="0"/>
                  </a:cubicBezTo>
                  <a:close/>
                </a:path>
              </a:pathLst>
            </a:custGeom>
            <a:solidFill>
              <a:srgbClr val="0296D9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282" name="직사각형 281"/>
            <p:cNvSpPr/>
            <p:nvPr/>
          </p:nvSpPr>
          <p:spPr>
            <a:xfrm>
              <a:off x="-329551" y="2771811"/>
              <a:ext cx="4002810" cy="17918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latinLnBrk="0">
                <a:spcAft>
                  <a:spcPts val="800"/>
                </a:spcAft>
              </a:pPr>
              <a:r>
                <a:rPr lang="en-US" altLang="ko-KR" sz="1600" spc="-100" dirty="0" smtClean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white"/>
                  </a:solidFill>
                  <a:latin typeface="뫼비우스 Regular" panose="02000700060000000000" pitchFamily="2" charset="-127"/>
                  <a:ea typeface="뫼비우스 Regular" panose="02000700060000000000" pitchFamily="2" charset="-127"/>
                </a:rPr>
                <a:t>“</a:t>
              </a:r>
              <a:r>
                <a:rPr lang="ko-KR" altLang="en-US" sz="1600" spc="-100" dirty="0" smtClean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white"/>
                  </a:solidFill>
                  <a:latin typeface="뫼비우스 Regular" panose="02000700060000000000" pitchFamily="2" charset="-127"/>
                  <a:ea typeface="뫼비우스 Regular" panose="02000700060000000000" pitchFamily="2" charset="-127"/>
                </a:rPr>
                <a:t>선생님들에 </a:t>
              </a:r>
              <a:r>
                <a:rPr lang="en-US" altLang="ko-KR" sz="1600" spc="-100" dirty="0" smtClean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white"/>
                  </a:solidFill>
                  <a:latin typeface="뫼비우스 Regular" panose="02000700060000000000" pitchFamily="2" charset="-127"/>
                  <a:ea typeface="뫼비우스 Regular" panose="02000700060000000000" pitchFamily="2" charset="-127"/>
                </a:rPr>
                <a:t/>
              </a:r>
              <a:br>
                <a:rPr lang="en-US" altLang="ko-KR" sz="1600" spc="-100" dirty="0" smtClean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white"/>
                  </a:solidFill>
                  <a:latin typeface="뫼비우스 Regular" panose="02000700060000000000" pitchFamily="2" charset="-127"/>
                  <a:ea typeface="뫼비우스 Regular" panose="02000700060000000000" pitchFamily="2" charset="-127"/>
                </a:rPr>
              </a:br>
              <a:r>
                <a:rPr lang="ko-KR" altLang="en-US" sz="1600" spc="-100" dirty="0" smtClean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white"/>
                  </a:solidFill>
                  <a:latin typeface="뫼비우스 Regular" panose="02000700060000000000" pitchFamily="2" charset="-127"/>
                  <a:ea typeface="뫼비우스 Regular" panose="02000700060000000000" pitchFamily="2" charset="-127"/>
                </a:rPr>
                <a:t>대한 신뢰가 </a:t>
              </a:r>
              <a:r>
                <a:rPr lang="en-US" altLang="ko-KR" sz="1600" spc="-100" dirty="0" smtClean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white"/>
                  </a:solidFill>
                  <a:latin typeface="뫼비우스 Regular" panose="02000700060000000000" pitchFamily="2" charset="-127"/>
                  <a:ea typeface="뫼비우스 Regular" panose="02000700060000000000" pitchFamily="2" charset="-127"/>
                </a:rPr>
                <a:t/>
              </a:r>
              <a:br>
                <a:rPr lang="en-US" altLang="ko-KR" sz="1600" spc="-100" dirty="0" smtClean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white"/>
                  </a:solidFill>
                  <a:latin typeface="뫼비우스 Regular" panose="02000700060000000000" pitchFamily="2" charset="-127"/>
                  <a:ea typeface="뫼비우스 Regular" panose="02000700060000000000" pitchFamily="2" charset="-127"/>
                </a:rPr>
              </a:br>
              <a:r>
                <a:rPr lang="ko-KR" altLang="en-US" sz="1600" spc="-100" dirty="0" smtClean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white"/>
                  </a:solidFill>
                  <a:latin typeface="뫼비우스 Regular" panose="02000700060000000000" pitchFamily="2" charset="-127"/>
                  <a:ea typeface="뫼비우스 Regular" panose="02000700060000000000" pitchFamily="2" charset="-127"/>
                </a:rPr>
                <a:t>커졌어요</a:t>
              </a:r>
              <a:r>
                <a:rPr lang="en-US" altLang="ko-KR" sz="1600" spc="-100" dirty="0" smtClean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white"/>
                  </a:solidFill>
                  <a:latin typeface="뫼비우스 Regular" panose="02000700060000000000" pitchFamily="2" charset="-127"/>
                  <a:ea typeface="뫼비우스 Regular" panose="02000700060000000000" pitchFamily="2" charset="-127"/>
                </a:rPr>
                <a:t>.”</a:t>
              </a:r>
              <a:endParaRPr lang="en-US" altLang="ko-KR" sz="1600" spc="-1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white"/>
                </a:solidFill>
                <a:latin typeface="뫼비우스 Regular" panose="02000700060000000000" pitchFamily="2" charset="-127"/>
                <a:ea typeface="뫼비우스 Regular" panose="02000700060000000000" pitchFamily="2" charset="-127"/>
              </a:endParaRPr>
            </a:p>
          </p:txBody>
        </p:sp>
      </p:grpSp>
      <p:sp>
        <p:nvSpPr>
          <p:cNvPr id="119" name="Freeform 6"/>
          <p:cNvSpPr>
            <a:spLocks noEditPoints="1"/>
          </p:cNvSpPr>
          <p:nvPr/>
        </p:nvSpPr>
        <p:spPr bwMode="auto">
          <a:xfrm>
            <a:off x="3580119" y="4601270"/>
            <a:ext cx="2128968" cy="1448096"/>
          </a:xfrm>
          <a:custGeom>
            <a:avLst/>
            <a:gdLst>
              <a:gd name="T0" fmla="*/ 1736 w 2382"/>
              <a:gd name="T1" fmla="*/ 367 h 1620"/>
              <a:gd name="T2" fmla="*/ 1827 w 2382"/>
              <a:gd name="T3" fmla="*/ 318 h 1620"/>
              <a:gd name="T4" fmla="*/ 1171 w 2382"/>
              <a:gd name="T5" fmla="*/ 6 h 1620"/>
              <a:gd name="T6" fmla="*/ 605 w 2382"/>
              <a:gd name="T7" fmla="*/ 367 h 1620"/>
              <a:gd name="T8" fmla="*/ 50 w 2382"/>
              <a:gd name="T9" fmla="*/ 698 h 1620"/>
              <a:gd name="T10" fmla="*/ 50 w 2382"/>
              <a:gd name="T11" fmla="*/ 1620 h 1620"/>
              <a:gd name="T12" fmla="*/ 1005 w 2382"/>
              <a:gd name="T13" fmla="*/ 1057 h 1620"/>
              <a:gd name="T14" fmla="*/ 1426 w 2382"/>
              <a:gd name="T15" fmla="*/ 1620 h 1620"/>
              <a:gd name="T16" fmla="*/ 2382 w 2382"/>
              <a:gd name="T17" fmla="*/ 747 h 1620"/>
              <a:gd name="T18" fmla="*/ 275 w 2382"/>
              <a:gd name="T19" fmla="*/ 1480 h 1620"/>
              <a:gd name="T20" fmla="*/ 275 w 2382"/>
              <a:gd name="T21" fmla="*/ 1243 h 1620"/>
              <a:gd name="T22" fmla="*/ 324 w 2382"/>
              <a:gd name="T23" fmla="*/ 1105 h 1620"/>
              <a:gd name="T24" fmla="*/ 226 w 2382"/>
              <a:gd name="T25" fmla="*/ 965 h 1620"/>
              <a:gd name="T26" fmla="*/ 324 w 2382"/>
              <a:gd name="T27" fmla="*/ 1105 h 1620"/>
              <a:gd name="T28" fmla="*/ 441 w 2382"/>
              <a:gd name="T29" fmla="*/ 1431 h 1620"/>
              <a:gd name="T30" fmla="*/ 539 w 2382"/>
              <a:gd name="T31" fmla="*/ 1292 h 1620"/>
              <a:gd name="T32" fmla="*/ 490 w 2382"/>
              <a:gd name="T33" fmla="*/ 1154 h 1620"/>
              <a:gd name="T34" fmla="*/ 490 w 2382"/>
              <a:gd name="T35" fmla="*/ 916 h 1620"/>
              <a:gd name="T36" fmla="*/ 754 w 2382"/>
              <a:gd name="T37" fmla="*/ 1431 h 1620"/>
              <a:gd name="T38" fmla="*/ 655 w 2382"/>
              <a:gd name="T39" fmla="*/ 1292 h 1620"/>
              <a:gd name="T40" fmla="*/ 754 w 2382"/>
              <a:gd name="T41" fmla="*/ 1431 h 1620"/>
              <a:gd name="T42" fmla="*/ 655 w 2382"/>
              <a:gd name="T43" fmla="*/ 1105 h 1620"/>
              <a:gd name="T44" fmla="*/ 754 w 2382"/>
              <a:gd name="T45" fmla="*/ 965 h 1620"/>
              <a:gd name="T46" fmla="*/ 976 w 2382"/>
              <a:gd name="T47" fmla="*/ 886 h 1620"/>
              <a:gd name="T48" fmla="*/ 976 w 2382"/>
              <a:gd name="T49" fmla="*/ 648 h 1620"/>
              <a:gd name="T50" fmla="*/ 1025 w 2382"/>
              <a:gd name="T51" fmla="*/ 510 h 1620"/>
              <a:gd name="T52" fmla="*/ 927 w 2382"/>
              <a:gd name="T53" fmla="*/ 370 h 1620"/>
              <a:gd name="T54" fmla="*/ 1025 w 2382"/>
              <a:gd name="T55" fmla="*/ 510 h 1620"/>
              <a:gd name="T56" fmla="*/ 1142 w 2382"/>
              <a:gd name="T57" fmla="*/ 837 h 1620"/>
              <a:gd name="T58" fmla="*/ 1240 w 2382"/>
              <a:gd name="T59" fmla="*/ 697 h 1620"/>
              <a:gd name="T60" fmla="*/ 1191 w 2382"/>
              <a:gd name="T61" fmla="*/ 559 h 1620"/>
              <a:gd name="T62" fmla="*/ 1191 w 2382"/>
              <a:gd name="T63" fmla="*/ 321 h 1620"/>
              <a:gd name="T64" fmla="*/ 1455 w 2382"/>
              <a:gd name="T65" fmla="*/ 837 h 1620"/>
              <a:gd name="T66" fmla="*/ 1357 w 2382"/>
              <a:gd name="T67" fmla="*/ 697 h 1620"/>
              <a:gd name="T68" fmla="*/ 1455 w 2382"/>
              <a:gd name="T69" fmla="*/ 837 h 1620"/>
              <a:gd name="T70" fmla="*/ 1357 w 2382"/>
              <a:gd name="T71" fmla="*/ 510 h 1620"/>
              <a:gd name="T72" fmla="*/ 1455 w 2382"/>
              <a:gd name="T73" fmla="*/ 370 h 1620"/>
              <a:gd name="T74" fmla="*/ 1677 w 2382"/>
              <a:gd name="T75" fmla="*/ 1480 h 1620"/>
              <a:gd name="T76" fmla="*/ 1677 w 2382"/>
              <a:gd name="T77" fmla="*/ 1243 h 1620"/>
              <a:gd name="T78" fmla="*/ 1727 w 2382"/>
              <a:gd name="T79" fmla="*/ 1105 h 1620"/>
              <a:gd name="T80" fmla="*/ 1628 w 2382"/>
              <a:gd name="T81" fmla="*/ 965 h 1620"/>
              <a:gd name="T82" fmla="*/ 1727 w 2382"/>
              <a:gd name="T83" fmla="*/ 1105 h 1620"/>
              <a:gd name="T84" fmla="*/ 1843 w 2382"/>
              <a:gd name="T85" fmla="*/ 1431 h 1620"/>
              <a:gd name="T86" fmla="*/ 1941 w 2382"/>
              <a:gd name="T87" fmla="*/ 1292 h 1620"/>
              <a:gd name="T88" fmla="*/ 1892 w 2382"/>
              <a:gd name="T89" fmla="*/ 1154 h 1620"/>
              <a:gd name="T90" fmla="*/ 1892 w 2382"/>
              <a:gd name="T91" fmla="*/ 916 h 1620"/>
              <a:gd name="T92" fmla="*/ 2156 w 2382"/>
              <a:gd name="T93" fmla="*/ 1431 h 1620"/>
              <a:gd name="T94" fmla="*/ 2058 w 2382"/>
              <a:gd name="T95" fmla="*/ 1292 h 1620"/>
              <a:gd name="T96" fmla="*/ 2156 w 2382"/>
              <a:gd name="T97" fmla="*/ 1431 h 1620"/>
              <a:gd name="T98" fmla="*/ 2058 w 2382"/>
              <a:gd name="T99" fmla="*/ 1105 h 1620"/>
              <a:gd name="T100" fmla="*/ 2156 w 2382"/>
              <a:gd name="T101" fmla="*/ 965 h 16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382" h="1620">
                <a:moveTo>
                  <a:pt x="2333" y="698"/>
                </a:moveTo>
                <a:cubicBezTo>
                  <a:pt x="1736" y="698"/>
                  <a:pt x="1736" y="698"/>
                  <a:pt x="1736" y="698"/>
                </a:cubicBezTo>
                <a:cubicBezTo>
                  <a:pt x="1736" y="367"/>
                  <a:pt x="1736" y="367"/>
                  <a:pt x="1736" y="367"/>
                </a:cubicBezTo>
                <a:cubicBezTo>
                  <a:pt x="1777" y="367"/>
                  <a:pt x="1777" y="367"/>
                  <a:pt x="1777" y="367"/>
                </a:cubicBezTo>
                <a:cubicBezTo>
                  <a:pt x="1777" y="367"/>
                  <a:pt x="1778" y="367"/>
                  <a:pt x="1778" y="367"/>
                </a:cubicBezTo>
                <a:cubicBezTo>
                  <a:pt x="1805" y="367"/>
                  <a:pt x="1827" y="345"/>
                  <a:pt x="1827" y="318"/>
                </a:cubicBezTo>
                <a:cubicBezTo>
                  <a:pt x="1827" y="295"/>
                  <a:pt x="1812" y="277"/>
                  <a:pt x="1792" y="271"/>
                </a:cubicBezTo>
                <a:cubicBezTo>
                  <a:pt x="1211" y="6"/>
                  <a:pt x="1211" y="6"/>
                  <a:pt x="1211" y="6"/>
                </a:cubicBezTo>
                <a:cubicBezTo>
                  <a:pt x="1198" y="0"/>
                  <a:pt x="1184" y="0"/>
                  <a:pt x="1171" y="6"/>
                </a:cubicBezTo>
                <a:cubicBezTo>
                  <a:pt x="585" y="273"/>
                  <a:pt x="585" y="273"/>
                  <a:pt x="585" y="273"/>
                </a:cubicBezTo>
                <a:cubicBezTo>
                  <a:pt x="564" y="282"/>
                  <a:pt x="552" y="305"/>
                  <a:pt x="557" y="328"/>
                </a:cubicBezTo>
                <a:cubicBezTo>
                  <a:pt x="562" y="351"/>
                  <a:pt x="582" y="367"/>
                  <a:pt x="605" y="367"/>
                </a:cubicBezTo>
                <a:cubicBezTo>
                  <a:pt x="646" y="367"/>
                  <a:pt x="646" y="367"/>
                  <a:pt x="646" y="367"/>
                </a:cubicBezTo>
                <a:cubicBezTo>
                  <a:pt x="646" y="698"/>
                  <a:pt x="646" y="698"/>
                  <a:pt x="646" y="698"/>
                </a:cubicBezTo>
                <a:cubicBezTo>
                  <a:pt x="50" y="698"/>
                  <a:pt x="50" y="698"/>
                  <a:pt x="50" y="698"/>
                </a:cubicBezTo>
                <a:cubicBezTo>
                  <a:pt x="22" y="698"/>
                  <a:pt x="0" y="720"/>
                  <a:pt x="0" y="748"/>
                </a:cubicBezTo>
                <a:cubicBezTo>
                  <a:pt x="0" y="1571"/>
                  <a:pt x="0" y="1571"/>
                  <a:pt x="0" y="1571"/>
                </a:cubicBezTo>
                <a:cubicBezTo>
                  <a:pt x="0" y="1598"/>
                  <a:pt x="22" y="1620"/>
                  <a:pt x="50" y="1620"/>
                </a:cubicBezTo>
                <a:cubicBezTo>
                  <a:pt x="956" y="1620"/>
                  <a:pt x="956" y="1620"/>
                  <a:pt x="956" y="1620"/>
                </a:cubicBezTo>
                <a:cubicBezTo>
                  <a:pt x="956" y="1109"/>
                  <a:pt x="956" y="1109"/>
                  <a:pt x="956" y="1109"/>
                </a:cubicBezTo>
                <a:cubicBezTo>
                  <a:pt x="956" y="1081"/>
                  <a:pt x="978" y="1057"/>
                  <a:pt x="1005" y="1057"/>
                </a:cubicBezTo>
                <a:cubicBezTo>
                  <a:pt x="1377" y="1057"/>
                  <a:pt x="1377" y="1057"/>
                  <a:pt x="1377" y="1057"/>
                </a:cubicBezTo>
                <a:cubicBezTo>
                  <a:pt x="1404" y="1057"/>
                  <a:pt x="1426" y="1081"/>
                  <a:pt x="1426" y="1109"/>
                </a:cubicBezTo>
                <a:cubicBezTo>
                  <a:pt x="1426" y="1620"/>
                  <a:pt x="1426" y="1620"/>
                  <a:pt x="1426" y="1620"/>
                </a:cubicBezTo>
                <a:cubicBezTo>
                  <a:pt x="2332" y="1620"/>
                  <a:pt x="2332" y="1620"/>
                  <a:pt x="2332" y="1620"/>
                </a:cubicBezTo>
                <a:cubicBezTo>
                  <a:pt x="2360" y="1620"/>
                  <a:pt x="2382" y="1598"/>
                  <a:pt x="2382" y="1571"/>
                </a:cubicBezTo>
                <a:cubicBezTo>
                  <a:pt x="2382" y="747"/>
                  <a:pt x="2382" y="747"/>
                  <a:pt x="2382" y="747"/>
                </a:cubicBezTo>
                <a:cubicBezTo>
                  <a:pt x="2382" y="720"/>
                  <a:pt x="2360" y="698"/>
                  <a:pt x="2333" y="698"/>
                </a:cubicBezTo>
                <a:close/>
                <a:moveTo>
                  <a:pt x="324" y="1431"/>
                </a:moveTo>
                <a:cubicBezTo>
                  <a:pt x="324" y="1458"/>
                  <a:pt x="302" y="1480"/>
                  <a:pt x="275" y="1480"/>
                </a:cubicBezTo>
                <a:cubicBezTo>
                  <a:pt x="247" y="1480"/>
                  <a:pt x="226" y="1458"/>
                  <a:pt x="226" y="1431"/>
                </a:cubicBezTo>
                <a:cubicBezTo>
                  <a:pt x="226" y="1292"/>
                  <a:pt x="226" y="1292"/>
                  <a:pt x="226" y="1292"/>
                </a:cubicBezTo>
                <a:cubicBezTo>
                  <a:pt x="226" y="1265"/>
                  <a:pt x="247" y="1243"/>
                  <a:pt x="275" y="1243"/>
                </a:cubicBezTo>
                <a:cubicBezTo>
                  <a:pt x="302" y="1243"/>
                  <a:pt x="324" y="1265"/>
                  <a:pt x="324" y="1292"/>
                </a:cubicBezTo>
                <a:lnTo>
                  <a:pt x="324" y="1431"/>
                </a:lnTo>
                <a:close/>
                <a:moveTo>
                  <a:pt x="324" y="1105"/>
                </a:moveTo>
                <a:cubicBezTo>
                  <a:pt x="324" y="1132"/>
                  <a:pt x="302" y="1154"/>
                  <a:pt x="275" y="1154"/>
                </a:cubicBezTo>
                <a:cubicBezTo>
                  <a:pt x="247" y="1154"/>
                  <a:pt x="226" y="1132"/>
                  <a:pt x="226" y="1105"/>
                </a:cubicBezTo>
                <a:cubicBezTo>
                  <a:pt x="226" y="965"/>
                  <a:pt x="226" y="965"/>
                  <a:pt x="226" y="965"/>
                </a:cubicBezTo>
                <a:cubicBezTo>
                  <a:pt x="226" y="938"/>
                  <a:pt x="247" y="916"/>
                  <a:pt x="275" y="916"/>
                </a:cubicBezTo>
                <a:cubicBezTo>
                  <a:pt x="302" y="916"/>
                  <a:pt x="324" y="938"/>
                  <a:pt x="324" y="965"/>
                </a:cubicBezTo>
                <a:lnTo>
                  <a:pt x="324" y="1105"/>
                </a:lnTo>
                <a:close/>
                <a:moveTo>
                  <a:pt x="539" y="1431"/>
                </a:moveTo>
                <a:cubicBezTo>
                  <a:pt x="539" y="1458"/>
                  <a:pt x="517" y="1480"/>
                  <a:pt x="490" y="1480"/>
                </a:cubicBezTo>
                <a:cubicBezTo>
                  <a:pt x="462" y="1480"/>
                  <a:pt x="441" y="1458"/>
                  <a:pt x="441" y="1431"/>
                </a:cubicBezTo>
                <a:cubicBezTo>
                  <a:pt x="441" y="1292"/>
                  <a:pt x="441" y="1292"/>
                  <a:pt x="441" y="1292"/>
                </a:cubicBezTo>
                <a:cubicBezTo>
                  <a:pt x="441" y="1265"/>
                  <a:pt x="462" y="1243"/>
                  <a:pt x="490" y="1243"/>
                </a:cubicBezTo>
                <a:cubicBezTo>
                  <a:pt x="517" y="1243"/>
                  <a:pt x="539" y="1265"/>
                  <a:pt x="539" y="1292"/>
                </a:cubicBezTo>
                <a:lnTo>
                  <a:pt x="539" y="1431"/>
                </a:lnTo>
                <a:close/>
                <a:moveTo>
                  <a:pt x="539" y="1105"/>
                </a:moveTo>
                <a:cubicBezTo>
                  <a:pt x="539" y="1132"/>
                  <a:pt x="517" y="1154"/>
                  <a:pt x="490" y="1154"/>
                </a:cubicBezTo>
                <a:cubicBezTo>
                  <a:pt x="462" y="1154"/>
                  <a:pt x="441" y="1132"/>
                  <a:pt x="441" y="1105"/>
                </a:cubicBezTo>
                <a:cubicBezTo>
                  <a:pt x="441" y="965"/>
                  <a:pt x="441" y="965"/>
                  <a:pt x="441" y="965"/>
                </a:cubicBezTo>
                <a:cubicBezTo>
                  <a:pt x="441" y="938"/>
                  <a:pt x="462" y="916"/>
                  <a:pt x="490" y="916"/>
                </a:cubicBezTo>
                <a:cubicBezTo>
                  <a:pt x="517" y="916"/>
                  <a:pt x="539" y="938"/>
                  <a:pt x="539" y="965"/>
                </a:cubicBezTo>
                <a:lnTo>
                  <a:pt x="539" y="1105"/>
                </a:lnTo>
                <a:close/>
                <a:moveTo>
                  <a:pt x="754" y="1431"/>
                </a:moveTo>
                <a:cubicBezTo>
                  <a:pt x="754" y="1458"/>
                  <a:pt x="732" y="1480"/>
                  <a:pt x="705" y="1480"/>
                </a:cubicBezTo>
                <a:cubicBezTo>
                  <a:pt x="677" y="1480"/>
                  <a:pt x="655" y="1458"/>
                  <a:pt x="655" y="1431"/>
                </a:cubicBezTo>
                <a:cubicBezTo>
                  <a:pt x="655" y="1292"/>
                  <a:pt x="655" y="1292"/>
                  <a:pt x="655" y="1292"/>
                </a:cubicBezTo>
                <a:cubicBezTo>
                  <a:pt x="655" y="1265"/>
                  <a:pt x="677" y="1243"/>
                  <a:pt x="705" y="1243"/>
                </a:cubicBezTo>
                <a:cubicBezTo>
                  <a:pt x="732" y="1243"/>
                  <a:pt x="754" y="1265"/>
                  <a:pt x="754" y="1292"/>
                </a:cubicBezTo>
                <a:lnTo>
                  <a:pt x="754" y="1431"/>
                </a:lnTo>
                <a:close/>
                <a:moveTo>
                  <a:pt x="754" y="1105"/>
                </a:moveTo>
                <a:cubicBezTo>
                  <a:pt x="754" y="1132"/>
                  <a:pt x="732" y="1154"/>
                  <a:pt x="705" y="1154"/>
                </a:cubicBezTo>
                <a:cubicBezTo>
                  <a:pt x="677" y="1154"/>
                  <a:pt x="655" y="1132"/>
                  <a:pt x="655" y="1105"/>
                </a:cubicBezTo>
                <a:cubicBezTo>
                  <a:pt x="655" y="965"/>
                  <a:pt x="655" y="965"/>
                  <a:pt x="655" y="965"/>
                </a:cubicBezTo>
                <a:cubicBezTo>
                  <a:pt x="655" y="938"/>
                  <a:pt x="677" y="916"/>
                  <a:pt x="705" y="916"/>
                </a:cubicBezTo>
                <a:cubicBezTo>
                  <a:pt x="732" y="916"/>
                  <a:pt x="754" y="938"/>
                  <a:pt x="754" y="965"/>
                </a:cubicBezTo>
                <a:lnTo>
                  <a:pt x="754" y="1105"/>
                </a:lnTo>
                <a:close/>
                <a:moveTo>
                  <a:pt x="1025" y="837"/>
                </a:moveTo>
                <a:cubicBezTo>
                  <a:pt x="1025" y="864"/>
                  <a:pt x="1003" y="886"/>
                  <a:pt x="976" y="886"/>
                </a:cubicBezTo>
                <a:cubicBezTo>
                  <a:pt x="949" y="886"/>
                  <a:pt x="927" y="864"/>
                  <a:pt x="927" y="837"/>
                </a:cubicBezTo>
                <a:cubicBezTo>
                  <a:pt x="927" y="697"/>
                  <a:pt x="927" y="697"/>
                  <a:pt x="927" y="697"/>
                </a:cubicBezTo>
                <a:cubicBezTo>
                  <a:pt x="927" y="670"/>
                  <a:pt x="949" y="648"/>
                  <a:pt x="976" y="648"/>
                </a:cubicBezTo>
                <a:cubicBezTo>
                  <a:pt x="1003" y="648"/>
                  <a:pt x="1025" y="670"/>
                  <a:pt x="1025" y="697"/>
                </a:cubicBezTo>
                <a:lnTo>
                  <a:pt x="1025" y="837"/>
                </a:lnTo>
                <a:close/>
                <a:moveTo>
                  <a:pt x="1025" y="510"/>
                </a:moveTo>
                <a:cubicBezTo>
                  <a:pt x="1025" y="537"/>
                  <a:pt x="1003" y="559"/>
                  <a:pt x="976" y="559"/>
                </a:cubicBezTo>
                <a:cubicBezTo>
                  <a:pt x="949" y="559"/>
                  <a:pt x="927" y="537"/>
                  <a:pt x="927" y="510"/>
                </a:cubicBezTo>
                <a:cubicBezTo>
                  <a:pt x="927" y="370"/>
                  <a:pt x="927" y="370"/>
                  <a:pt x="927" y="370"/>
                </a:cubicBezTo>
                <a:cubicBezTo>
                  <a:pt x="927" y="343"/>
                  <a:pt x="949" y="321"/>
                  <a:pt x="976" y="321"/>
                </a:cubicBezTo>
                <a:cubicBezTo>
                  <a:pt x="1003" y="321"/>
                  <a:pt x="1025" y="343"/>
                  <a:pt x="1025" y="370"/>
                </a:cubicBezTo>
                <a:lnTo>
                  <a:pt x="1025" y="510"/>
                </a:lnTo>
                <a:close/>
                <a:moveTo>
                  <a:pt x="1240" y="837"/>
                </a:moveTo>
                <a:cubicBezTo>
                  <a:pt x="1240" y="864"/>
                  <a:pt x="1218" y="886"/>
                  <a:pt x="1191" y="886"/>
                </a:cubicBezTo>
                <a:cubicBezTo>
                  <a:pt x="1164" y="886"/>
                  <a:pt x="1142" y="864"/>
                  <a:pt x="1142" y="837"/>
                </a:cubicBezTo>
                <a:cubicBezTo>
                  <a:pt x="1142" y="697"/>
                  <a:pt x="1142" y="697"/>
                  <a:pt x="1142" y="697"/>
                </a:cubicBezTo>
                <a:cubicBezTo>
                  <a:pt x="1142" y="670"/>
                  <a:pt x="1164" y="648"/>
                  <a:pt x="1191" y="648"/>
                </a:cubicBezTo>
                <a:cubicBezTo>
                  <a:pt x="1218" y="648"/>
                  <a:pt x="1240" y="670"/>
                  <a:pt x="1240" y="697"/>
                </a:cubicBezTo>
                <a:lnTo>
                  <a:pt x="1240" y="837"/>
                </a:lnTo>
                <a:close/>
                <a:moveTo>
                  <a:pt x="1240" y="510"/>
                </a:moveTo>
                <a:cubicBezTo>
                  <a:pt x="1240" y="537"/>
                  <a:pt x="1218" y="559"/>
                  <a:pt x="1191" y="559"/>
                </a:cubicBezTo>
                <a:cubicBezTo>
                  <a:pt x="1164" y="559"/>
                  <a:pt x="1142" y="537"/>
                  <a:pt x="1142" y="510"/>
                </a:cubicBezTo>
                <a:cubicBezTo>
                  <a:pt x="1142" y="370"/>
                  <a:pt x="1142" y="370"/>
                  <a:pt x="1142" y="370"/>
                </a:cubicBezTo>
                <a:cubicBezTo>
                  <a:pt x="1142" y="343"/>
                  <a:pt x="1164" y="321"/>
                  <a:pt x="1191" y="321"/>
                </a:cubicBezTo>
                <a:cubicBezTo>
                  <a:pt x="1218" y="321"/>
                  <a:pt x="1240" y="343"/>
                  <a:pt x="1240" y="370"/>
                </a:cubicBezTo>
                <a:lnTo>
                  <a:pt x="1240" y="510"/>
                </a:lnTo>
                <a:close/>
                <a:moveTo>
                  <a:pt x="1455" y="837"/>
                </a:moveTo>
                <a:cubicBezTo>
                  <a:pt x="1455" y="864"/>
                  <a:pt x="1433" y="886"/>
                  <a:pt x="1406" y="886"/>
                </a:cubicBezTo>
                <a:cubicBezTo>
                  <a:pt x="1379" y="886"/>
                  <a:pt x="1357" y="864"/>
                  <a:pt x="1357" y="837"/>
                </a:cubicBezTo>
                <a:cubicBezTo>
                  <a:pt x="1357" y="697"/>
                  <a:pt x="1357" y="697"/>
                  <a:pt x="1357" y="697"/>
                </a:cubicBezTo>
                <a:cubicBezTo>
                  <a:pt x="1357" y="670"/>
                  <a:pt x="1379" y="648"/>
                  <a:pt x="1406" y="648"/>
                </a:cubicBezTo>
                <a:cubicBezTo>
                  <a:pt x="1433" y="648"/>
                  <a:pt x="1455" y="670"/>
                  <a:pt x="1455" y="697"/>
                </a:cubicBezTo>
                <a:lnTo>
                  <a:pt x="1455" y="837"/>
                </a:lnTo>
                <a:close/>
                <a:moveTo>
                  <a:pt x="1455" y="510"/>
                </a:moveTo>
                <a:cubicBezTo>
                  <a:pt x="1455" y="537"/>
                  <a:pt x="1433" y="559"/>
                  <a:pt x="1406" y="559"/>
                </a:cubicBezTo>
                <a:cubicBezTo>
                  <a:pt x="1379" y="559"/>
                  <a:pt x="1357" y="537"/>
                  <a:pt x="1357" y="510"/>
                </a:cubicBezTo>
                <a:cubicBezTo>
                  <a:pt x="1357" y="370"/>
                  <a:pt x="1357" y="370"/>
                  <a:pt x="1357" y="370"/>
                </a:cubicBezTo>
                <a:cubicBezTo>
                  <a:pt x="1357" y="343"/>
                  <a:pt x="1379" y="321"/>
                  <a:pt x="1406" y="321"/>
                </a:cubicBezTo>
                <a:cubicBezTo>
                  <a:pt x="1433" y="321"/>
                  <a:pt x="1455" y="343"/>
                  <a:pt x="1455" y="370"/>
                </a:cubicBezTo>
                <a:lnTo>
                  <a:pt x="1455" y="510"/>
                </a:lnTo>
                <a:close/>
                <a:moveTo>
                  <a:pt x="1727" y="1431"/>
                </a:moveTo>
                <a:cubicBezTo>
                  <a:pt x="1727" y="1458"/>
                  <a:pt x="1705" y="1480"/>
                  <a:pt x="1677" y="1480"/>
                </a:cubicBezTo>
                <a:cubicBezTo>
                  <a:pt x="1650" y="1480"/>
                  <a:pt x="1628" y="1458"/>
                  <a:pt x="1628" y="1431"/>
                </a:cubicBezTo>
                <a:cubicBezTo>
                  <a:pt x="1628" y="1292"/>
                  <a:pt x="1628" y="1292"/>
                  <a:pt x="1628" y="1292"/>
                </a:cubicBezTo>
                <a:cubicBezTo>
                  <a:pt x="1628" y="1265"/>
                  <a:pt x="1650" y="1243"/>
                  <a:pt x="1677" y="1243"/>
                </a:cubicBezTo>
                <a:cubicBezTo>
                  <a:pt x="1705" y="1243"/>
                  <a:pt x="1727" y="1265"/>
                  <a:pt x="1727" y="1292"/>
                </a:cubicBezTo>
                <a:lnTo>
                  <a:pt x="1727" y="1431"/>
                </a:lnTo>
                <a:close/>
                <a:moveTo>
                  <a:pt x="1727" y="1105"/>
                </a:moveTo>
                <a:cubicBezTo>
                  <a:pt x="1727" y="1132"/>
                  <a:pt x="1705" y="1154"/>
                  <a:pt x="1677" y="1154"/>
                </a:cubicBezTo>
                <a:cubicBezTo>
                  <a:pt x="1650" y="1154"/>
                  <a:pt x="1628" y="1132"/>
                  <a:pt x="1628" y="1105"/>
                </a:cubicBezTo>
                <a:cubicBezTo>
                  <a:pt x="1628" y="965"/>
                  <a:pt x="1628" y="965"/>
                  <a:pt x="1628" y="965"/>
                </a:cubicBezTo>
                <a:cubicBezTo>
                  <a:pt x="1628" y="938"/>
                  <a:pt x="1650" y="916"/>
                  <a:pt x="1677" y="916"/>
                </a:cubicBezTo>
                <a:cubicBezTo>
                  <a:pt x="1705" y="916"/>
                  <a:pt x="1727" y="938"/>
                  <a:pt x="1727" y="965"/>
                </a:cubicBezTo>
                <a:lnTo>
                  <a:pt x="1727" y="1105"/>
                </a:lnTo>
                <a:close/>
                <a:moveTo>
                  <a:pt x="1941" y="1431"/>
                </a:moveTo>
                <a:cubicBezTo>
                  <a:pt x="1941" y="1458"/>
                  <a:pt x="1919" y="1480"/>
                  <a:pt x="1892" y="1480"/>
                </a:cubicBezTo>
                <a:cubicBezTo>
                  <a:pt x="1865" y="1480"/>
                  <a:pt x="1843" y="1458"/>
                  <a:pt x="1843" y="1431"/>
                </a:cubicBezTo>
                <a:cubicBezTo>
                  <a:pt x="1843" y="1292"/>
                  <a:pt x="1843" y="1292"/>
                  <a:pt x="1843" y="1292"/>
                </a:cubicBezTo>
                <a:cubicBezTo>
                  <a:pt x="1843" y="1265"/>
                  <a:pt x="1865" y="1243"/>
                  <a:pt x="1892" y="1243"/>
                </a:cubicBezTo>
                <a:cubicBezTo>
                  <a:pt x="1919" y="1243"/>
                  <a:pt x="1941" y="1265"/>
                  <a:pt x="1941" y="1292"/>
                </a:cubicBezTo>
                <a:lnTo>
                  <a:pt x="1941" y="1431"/>
                </a:lnTo>
                <a:close/>
                <a:moveTo>
                  <a:pt x="1941" y="1105"/>
                </a:moveTo>
                <a:cubicBezTo>
                  <a:pt x="1941" y="1132"/>
                  <a:pt x="1919" y="1154"/>
                  <a:pt x="1892" y="1154"/>
                </a:cubicBezTo>
                <a:cubicBezTo>
                  <a:pt x="1865" y="1154"/>
                  <a:pt x="1843" y="1132"/>
                  <a:pt x="1843" y="1105"/>
                </a:cubicBezTo>
                <a:cubicBezTo>
                  <a:pt x="1843" y="965"/>
                  <a:pt x="1843" y="965"/>
                  <a:pt x="1843" y="965"/>
                </a:cubicBezTo>
                <a:cubicBezTo>
                  <a:pt x="1843" y="938"/>
                  <a:pt x="1865" y="916"/>
                  <a:pt x="1892" y="916"/>
                </a:cubicBezTo>
                <a:cubicBezTo>
                  <a:pt x="1919" y="916"/>
                  <a:pt x="1941" y="938"/>
                  <a:pt x="1941" y="965"/>
                </a:cubicBezTo>
                <a:lnTo>
                  <a:pt x="1941" y="1105"/>
                </a:lnTo>
                <a:close/>
                <a:moveTo>
                  <a:pt x="2156" y="1431"/>
                </a:moveTo>
                <a:cubicBezTo>
                  <a:pt x="2156" y="1458"/>
                  <a:pt x="2134" y="1480"/>
                  <a:pt x="2107" y="1480"/>
                </a:cubicBezTo>
                <a:cubicBezTo>
                  <a:pt x="2080" y="1480"/>
                  <a:pt x="2058" y="1458"/>
                  <a:pt x="2058" y="1431"/>
                </a:cubicBezTo>
                <a:cubicBezTo>
                  <a:pt x="2058" y="1292"/>
                  <a:pt x="2058" y="1292"/>
                  <a:pt x="2058" y="1292"/>
                </a:cubicBezTo>
                <a:cubicBezTo>
                  <a:pt x="2058" y="1265"/>
                  <a:pt x="2080" y="1243"/>
                  <a:pt x="2107" y="1243"/>
                </a:cubicBezTo>
                <a:cubicBezTo>
                  <a:pt x="2134" y="1243"/>
                  <a:pt x="2156" y="1265"/>
                  <a:pt x="2156" y="1292"/>
                </a:cubicBezTo>
                <a:lnTo>
                  <a:pt x="2156" y="1431"/>
                </a:lnTo>
                <a:close/>
                <a:moveTo>
                  <a:pt x="2156" y="1105"/>
                </a:moveTo>
                <a:cubicBezTo>
                  <a:pt x="2156" y="1132"/>
                  <a:pt x="2134" y="1154"/>
                  <a:pt x="2107" y="1154"/>
                </a:cubicBezTo>
                <a:cubicBezTo>
                  <a:pt x="2080" y="1154"/>
                  <a:pt x="2058" y="1132"/>
                  <a:pt x="2058" y="1105"/>
                </a:cubicBezTo>
                <a:cubicBezTo>
                  <a:pt x="2058" y="965"/>
                  <a:pt x="2058" y="965"/>
                  <a:pt x="2058" y="965"/>
                </a:cubicBezTo>
                <a:cubicBezTo>
                  <a:pt x="2058" y="938"/>
                  <a:pt x="2080" y="916"/>
                  <a:pt x="2107" y="916"/>
                </a:cubicBezTo>
                <a:cubicBezTo>
                  <a:pt x="2134" y="916"/>
                  <a:pt x="2156" y="938"/>
                  <a:pt x="2156" y="965"/>
                </a:cubicBezTo>
                <a:lnTo>
                  <a:pt x="2156" y="110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>
              <a:solidFill>
                <a:prstClr val="black"/>
              </a:solidFill>
            </a:endParaRPr>
          </a:p>
        </p:txBody>
      </p:sp>
      <p:grpSp>
        <p:nvGrpSpPr>
          <p:cNvPr id="18" name="그룹 17"/>
          <p:cNvGrpSpPr/>
          <p:nvPr/>
        </p:nvGrpSpPr>
        <p:grpSpPr>
          <a:xfrm>
            <a:off x="3665297" y="4843357"/>
            <a:ext cx="1913940" cy="1249480"/>
            <a:chOff x="3164296" y="5101471"/>
            <a:chExt cx="1225850" cy="800273"/>
          </a:xfrm>
        </p:grpSpPr>
        <p:sp>
          <p:nvSpPr>
            <p:cNvPr id="241" name="타원 240"/>
            <p:cNvSpPr/>
            <p:nvPr/>
          </p:nvSpPr>
          <p:spPr>
            <a:xfrm>
              <a:off x="3384894" y="5101471"/>
              <a:ext cx="800273" cy="800273"/>
            </a:xfrm>
            <a:prstGeom prst="ellipse">
              <a:avLst/>
            </a:prstGeom>
            <a:solidFill>
              <a:srgbClr val="0083CC"/>
            </a:solidFill>
            <a:ln w="50800"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ko-KR" altLang="en-US" sz="1200" spc="-1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chemeClr val="bg2">
                    <a:lumMod val="25000"/>
                  </a:schemeClr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endParaRPr>
            </a:p>
          </p:txBody>
        </p:sp>
        <p:sp>
          <p:nvSpPr>
            <p:cNvPr id="13" name="직사각형 12"/>
            <p:cNvSpPr/>
            <p:nvPr/>
          </p:nvSpPr>
          <p:spPr>
            <a:xfrm>
              <a:off x="3164296" y="5315869"/>
              <a:ext cx="1225850" cy="4139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ko-KR" altLang="en-US" spc="-10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schemeClr val="bg1"/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학교생활에 </a:t>
              </a:r>
              <a:r>
                <a:rPr lang="en-US" altLang="ko-KR" spc="-10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schemeClr val="bg1"/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/>
              </a:r>
              <a:br>
                <a:rPr lang="en-US" altLang="ko-KR" spc="-10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schemeClr val="bg1"/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</a:br>
              <a:r>
                <a:rPr lang="ko-KR" altLang="en-US" spc="-10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schemeClr val="bg1"/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반영</a:t>
              </a:r>
            </a:p>
          </p:txBody>
        </p:sp>
      </p:grpSp>
      <p:sp>
        <p:nvSpPr>
          <p:cNvPr id="26" name="슬라이드 번호 개체 틀 2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87645C-68E8-4ACE-A384-C26745ED679D}" type="slidenum">
              <a:rPr lang="ko-KR" altLang="en-US" smtClean="0"/>
              <a:t>18</a:t>
            </a:fld>
            <a:endParaRPr lang="ko-KR" altLang="en-US"/>
          </a:p>
        </p:txBody>
      </p:sp>
      <p:sp>
        <p:nvSpPr>
          <p:cNvPr id="68" name="직사각형 67"/>
          <p:cNvSpPr/>
          <p:nvPr/>
        </p:nvSpPr>
        <p:spPr>
          <a:xfrm>
            <a:off x="8194431" y="120324"/>
            <a:ext cx="869340" cy="317868"/>
          </a:xfrm>
          <a:prstGeom prst="rect">
            <a:avLst/>
          </a:prstGeom>
          <a:solidFill>
            <a:schemeClr val="accent1">
              <a:lumMod val="20000"/>
              <a:lumOff val="80000"/>
              <a:alpha val="50000"/>
            </a:schemeClr>
          </a:solidFill>
        </p:spPr>
        <p:txBody>
          <a:bodyPr wrap="none" anchor="ctr">
            <a:noAutofit/>
          </a:bodyPr>
          <a:lstStyle/>
          <a:p>
            <a:pPr algn="ctr">
              <a:lnSpc>
                <a:spcPct val="90000"/>
              </a:lnSpc>
              <a:spcBef>
                <a:spcPts val="1000"/>
              </a:spcBef>
            </a:pPr>
            <a:r>
              <a:rPr lang="en-US" altLang="ko-KR" sz="1000" spc="-1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4. </a:t>
            </a:r>
            <a:r>
              <a:rPr lang="ko-KR" altLang="en-US" sz="1000" spc="-1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기대효과</a:t>
            </a:r>
          </a:p>
        </p:txBody>
      </p:sp>
    </p:spTree>
    <p:extLst>
      <p:ext uri="{BB962C8B-B14F-4D97-AF65-F5344CB8AC3E}">
        <p14:creationId xmlns:p14="http://schemas.microsoft.com/office/powerpoint/2010/main" val="22087288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10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250"/>
                            </p:stCondLst>
                            <p:childTnLst>
                              <p:par>
                                <p:cTn id="30" presetID="42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그룹 4"/>
          <p:cNvGrpSpPr/>
          <p:nvPr/>
        </p:nvGrpSpPr>
        <p:grpSpPr>
          <a:xfrm>
            <a:off x="3386144" y="1438118"/>
            <a:ext cx="2536195" cy="2157743"/>
            <a:chOff x="3496870" y="1623031"/>
            <a:chExt cx="2536195" cy="2157743"/>
          </a:xfrm>
        </p:grpSpPr>
        <p:sp>
          <p:nvSpPr>
            <p:cNvPr id="136" name="자유형 135"/>
            <p:cNvSpPr/>
            <p:nvPr/>
          </p:nvSpPr>
          <p:spPr>
            <a:xfrm rot="2618010">
              <a:off x="3686097" y="1623031"/>
              <a:ext cx="2157743" cy="2157743"/>
            </a:xfrm>
            <a:custGeom>
              <a:avLst/>
              <a:gdLst>
                <a:gd name="connsiteX0" fmla="*/ 1525356 w 3050712"/>
                <a:gd name="connsiteY0" fmla="*/ 0 h 3050712"/>
                <a:gd name="connsiteX1" fmla="*/ 3050712 w 3050712"/>
                <a:gd name="connsiteY1" fmla="*/ 1525356 h 3050712"/>
                <a:gd name="connsiteX2" fmla="*/ 2790205 w 3050712"/>
                <a:gd name="connsiteY2" fmla="*/ 2378197 h 3050712"/>
                <a:gd name="connsiteX3" fmla="*/ 2727516 w 3050712"/>
                <a:gd name="connsiteY3" fmla="*/ 2462031 h 3050712"/>
                <a:gd name="connsiteX4" fmla="*/ 2777418 w 3050712"/>
                <a:gd name="connsiteY4" fmla="*/ 2977450 h 3050712"/>
                <a:gd name="connsiteX5" fmla="*/ 2427535 w 3050712"/>
                <a:gd name="connsiteY5" fmla="*/ 2753312 h 3050712"/>
                <a:gd name="connsiteX6" fmla="*/ 2378197 w 3050712"/>
                <a:gd name="connsiteY6" fmla="*/ 2790205 h 3050712"/>
                <a:gd name="connsiteX7" fmla="*/ 1525356 w 3050712"/>
                <a:gd name="connsiteY7" fmla="*/ 3050712 h 3050712"/>
                <a:gd name="connsiteX8" fmla="*/ 0 w 3050712"/>
                <a:gd name="connsiteY8" fmla="*/ 1525356 h 3050712"/>
                <a:gd name="connsiteX9" fmla="*/ 1525356 w 3050712"/>
                <a:gd name="connsiteY9" fmla="*/ 0 h 3050712"/>
                <a:gd name="connsiteX0" fmla="*/ 1525356 w 3050712"/>
                <a:gd name="connsiteY0" fmla="*/ 0 h 3050712"/>
                <a:gd name="connsiteX1" fmla="*/ 3050712 w 3050712"/>
                <a:gd name="connsiteY1" fmla="*/ 1525356 h 3050712"/>
                <a:gd name="connsiteX2" fmla="*/ 2790205 w 3050712"/>
                <a:gd name="connsiteY2" fmla="*/ 2378197 h 3050712"/>
                <a:gd name="connsiteX3" fmla="*/ 2727516 w 3050712"/>
                <a:gd name="connsiteY3" fmla="*/ 2462031 h 3050712"/>
                <a:gd name="connsiteX4" fmla="*/ 2967918 w 3050712"/>
                <a:gd name="connsiteY4" fmla="*/ 2964750 h 3050712"/>
                <a:gd name="connsiteX5" fmla="*/ 2427535 w 3050712"/>
                <a:gd name="connsiteY5" fmla="*/ 2753312 h 3050712"/>
                <a:gd name="connsiteX6" fmla="*/ 2378197 w 3050712"/>
                <a:gd name="connsiteY6" fmla="*/ 2790205 h 3050712"/>
                <a:gd name="connsiteX7" fmla="*/ 1525356 w 3050712"/>
                <a:gd name="connsiteY7" fmla="*/ 3050712 h 3050712"/>
                <a:gd name="connsiteX8" fmla="*/ 0 w 3050712"/>
                <a:gd name="connsiteY8" fmla="*/ 1525356 h 3050712"/>
                <a:gd name="connsiteX9" fmla="*/ 1525356 w 3050712"/>
                <a:gd name="connsiteY9" fmla="*/ 0 h 3050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050712" h="3050712">
                  <a:moveTo>
                    <a:pt x="1525356" y="0"/>
                  </a:moveTo>
                  <a:cubicBezTo>
                    <a:pt x="2367787" y="0"/>
                    <a:pt x="3050712" y="682925"/>
                    <a:pt x="3050712" y="1525356"/>
                  </a:cubicBezTo>
                  <a:cubicBezTo>
                    <a:pt x="3050712" y="1841268"/>
                    <a:pt x="2954676" y="2134749"/>
                    <a:pt x="2790205" y="2378197"/>
                  </a:cubicBezTo>
                  <a:lnTo>
                    <a:pt x="2727516" y="2462031"/>
                  </a:lnTo>
                  <a:lnTo>
                    <a:pt x="2967918" y="2964750"/>
                  </a:lnTo>
                  <a:lnTo>
                    <a:pt x="2427535" y="2753312"/>
                  </a:lnTo>
                  <a:lnTo>
                    <a:pt x="2378197" y="2790205"/>
                  </a:lnTo>
                  <a:cubicBezTo>
                    <a:pt x="2134749" y="2954676"/>
                    <a:pt x="1841268" y="3050712"/>
                    <a:pt x="1525356" y="3050712"/>
                  </a:cubicBezTo>
                  <a:cubicBezTo>
                    <a:pt x="682925" y="3050712"/>
                    <a:pt x="0" y="2367787"/>
                    <a:pt x="0" y="1525356"/>
                  </a:cubicBezTo>
                  <a:cubicBezTo>
                    <a:pt x="0" y="682925"/>
                    <a:pt x="682925" y="0"/>
                    <a:pt x="152535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444500" sx="102000" sy="102000" algn="ctr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125" name="직사각형 124"/>
            <p:cNvSpPr/>
            <p:nvPr/>
          </p:nvSpPr>
          <p:spPr>
            <a:xfrm>
              <a:off x="3496870" y="2334159"/>
              <a:ext cx="2536195" cy="584775"/>
            </a:xfrm>
            <a:prstGeom prst="rect">
              <a:avLst/>
            </a:prstGeom>
            <a:effectLst>
              <a:outerShdw blurRad="368300" sx="102000" sy="102000" algn="ctr" rotWithShape="0">
                <a:srgbClr val="29679F">
                  <a:alpha val="27000"/>
                </a:srgbClr>
              </a:outerShdw>
            </a:effectLst>
          </p:spPr>
          <p:txBody>
            <a:bodyPr wrap="square">
              <a:spAutoFit/>
            </a:bodyPr>
            <a:lstStyle/>
            <a:p>
              <a:pPr algn="ctr" latinLnBrk="0">
                <a:spcAft>
                  <a:spcPts val="600"/>
                </a:spcAft>
              </a:pPr>
              <a:r>
                <a:rPr lang="ko-KR" altLang="en-US" sz="1600" b="1" spc="-10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srgbClr val="005DA2"/>
                  </a:solidFill>
                  <a:latin typeface="뫼비우스 Regular" panose="02000700060000000000" pitchFamily="2" charset="-127"/>
                  <a:ea typeface="뫼비우스 Regular" panose="02000700060000000000" pitchFamily="2" charset="-127"/>
                </a:rPr>
                <a:t>제 이야기를 </a:t>
              </a:r>
              <a:r>
                <a:rPr lang="en-US" altLang="ko-KR" sz="1600" b="1" spc="-10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srgbClr val="005DA2"/>
                  </a:solidFill>
                  <a:latin typeface="뫼비우스 Regular" panose="02000700060000000000" pitchFamily="2" charset="-127"/>
                  <a:ea typeface="뫼비우스 Regular" panose="02000700060000000000" pitchFamily="2" charset="-127"/>
                </a:rPr>
                <a:t/>
              </a:r>
              <a:br>
                <a:rPr lang="en-US" altLang="ko-KR" sz="1600" b="1" spc="-10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srgbClr val="005DA2"/>
                  </a:solidFill>
                  <a:latin typeface="뫼비우스 Regular" panose="02000700060000000000" pitchFamily="2" charset="-127"/>
                  <a:ea typeface="뫼비우스 Regular" panose="02000700060000000000" pitchFamily="2" charset="-127"/>
                </a:rPr>
              </a:br>
              <a:r>
                <a:rPr lang="ko-KR" altLang="en-US" sz="1600" b="1" spc="-10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srgbClr val="005DA2"/>
                  </a:solidFill>
                  <a:latin typeface="뫼비우스 Regular" panose="02000700060000000000" pitchFamily="2" charset="-127"/>
                  <a:ea typeface="뫼비우스 Regular" panose="02000700060000000000" pitchFamily="2" charset="-127"/>
                </a:rPr>
                <a:t>들어줄 곳이 있을까요</a:t>
              </a:r>
              <a:r>
                <a:rPr lang="en-US" altLang="ko-KR" sz="1600" b="1" spc="-10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srgbClr val="005DA2"/>
                  </a:solidFill>
                  <a:latin typeface="뫼비우스 Regular" panose="02000700060000000000" pitchFamily="2" charset="-127"/>
                  <a:ea typeface="뫼비우스 Regular" panose="02000700060000000000" pitchFamily="2" charset="-127"/>
                </a:rPr>
                <a:t>?</a:t>
              </a:r>
            </a:p>
          </p:txBody>
        </p:sp>
      </p:grp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87645C-68E8-4ACE-A384-C26745ED679D}" type="slidenum">
              <a:rPr lang="ko-KR" altLang="en-US" smtClean="0"/>
              <a:t>1</a:t>
            </a:fld>
            <a:endParaRPr lang="ko-KR" altLang="en-US"/>
          </a:p>
        </p:txBody>
      </p:sp>
      <p:sp>
        <p:nvSpPr>
          <p:cNvPr id="14" name="직사각형 13"/>
          <p:cNvSpPr/>
          <p:nvPr/>
        </p:nvSpPr>
        <p:spPr>
          <a:xfrm>
            <a:off x="485776" y="441325"/>
            <a:ext cx="8172449" cy="439384"/>
          </a:xfrm>
          <a:prstGeom prst="rect">
            <a:avLst/>
          </a:prstGeom>
          <a:gradFill>
            <a:gsLst>
              <a:gs pos="100000">
                <a:srgbClr val="42BAFF"/>
              </a:gs>
              <a:gs pos="72000">
                <a:srgbClr val="42BAFF">
                  <a:lumMod val="84000"/>
                </a:srgbClr>
              </a:gs>
              <a:gs pos="0">
                <a:srgbClr val="42BAFF"/>
              </a:gs>
              <a:gs pos="36000">
                <a:srgbClr val="42BAFF">
                  <a:lumMod val="84000"/>
                </a:srgbClr>
              </a:gs>
            </a:gsLst>
            <a:lin ang="0" scaled="1"/>
          </a:gradFill>
        </p:spPr>
        <p:txBody>
          <a:bodyPr wrap="none" anchor="ctr">
            <a:noAutofit/>
          </a:bodyPr>
          <a:lstStyle/>
          <a:p>
            <a:pPr algn="ctr"/>
            <a:r>
              <a:rPr lang="en-US" altLang="ko-KR" sz="1400" spc="3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chemeClr val="bg1"/>
                </a:solidFill>
                <a:latin typeface="뫼비우스 Regular" panose="02000700060000000000" pitchFamily="2" charset="-127"/>
                <a:ea typeface="뫼비우스 Regular" panose="02000700060000000000" pitchFamily="2" charset="-127"/>
              </a:rPr>
              <a:t>INTRO</a:t>
            </a:r>
            <a:endParaRPr lang="ko-KR" altLang="en-US" sz="1400" spc="300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chemeClr val="bg1"/>
              </a:solidFill>
              <a:latin typeface="뫼비우스 Regular" panose="02000700060000000000" pitchFamily="2" charset="-127"/>
              <a:ea typeface="뫼비우스 Regular" panose="02000700060000000000" pitchFamily="2" charset="-127"/>
            </a:endParaRPr>
          </a:p>
        </p:txBody>
      </p:sp>
      <p:grpSp>
        <p:nvGrpSpPr>
          <p:cNvPr id="3" name="그룹 2"/>
          <p:cNvGrpSpPr/>
          <p:nvPr/>
        </p:nvGrpSpPr>
        <p:grpSpPr>
          <a:xfrm>
            <a:off x="815709" y="1365444"/>
            <a:ext cx="2894375" cy="2330393"/>
            <a:chOff x="2088249" y="1494984"/>
            <a:chExt cx="2894375" cy="2330393"/>
          </a:xfrm>
        </p:grpSpPr>
        <p:grpSp>
          <p:nvGrpSpPr>
            <p:cNvPr id="4" name="그룹 3"/>
            <p:cNvGrpSpPr/>
            <p:nvPr/>
          </p:nvGrpSpPr>
          <p:grpSpPr>
            <a:xfrm>
              <a:off x="2088249" y="1494984"/>
              <a:ext cx="2894375" cy="2330393"/>
              <a:chOff x="521744" y="1774441"/>
              <a:chExt cx="2536195" cy="2042006"/>
            </a:xfrm>
          </p:grpSpPr>
          <p:sp>
            <p:nvSpPr>
              <p:cNvPr id="128" name="자유형 127"/>
              <p:cNvSpPr/>
              <p:nvPr/>
            </p:nvSpPr>
            <p:spPr>
              <a:xfrm rot="1100374">
                <a:off x="791143" y="1774441"/>
                <a:ext cx="2042006" cy="2042006"/>
              </a:xfrm>
              <a:custGeom>
                <a:avLst/>
                <a:gdLst>
                  <a:gd name="connsiteX0" fmla="*/ 1525356 w 3050712"/>
                  <a:gd name="connsiteY0" fmla="*/ 0 h 3050712"/>
                  <a:gd name="connsiteX1" fmla="*/ 3050712 w 3050712"/>
                  <a:gd name="connsiteY1" fmla="*/ 1525356 h 3050712"/>
                  <a:gd name="connsiteX2" fmla="*/ 2790205 w 3050712"/>
                  <a:gd name="connsiteY2" fmla="*/ 2378197 h 3050712"/>
                  <a:gd name="connsiteX3" fmla="*/ 2727516 w 3050712"/>
                  <a:gd name="connsiteY3" fmla="*/ 2462031 h 3050712"/>
                  <a:gd name="connsiteX4" fmla="*/ 2777418 w 3050712"/>
                  <a:gd name="connsiteY4" fmla="*/ 2977450 h 3050712"/>
                  <a:gd name="connsiteX5" fmla="*/ 2427535 w 3050712"/>
                  <a:gd name="connsiteY5" fmla="*/ 2753312 h 3050712"/>
                  <a:gd name="connsiteX6" fmla="*/ 2378197 w 3050712"/>
                  <a:gd name="connsiteY6" fmla="*/ 2790205 h 3050712"/>
                  <a:gd name="connsiteX7" fmla="*/ 1525356 w 3050712"/>
                  <a:gd name="connsiteY7" fmla="*/ 3050712 h 3050712"/>
                  <a:gd name="connsiteX8" fmla="*/ 0 w 3050712"/>
                  <a:gd name="connsiteY8" fmla="*/ 1525356 h 3050712"/>
                  <a:gd name="connsiteX9" fmla="*/ 1525356 w 3050712"/>
                  <a:gd name="connsiteY9" fmla="*/ 0 h 3050712"/>
                  <a:gd name="connsiteX0" fmla="*/ 1525356 w 3050712"/>
                  <a:gd name="connsiteY0" fmla="*/ 0 h 3050712"/>
                  <a:gd name="connsiteX1" fmla="*/ 3050712 w 3050712"/>
                  <a:gd name="connsiteY1" fmla="*/ 1525356 h 3050712"/>
                  <a:gd name="connsiteX2" fmla="*/ 2790205 w 3050712"/>
                  <a:gd name="connsiteY2" fmla="*/ 2378197 h 3050712"/>
                  <a:gd name="connsiteX3" fmla="*/ 2727516 w 3050712"/>
                  <a:gd name="connsiteY3" fmla="*/ 2462031 h 3050712"/>
                  <a:gd name="connsiteX4" fmla="*/ 2967918 w 3050712"/>
                  <a:gd name="connsiteY4" fmla="*/ 2964750 h 3050712"/>
                  <a:gd name="connsiteX5" fmla="*/ 2427535 w 3050712"/>
                  <a:gd name="connsiteY5" fmla="*/ 2753312 h 3050712"/>
                  <a:gd name="connsiteX6" fmla="*/ 2378197 w 3050712"/>
                  <a:gd name="connsiteY6" fmla="*/ 2790205 h 3050712"/>
                  <a:gd name="connsiteX7" fmla="*/ 1525356 w 3050712"/>
                  <a:gd name="connsiteY7" fmla="*/ 3050712 h 3050712"/>
                  <a:gd name="connsiteX8" fmla="*/ 0 w 3050712"/>
                  <a:gd name="connsiteY8" fmla="*/ 1525356 h 3050712"/>
                  <a:gd name="connsiteX9" fmla="*/ 1525356 w 3050712"/>
                  <a:gd name="connsiteY9" fmla="*/ 0 h 30507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050712" h="3050712">
                    <a:moveTo>
                      <a:pt x="1525356" y="0"/>
                    </a:moveTo>
                    <a:cubicBezTo>
                      <a:pt x="2367787" y="0"/>
                      <a:pt x="3050712" y="682925"/>
                      <a:pt x="3050712" y="1525356"/>
                    </a:cubicBezTo>
                    <a:cubicBezTo>
                      <a:pt x="3050712" y="1841268"/>
                      <a:pt x="2954676" y="2134749"/>
                      <a:pt x="2790205" y="2378197"/>
                    </a:cubicBezTo>
                    <a:lnTo>
                      <a:pt x="2727516" y="2462031"/>
                    </a:lnTo>
                    <a:lnTo>
                      <a:pt x="2967918" y="2964750"/>
                    </a:lnTo>
                    <a:lnTo>
                      <a:pt x="2427535" y="2753312"/>
                    </a:lnTo>
                    <a:lnTo>
                      <a:pt x="2378197" y="2790205"/>
                    </a:lnTo>
                    <a:cubicBezTo>
                      <a:pt x="2134749" y="2954676"/>
                      <a:pt x="1841268" y="3050712"/>
                      <a:pt x="1525356" y="3050712"/>
                    </a:cubicBezTo>
                    <a:cubicBezTo>
                      <a:pt x="682925" y="3050712"/>
                      <a:pt x="0" y="2367787"/>
                      <a:pt x="0" y="1525356"/>
                    </a:cubicBezTo>
                    <a:cubicBezTo>
                      <a:pt x="0" y="682925"/>
                      <a:pt x="682925" y="0"/>
                      <a:pt x="152535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444500" sx="102000" sy="102000" algn="ctr" rotWithShape="0">
                  <a:prstClr val="black">
                    <a:alpha val="22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ko-KR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30" name="직사각형 129"/>
              <p:cNvSpPr/>
              <p:nvPr/>
            </p:nvSpPr>
            <p:spPr>
              <a:xfrm>
                <a:off x="521744" y="2280769"/>
                <a:ext cx="2536195" cy="728161"/>
              </a:xfrm>
              <a:prstGeom prst="rect">
                <a:avLst/>
              </a:prstGeom>
              <a:effectLst>
                <a:outerShdw blurRad="368300" sx="102000" sy="102000" algn="ctr" rotWithShape="0">
                  <a:srgbClr val="29679F">
                    <a:alpha val="27000"/>
                  </a:srgbClr>
                </a:outerShdw>
              </a:effectLst>
            </p:spPr>
            <p:txBody>
              <a:bodyPr wrap="square">
                <a:spAutoFit/>
              </a:bodyPr>
              <a:lstStyle/>
              <a:p>
                <a:pPr algn="ctr" latinLnBrk="0">
                  <a:spcAft>
                    <a:spcPts val="600"/>
                  </a:spcAft>
                </a:pPr>
                <a:r>
                  <a:rPr lang="ko-KR" altLang="en-US" sz="1600" b="1" spc="-100" dirty="0">
                    <a:ln>
                      <a:solidFill>
                        <a:srgbClr val="5B9BD5">
                          <a:shade val="50000"/>
                          <a:alpha val="0"/>
                        </a:srgbClr>
                      </a:solidFill>
                    </a:ln>
                    <a:solidFill>
                      <a:srgbClr val="005DA2"/>
                    </a:solidFill>
                    <a:latin typeface="뫼비우스 Regular" panose="02000700060000000000" pitchFamily="2" charset="-127"/>
                    <a:ea typeface="뫼비우스 Regular" panose="02000700060000000000" pitchFamily="2" charset="-127"/>
                  </a:rPr>
                  <a:t>아이들 학교교육에 </a:t>
                </a:r>
                <a:r>
                  <a:rPr lang="en-US" altLang="ko-KR" sz="1600" b="1" spc="-100" dirty="0">
                    <a:ln>
                      <a:solidFill>
                        <a:srgbClr val="5B9BD5">
                          <a:shade val="50000"/>
                          <a:alpha val="0"/>
                        </a:srgbClr>
                      </a:solidFill>
                    </a:ln>
                    <a:solidFill>
                      <a:srgbClr val="005DA2"/>
                    </a:solidFill>
                    <a:latin typeface="뫼비우스 Regular" panose="02000700060000000000" pitchFamily="2" charset="-127"/>
                    <a:ea typeface="뫼비우스 Regular" panose="02000700060000000000" pitchFamily="2" charset="-127"/>
                  </a:rPr>
                  <a:t/>
                </a:r>
                <a:br>
                  <a:rPr lang="en-US" altLang="ko-KR" sz="1600" b="1" spc="-100" dirty="0">
                    <a:ln>
                      <a:solidFill>
                        <a:srgbClr val="5B9BD5">
                          <a:shade val="50000"/>
                          <a:alpha val="0"/>
                        </a:srgbClr>
                      </a:solidFill>
                    </a:ln>
                    <a:solidFill>
                      <a:srgbClr val="005DA2"/>
                    </a:solidFill>
                    <a:latin typeface="뫼비우스 Regular" panose="02000700060000000000" pitchFamily="2" charset="-127"/>
                    <a:ea typeface="뫼비우스 Regular" panose="02000700060000000000" pitchFamily="2" charset="-127"/>
                  </a:rPr>
                </a:br>
                <a:r>
                  <a:rPr lang="ko-KR" altLang="en-US" sz="1600" b="1" spc="-100" dirty="0">
                    <a:ln>
                      <a:solidFill>
                        <a:srgbClr val="5B9BD5">
                          <a:shade val="50000"/>
                          <a:alpha val="0"/>
                        </a:srgbClr>
                      </a:solidFill>
                    </a:ln>
                    <a:solidFill>
                      <a:srgbClr val="005DA2"/>
                    </a:solidFill>
                    <a:latin typeface="뫼비우스 Regular" panose="02000700060000000000" pitchFamily="2" charset="-127"/>
                    <a:ea typeface="뫼비우스 Regular" panose="02000700060000000000" pitchFamily="2" charset="-127"/>
                  </a:rPr>
                  <a:t>관심은 많은데</a:t>
                </a:r>
                <a:r>
                  <a:rPr lang="en-US" altLang="ko-KR" sz="1600" b="1" spc="-100" dirty="0">
                    <a:ln>
                      <a:solidFill>
                        <a:srgbClr val="5B9BD5">
                          <a:shade val="50000"/>
                          <a:alpha val="0"/>
                        </a:srgbClr>
                      </a:solidFill>
                    </a:ln>
                    <a:solidFill>
                      <a:srgbClr val="005DA2"/>
                    </a:solidFill>
                    <a:latin typeface="뫼비우스 Regular" panose="02000700060000000000" pitchFamily="2" charset="-127"/>
                    <a:ea typeface="뫼비우스 Regular" panose="02000700060000000000" pitchFamily="2" charset="-127"/>
                  </a:rPr>
                  <a:t>, </a:t>
                </a:r>
                <a:br>
                  <a:rPr lang="en-US" altLang="ko-KR" sz="1600" b="1" spc="-100" dirty="0">
                    <a:ln>
                      <a:solidFill>
                        <a:srgbClr val="5B9BD5">
                          <a:shade val="50000"/>
                          <a:alpha val="0"/>
                        </a:srgbClr>
                      </a:solidFill>
                    </a:ln>
                    <a:solidFill>
                      <a:srgbClr val="005DA2"/>
                    </a:solidFill>
                    <a:latin typeface="뫼비우스 Regular" panose="02000700060000000000" pitchFamily="2" charset="-127"/>
                    <a:ea typeface="뫼비우스 Regular" panose="02000700060000000000" pitchFamily="2" charset="-127"/>
                  </a:rPr>
                </a:br>
                <a:endParaRPr lang="en-US" altLang="ko-KR" sz="1600" b="1" spc="-10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srgbClr val="005DA2"/>
                  </a:solidFill>
                  <a:latin typeface="뫼비우스 Regular" panose="02000700060000000000" pitchFamily="2" charset="-127"/>
                  <a:ea typeface="뫼비우스 Regular" panose="02000700060000000000" pitchFamily="2" charset="-127"/>
                </a:endParaRPr>
              </a:p>
            </p:txBody>
          </p:sp>
        </p:grpSp>
        <p:sp>
          <p:nvSpPr>
            <p:cNvPr id="2" name="직사각형 1"/>
            <p:cNvSpPr/>
            <p:nvPr/>
          </p:nvSpPr>
          <p:spPr>
            <a:xfrm>
              <a:off x="2258004" y="2717470"/>
              <a:ext cx="2605771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latinLnBrk="0">
                <a:spcAft>
                  <a:spcPts val="600"/>
                </a:spcAft>
              </a:pPr>
              <a:r>
                <a:rPr lang="ko-KR" altLang="en-US" sz="1600" b="1" spc="-10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srgbClr val="005DA2"/>
                  </a:solidFill>
                  <a:latin typeface="뫼비우스 Regular" panose="02000700060000000000" pitchFamily="2" charset="-127"/>
                  <a:ea typeface="뫼비우스 Regular" panose="02000700060000000000" pitchFamily="2" charset="-127"/>
                </a:rPr>
                <a:t>무엇부터 시작해야 할지</a:t>
              </a:r>
              <a:r>
                <a:rPr lang="en-US" altLang="ko-KR" sz="1600" b="1" spc="-10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srgbClr val="005DA2"/>
                  </a:solidFill>
                  <a:latin typeface="뫼비우스 Regular" panose="02000700060000000000" pitchFamily="2" charset="-127"/>
                  <a:ea typeface="뫼비우스 Regular" panose="02000700060000000000" pitchFamily="2" charset="-127"/>
                </a:rPr>
                <a:t/>
              </a:r>
              <a:br>
                <a:rPr lang="en-US" altLang="ko-KR" sz="1600" b="1" spc="-10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srgbClr val="005DA2"/>
                  </a:solidFill>
                  <a:latin typeface="뫼비우스 Regular" panose="02000700060000000000" pitchFamily="2" charset="-127"/>
                  <a:ea typeface="뫼비우스 Regular" panose="02000700060000000000" pitchFamily="2" charset="-127"/>
                </a:rPr>
              </a:br>
              <a:r>
                <a:rPr lang="ko-KR" altLang="en-US" sz="1600" b="1" spc="-10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srgbClr val="005DA2"/>
                  </a:solidFill>
                  <a:latin typeface="뫼비우스 Regular" panose="02000700060000000000" pitchFamily="2" charset="-127"/>
                  <a:ea typeface="뫼비우스 Regular" panose="02000700060000000000" pitchFamily="2" charset="-127"/>
                </a:rPr>
                <a:t> 모르겠어요</a:t>
              </a:r>
              <a:r>
                <a:rPr lang="en-US" altLang="ko-KR" sz="1600" b="1" spc="-10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srgbClr val="005DA2"/>
                  </a:solidFill>
                  <a:latin typeface="뫼비우스 Regular" panose="02000700060000000000" pitchFamily="2" charset="-127"/>
                  <a:ea typeface="뫼비우스 Regular" panose="02000700060000000000" pitchFamily="2" charset="-127"/>
                </a:rPr>
                <a:t>.</a:t>
              </a:r>
            </a:p>
          </p:txBody>
        </p:sp>
      </p:grpSp>
      <p:grpSp>
        <p:nvGrpSpPr>
          <p:cNvPr id="8" name="그룹 7"/>
          <p:cNvGrpSpPr/>
          <p:nvPr/>
        </p:nvGrpSpPr>
        <p:grpSpPr>
          <a:xfrm>
            <a:off x="5815785" y="1414927"/>
            <a:ext cx="2625769" cy="2424831"/>
            <a:chOff x="5602425" y="1414927"/>
            <a:chExt cx="2625769" cy="2424831"/>
          </a:xfrm>
        </p:grpSpPr>
        <p:grpSp>
          <p:nvGrpSpPr>
            <p:cNvPr id="13" name="그룹 12"/>
            <p:cNvGrpSpPr/>
            <p:nvPr/>
          </p:nvGrpSpPr>
          <p:grpSpPr>
            <a:xfrm>
              <a:off x="5602425" y="1414927"/>
              <a:ext cx="2625769" cy="2424831"/>
              <a:chOff x="515868" y="1670808"/>
              <a:chExt cx="2536195" cy="2342112"/>
            </a:xfrm>
          </p:grpSpPr>
          <p:sp>
            <p:nvSpPr>
              <p:cNvPr id="16" name="자유형 15"/>
              <p:cNvSpPr/>
              <p:nvPr/>
            </p:nvSpPr>
            <p:spPr>
              <a:xfrm rot="4669218">
                <a:off x="620268" y="1670808"/>
                <a:ext cx="2342112" cy="2342112"/>
              </a:xfrm>
              <a:custGeom>
                <a:avLst/>
                <a:gdLst>
                  <a:gd name="connsiteX0" fmla="*/ 1525356 w 3050712"/>
                  <a:gd name="connsiteY0" fmla="*/ 0 h 3050712"/>
                  <a:gd name="connsiteX1" fmla="*/ 3050712 w 3050712"/>
                  <a:gd name="connsiteY1" fmla="*/ 1525356 h 3050712"/>
                  <a:gd name="connsiteX2" fmla="*/ 2790205 w 3050712"/>
                  <a:gd name="connsiteY2" fmla="*/ 2378197 h 3050712"/>
                  <a:gd name="connsiteX3" fmla="*/ 2727516 w 3050712"/>
                  <a:gd name="connsiteY3" fmla="*/ 2462031 h 3050712"/>
                  <a:gd name="connsiteX4" fmla="*/ 2777418 w 3050712"/>
                  <a:gd name="connsiteY4" fmla="*/ 2977450 h 3050712"/>
                  <a:gd name="connsiteX5" fmla="*/ 2427535 w 3050712"/>
                  <a:gd name="connsiteY5" fmla="*/ 2753312 h 3050712"/>
                  <a:gd name="connsiteX6" fmla="*/ 2378197 w 3050712"/>
                  <a:gd name="connsiteY6" fmla="*/ 2790205 h 3050712"/>
                  <a:gd name="connsiteX7" fmla="*/ 1525356 w 3050712"/>
                  <a:gd name="connsiteY7" fmla="*/ 3050712 h 3050712"/>
                  <a:gd name="connsiteX8" fmla="*/ 0 w 3050712"/>
                  <a:gd name="connsiteY8" fmla="*/ 1525356 h 3050712"/>
                  <a:gd name="connsiteX9" fmla="*/ 1525356 w 3050712"/>
                  <a:gd name="connsiteY9" fmla="*/ 0 h 3050712"/>
                  <a:gd name="connsiteX0" fmla="*/ 1525356 w 3050712"/>
                  <a:gd name="connsiteY0" fmla="*/ 0 h 3050712"/>
                  <a:gd name="connsiteX1" fmla="*/ 3050712 w 3050712"/>
                  <a:gd name="connsiteY1" fmla="*/ 1525356 h 3050712"/>
                  <a:gd name="connsiteX2" fmla="*/ 2790205 w 3050712"/>
                  <a:gd name="connsiteY2" fmla="*/ 2378197 h 3050712"/>
                  <a:gd name="connsiteX3" fmla="*/ 2727516 w 3050712"/>
                  <a:gd name="connsiteY3" fmla="*/ 2462031 h 3050712"/>
                  <a:gd name="connsiteX4" fmla="*/ 2967918 w 3050712"/>
                  <a:gd name="connsiteY4" fmla="*/ 2964750 h 3050712"/>
                  <a:gd name="connsiteX5" fmla="*/ 2427535 w 3050712"/>
                  <a:gd name="connsiteY5" fmla="*/ 2753312 h 3050712"/>
                  <a:gd name="connsiteX6" fmla="*/ 2378197 w 3050712"/>
                  <a:gd name="connsiteY6" fmla="*/ 2790205 h 3050712"/>
                  <a:gd name="connsiteX7" fmla="*/ 1525356 w 3050712"/>
                  <a:gd name="connsiteY7" fmla="*/ 3050712 h 3050712"/>
                  <a:gd name="connsiteX8" fmla="*/ 0 w 3050712"/>
                  <a:gd name="connsiteY8" fmla="*/ 1525356 h 3050712"/>
                  <a:gd name="connsiteX9" fmla="*/ 1525356 w 3050712"/>
                  <a:gd name="connsiteY9" fmla="*/ 0 h 30507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050712" h="3050712">
                    <a:moveTo>
                      <a:pt x="1525356" y="0"/>
                    </a:moveTo>
                    <a:cubicBezTo>
                      <a:pt x="2367787" y="0"/>
                      <a:pt x="3050712" y="682925"/>
                      <a:pt x="3050712" y="1525356"/>
                    </a:cubicBezTo>
                    <a:cubicBezTo>
                      <a:pt x="3050712" y="1841268"/>
                      <a:pt x="2954676" y="2134749"/>
                      <a:pt x="2790205" y="2378197"/>
                    </a:cubicBezTo>
                    <a:lnTo>
                      <a:pt x="2727516" y="2462031"/>
                    </a:lnTo>
                    <a:lnTo>
                      <a:pt x="2967918" y="2964750"/>
                    </a:lnTo>
                    <a:lnTo>
                      <a:pt x="2427535" y="2753312"/>
                    </a:lnTo>
                    <a:lnTo>
                      <a:pt x="2378197" y="2790205"/>
                    </a:lnTo>
                    <a:cubicBezTo>
                      <a:pt x="2134749" y="2954676"/>
                      <a:pt x="1841268" y="3050712"/>
                      <a:pt x="1525356" y="3050712"/>
                    </a:cubicBezTo>
                    <a:cubicBezTo>
                      <a:pt x="682925" y="3050712"/>
                      <a:pt x="0" y="2367787"/>
                      <a:pt x="0" y="1525356"/>
                    </a:cubicBezTo>
                    <a:cubicBezTo>
                      <a:pt x="0" y="682925"/>
                      <a:pt x="682925" y="0"/>
                      <a:pt x="152535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444500" sx="102000" sy="102000" algn="ctr" rotWithShape="0">
                  <a:prstClr val="black">
                    <a:alpha val="22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ko-KR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7" name="직사각형 16"/>
              <p:cNvSpPr/>
              <p:nvPr/>
            </p:nvSpPr>
            <p:spPr>
              <a:xfrm>
                <a:off x="515868" y="1932627"/>
                <a:ext cx="2536195" cy="802649"/>
              </a:xfrm>
              <a:prstGeom prst="rect">
                <a:avLst/>
              </a:prstGeom>
              <a:effectLst>
                <a:outerShdw blurRad="368300" sx="102000" sy="102000" algn="ctr" rotWithShape="0">
                  <a:srgbClr val="29679F">
                    <a:alpha val="27000"/>
                  </a:srgbClr>
                </a:outerShdw>
              </a:effectLst>
            </p:spPr>
            <p:txBody>
              <a:bodyPr wrap="square">
                <a:spAutoFit/>
              </a:bodyPr>
              <a:lstStyle/>
              <a:p>
                <a:pPr algn="ctr" latinLnBrk="0">
                  <a:spcAft>
                    <a:spcPts val="600"/>
                  </a:spcAft>
                </a:pPr>
                <a:r>
                  <a:rPr lang="ko-KR" altLang="en-US" sz="1600" b="1" spc="-100" dirty="0" smtClean="0">
                    <a:ln>
                      <a:solidFill>
                        <a:srgbClr val="5B9BD5">
                          <a:shade val="50000"/>
                          <a:alpha val="0"/>
                        </a:srgbClr>
                      </a:solidFill>
                    </a:ln>
                    <a:solidFill>
                      <a:srgbClr val="005DA2"/>
                    </a:solidFill>
                    <a:latin typeface="뫼비우스 Regular" panose="02000700060000000000" pitchFamily="2" charset="-127"/>
                    <a:ea typeface="뫼비우스 Regular" panose="02000700060000000000" pitchFamily="2" charset="-127"/>
                  </a:rPr>
                  <a:t>우리 아이들의 </a:t>
                </a:r>
                <a:r>
                  <a:rPr lang="en-US" altLang="ko-KR" sz="1600" b="1" spc="-100" dirty="0" smtClean="0">
                    <a:ln>
                      <a:solidFill>
                        <a:srgbClr val="5B9BD5">
                          <a:shade val="50000"/>
                          <a:alpha val="0"/>
                        </a:srgbClr>
                      </a:solidFill>
                    </a:ln>
                    <a:solidFill>
                      <a:srgbClr val="005DA2"/>
                    </a:solidFill>
                    <a:latin typeface="뫼비우스 Regular" panose="02000700060000000000" pitchFamily="2" charset="-127"/>
                    <a:ea typeface="뫼비우스 Regular" panose="02000700060000000000" pitchFamily="2" charset="-127"/>
                  </a:rPr>
                  <a:t/>
                </a:r>
                <a:br>
                  <a:rPr lang="en-US" altLang="ko-KR" sz="1600" b="1" spc="-100" dirty="0" smtClean="0">
                    <a:ln>
                      <a:solidFill>
                        <a:srgbClr val="5B9BD5">
                          <a:shade val="50000"/>
                          <a:alpha val="0"/>
                        </a:srgbClr>
                      </a:solidFill>
                    </a:ln>
                    <a:solidFill>
                      <a:srgbClr val="005DA2"/>
                    </a:solidFill>
                    <a:latin typeface="뫼비우스 Regular" panose="02000700060000000000" pitchFamily="2" charset="-127"/>
                    <a:ea typeface="뫼비우스 Regular" panose="02000700060000000000" pitchFamily="2" charset="-127"/>
                  </a:rPr>
                </a:br>
                <a:r>
                  <a:rPr lang="ko-KR" altLang="en-US" sz="1600" b="1" spc="-100" dirty="0" smtClean="0">
                    <a:ln>
                      <a:solidFill>
                        <a:srgbClr val="5B9BD5">
                          <a:shade val="50000"/>
                          <a:alpha val="0"/>
                        </a:srgbClr>
                      </a:solidFill>
                    </a:ln>
                    <a:solidFill>
                      <a:srgbClr val="005DA2"/>
                    </a:solidFill>
                    <a:latin typeface="뫼비우스 Regular" panose="02000700060000000000" pitchFamily="2" charset="-127"/>
                    <a:ea typeface="뫼비우스 Regular" panose="02000700060000000000" pitchFamily="2" charset="-127"/>
                  </a:rPr>
                  <a:t>교육에 도움이 </a:t>
                </a:r>
                <a:r>
                  <a:rPr lang="en-US" altLang="ko-KR" sz="1600" b="1" spc="-100" dirty="0" smtClean="0">
                    <a:ln>
                      <a:solidFill>
                        <a:srgbClr val="5B9BD5">
                          <a:shade val="50000"/>
                          <a:alpha val="0"/>
                        </a:srgbClr>
                      </a:solidFill>
                    </a:ln>
                    <a:solidFill>
                      <a:srgbClr val="005DA2"/>
                    </a:solidFill>
                    <a:latin typeface="뫼비우스 Regular" panose="02000700060000000000" pitchFamily="2" charset="-127"/>
                    <a:ea typeface="뫼비우스 Regular" panose="02000700060000000000" pitchFamily="2" charset="-127"/>
                  </a:rPr>
                  <a:t/>
                </a:r>
                <a:br>
                  <a:rPr lang="en-US" altLang="ko-KR" sz="1600" b="1" spc="-100" dirty="0" smtClean="0">
                    <a:ln>
                      <a:solidFill>
                        <a:srgbClr val="5B9BD5">
                          <a:shade val="50000"/>
                          <a:alpha val="0"/>
                        </a:srgbClr>
                      </a:solidFill>
                    </a:ln>
                    <a:solidFill>
                      <a:srgbClr val="005DA2"/>
                    </a:solidFill>
                    <a:latin typeface="뫼비우스 Regular" panose="02000700060000000000" pitchFamily="2" charset="-127"/>
                    <a:ea typeface="뫼비우스 Regular" panose="02000700060000000000" pitchFamily="2" charset="-127"/>
                  </a:rPr>
                </a:br>
                <a:r>
                  <a:rPr lang="ko-KR" altLang="en-US" sz="1600" b="1" spc="-100" dirty="0" smtClean="0">
                    <a:ln>
                      <a:solidFill>
                        <a:srgbClr val="5B9BD5">
                          <a:shade val="50000"/>
                          <a:alpha val="0"/>
                        </a:srgbClr>
                      </a:solidFill>
                    </a:ln>
                    <a:solidFill>
                      <a:srgbClr val="005DA2"/>
                    </a:solidFill>
                    <a:latin typeface="뫼비우스 Regular" panose="02000700060000000000" pitchFamily="2" charset="-127"/>
                    <a:ea typeface="뫼비우스 Regular" panose="02000700060000000000" pitchFamily="2" charset="-127"/>
                  </a:rPr>
                  <a:t>되었으면 좋겠어요</a:t>
                </a:r>
                <a:r>
                  <a:rPr lang="en-US" altLang="ko-KR" sz="1600" b="1" spc="-100" dirty="0" smtClean="0">
                    <a:ln>
                      <a:solidFill>
                        <a:srgbClr val="5B9BD5">
                          <a:shade val="50000"/>
                          <a:alpha val="0"/>
                        </a:srgbClr>
                      </a:solidFill>
                    </a:ln>
                    <a:solidFill>
                      <a:srgbClr val="005DA2"/>
                    </a:solidFill>
                    <a:latin typeface="뫼비우스 Regular" panose="02000700060000000000" pitchFamily="2" charset="-127"/>
                    <a:ea typeface="뫼비우스 Regular" panose="02000700060000000000" pitchFamily="2" charset="-127"/>
                  </a:rPr>
                  <a:t>.</a:t>
                </a:r>
                <a:endParaRPr lang="en-US" altLang="ko-KR" sz="1600" b="1" spc="-10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srgbClr val="005DA2"/>
                  </a:solidFill>
                  <a:latin typeface="뫼비우스 Regular" panose="02000700060000000000" pitchFamily="2" charset="-127"/>
                  <a:ea typeface="뫼비우스 Regular" panose="02000700060000000000" pitchFamily="2" charset="-127"/>
                </a:endParaRPr>
              </a:p>
            </p:txBody>
          </p:sp>
        </p:grpSp>
        <p:sp>
          <p:nvSpPr>
            <p:cNvPr id="6" name="직사각형 5"/>
            <p:cNvSpPr/>
            <p:nvPr/>
          </p:nvSpPr>
          <p:spPr>
            <a:xfrm>
              <a:off x="5935949" y="2627521"/>
              <a:ext cx="1992853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latinLnBrk="0">
                <a:spcAft>
                  <a:spcPts val="600"/>
                </a:spcAft>
              </a:pPr>
              <a:r>
                <a:rPr lang="ko-KR" altLang="en-US" sz="1600" b="1" spc="-10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srgbClr val="005DA2"/>
                  </a:solidFill>
                  <a:latin typeface="뫼비우스 Regular" panose="02000700060000000000" pitchFamily="2" charset="-127"/>
                  <a:ea typeface="뫼비우스 Regular" panose="02000700060000000000" pitchFamily="2" charset="-127"/>
                </a:rPr>
                <a:t>이런 우리의 생각을 </a:t>
              </a:r>
              <a:r>
                <a:rPr lang="en-US" altLang="ko-KR" sz="1600" b="1" spc="-10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srgbClr val="005DA2"/>
                  </a:solidFill>
                  <a:latin typeface="뫼비우스 Regular" panose="02000700060000000000" pitchFamily="2" charset="-127"/>
                  <a:ea typeface="뫼비우스 Regular" panose="02000700060000000000" pitchFamily="2" charset="-127"/>
                </a:rPr>
                <a:t/>
              </a:r>
              <a:br>
                <a:rPr lang="en-US" altLang="ko-KR" sz="1600" b="1" spc="-10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srgbClr val="005DA2"/>
                  </a:solidFill>
                  <a:latin typeface="뫼비우스 Regular" panose="02000700060000000000" pitchFamily="2" charset="-127"/>
                  <a:ea typeface="뫼비우스 Regular" panose="02000700060000000000" pitchFamily="2" charset="-127"/>
                </a:rPr>
              </a:br>
              <a:r>
                <a:rPr lang="ko-KR" altLang="en-US" sz="1600" b="1" spc="-10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srgbClr val="005DA2"/>
                  </a:solidFill>
                  <a:latin typeface="뫼비우스 Regular" panose="02000700060000000000" pitchFamily="2" charset="-127"/>
                  <a:ea typeface="뫼비우스 Regular" panose="02000700060000000000" pitchFamily="2" charset="-127"/>
                </a:rPr>
                <a:t>어떻게 표현해야 하는지 </a:t>
              </a:r>
              <a:r>
                <a:rPr lang="en-US" altLang="ko-KR" sz="1600" b="1" spc="-10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srgbClr val="005DA2"/>
                  </a:solidFill>
                  <a:latin typeface="뫼비우스 Regular" panose="02000700060000000000" pitchFamily="2" charset="-127"/>
                  <a:ea typeface="뫼비우스 Regular" panose="02000700060000000000" pitchFamily="2" charset="-127"/>
                </a:rPr>
                <a:t/>
              </a:r>
              <a:br>
                <a:rPr lang="en-US" altLang="ko-KR" sz="1600" b="1" spc="-10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srgbClr val="005DA2"/>
                  </a:solidFill>
                  <a:latin typeface="뫼비우스 Regular" panose="02000700060000000000" pitchFamily="2" charset="-127"/>
                  <a:ea typeface="뫼비우스 Regular" panose="02000700060000000000" pitchFamily="2" charset="-127"/>
                </a:rPr>
              </a:br>
              <a:r>
                <a:rPr lang="ko-KR" altLang="en-US" sz="1600" b="1" spc="-10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srgbClr val="005DA2"/>
                  </a:solidFill>
                  <a:latin typeface="뫼비우스 Regular" panose="02000700060000000000" pitchFamily="2" charset="-127"/>
                  <a:ea typeface="뫼비우스 Regular" panose="02000700060000000000" pitchFamily="2" charset="-127"/>
                </a:rPr>
                <a:t>알려주세요</a:t>
              </a:r>
              <a:endParaRPr lang="en-US" altLang="ko-KR" sz="1600" b="1" spc="-1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5DA2"/>
                </a:solidFill>
                <a:latin typeface="뫼비우스 Regular" panose="02000700060000000000" pitchFamily="2" charset="-127"/>
                <a:ea typeface="뫼비우스 Regular" panose="02000700060000000000" pitchFamily="2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67509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87645C-68E8-4ACE-A384-C26745ED679D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19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2" name="직사각형 51"/>
          <p:cNvSpPr/>
          <p:nvPr/>
        </p:nvSpPr>
        <p:spPr>
          <a:xfrm>
            <a:off x="2207320" y="2153954"/>
            <a:ext cx="4729360" cy="1219943"/>
          </a:xfrm>
          <a:prstGeom prst="rect">
            <a:avLst/>
          </a:prstGeom>
          <a:effectLst/>
        </p:spPr>
        <p:txBody>
          <a:bodyPr wrap="none" anchor="ctr">
            <a:noAutofit/>
          </a:bodyPr>
          <a:lstStyle/>
          <a:p>
            <a:pPr algn="ctr" latinLnBrk="0">
              <a:spcBef>
                <a:spcPts val="1000"/>
              </a:spcBef>
              <a:defRPr/>
            </a:pPr>
            <a:r>
              <a:rPr lang="ko-KR" altLang="en-US" sz="6600" spc="1000" dirty="0" smtClean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83CC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감사합니다</a:t>
            </a:r>
            <a:endParaRPr lang="en-US" altLang="ko-KR" sz="6600" spc="1000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0083CC"/>
              </a:solidFill>
              <a:latin typeface="KoPub돋움체 Bold" panose="02020603020101020101" pitchFamily="18" charset="-127"/>
              <a:ea typeface="KoPub돋움체 Bold" panose="02020603020101020101" pitchFamily="18" charset="-127"/>
            </a:endParaRPr>
          </a:p>
        </p:txBody>
      </p:sp>
      <p:sp>
        <p:nvSpPr>
          <p:cNvPr id="53" name="직사각형 52"/>
          <p:cNvSpPr/>
          <p:nvPr/>
        </p:nvSpPr>
        <p:spPr>
          <a:xfrm>
            <a:off x="485776" y="441325"/>
            <a:ext cx="8172449" cy="439384"/>
          </a:xfrm>
          <a:prstGeom prst="rect">
            <a:avLst/>
          </a:prstGeom>
          <a:gradFill>
            <a:gsLst>
              <a:gs pos="100000">
                <a:srgbClr val="42BAFF">
                  <a:alpha val="0"/>
                </a:srgbClr>
              </a:gs>
              <a:gs pos="72000">
                <a:srgbClr val="42BAFF">
                  <a:lumMod val="84000"/>
                </a:srgbClr>
              </a:gs>
              <a:gs pos="0">
                <a:srgbClr val="42BAFF">
                  <a:alpha val="0"/>
                </a:srgbClr>
              </a:gs>
              <a:gs pos="36000">
                <a:srgbClr val="42BAFF">
                  <a:lumMod val="84000"/>
                </a:srgbClr>
              </a:gs>
            </a:gsLst>
            <a:lin ang="0" scaled="1"/>
          </a:gradFill>
        </p:spPr>
        <p:txBody>
          <a:bodyPr wrap="none" anchor="ctr">
            <a:noAutofit/>
          </a:bodyPr>
          <a:lstStyle/>
          <a:p>
            <a:pPr algn="ctr"/>
            <a:r>
              <a:rPr lang="en-US" altLang="ko-KR" sz="1400" spc="3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chemeClr val="bg1"/>
                </a:solidFill>
                <a:latin typeface="뫼비우스 Regular" panose="02000700060000000000" pitchFamily="2" charset="-127"/>
                <a:ea typeface="뫼비우스 Regular" panose="02000700060000000000" pitchFamily="2" charset="-127"/>
              </a:rPr>
              <a:t>2015 </a:t>
            </a:r>
            <a:r>
              <a:rPr lang="ko-KR" altLang="en-US" sz="1400" spc="3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chemeClr val="bg1"/>
                </a:solidFill>
                <a:latin typeface="뫼비우스 Regular" panose="02000700060000000000" pitchFamily="2" charset="-127"/>
                <a:ea typeface="뫼비우스 Regular" panose="02000700060000000000" pitchFamily="2" charset="-127"/>
              </a:rPr>
              <a:t>교원능력개발평가</a:t>
            </a:r>
          </a:p>
        </p:txBody>
      </p:sp>
    </p:spTree>
    <p:extLst>
      <p:ext uri="{BB962C8B-B14F-4D97-AF65-F5344CB8AC3E}">
        <p14:creationId xmlns:p14="http://schemas.microsoft.com/office/powerpoint/2010/main" val="795030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/>
      <p:bldP spid="5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/>
        </p:nvSpPr>
        <p:spPr>
          <a:xfrm>
            <a:off x="0" y="13787"/>
            <a:ext cx="9144000" cy="6858000"/>
          </a:xfrm>
          <a:prstGeom prst="rect">
            <a:avLst/>
          </a:prstGeom>
          <a:solidFill>
            <a:schemeClr val="accent1">
              <a:lumMod val="75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73" name="그룹 72"/>
          <p:cNvGrpSpPr/>
          <p:nvPr/>
        </p:nvGrpSpPr>
        <p:grpSpPr>
          <a:xfrm>
            <a:off x="552126" y="867378"/>
            <a:ext cx="8591874" cy="1525584"/>
            <a:chOff x="-393391" y="1042984"/>
            <a:chExt cx="8591874" cy="1525584"/>
          </a:xfrm>
        </p:grpSpPr>
        <p:pic>
          <p:nvPicPr>
            <p:cNvPr id="74" name="Picture 4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6016"/>
            <a:stretch/>
          </p:blipFill>
          <p:spPr bwMode="auto">
            <a:xfrm rot="10800000">
              <a:off x="-393391" y="1042984"/>
              <a:ext cx="8494532" cy="638564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</p:pic>
        <p:sp>
          <p:nvSpPr>
            <p:cNvPr id="75" name="모서리가 둥근 직사각형 74"/>
            <p:cNvSpPr/>
            <p:nvPr/>
          </p:nvSpPr>
          <p:spPr>
            <a:xfrm>
              <a:off x="624779" y="1557919"/>
              <a:ext cx="6458192" cy="1010649"/>
            </a:xfrm>
            <a:prstGeom prst="roundRect">
              <a:avLst>
                <a:gd name="adj" fmla="val 10450"/>
              </a:avLst>
            </a:prstGeom>
            <a:solidFill>
              <a:schemeClr val="bg1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76" name="직사각형 75"/>
            <p:cNvSpPr/>
            <p:nvPr/>
          </p:nvSpPr>
          <p:spPr>
            <a:xfrm>
              <a:off x="803018" y="1546523"/>
              <a:ext cx="791961" cy="1021012"/>
            </a:xfrm>
            <a:prstGeom prst="rect">
              <a:avLst/>
            </a:prstGeom>
            <a:solidFill>
              <a:srgbClr val="0083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77" name="직사각형 76"/>
            <p:cNvSpPr/>
            <p:nvPr/>
          </p:nvSpPr>
          <p:spPr>
            <a:xfrm>
              <a:off x="954379" y="1656157"/>
              <a:ext cx="48923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ko-KR" sz="4400" spc="-100" dirty="0" smtClean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white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1</a:t>
              </a:r>
              <a:endParaRPr lang="ko-KR" altLang="en-US" sz="4400" dirty="0">
                <a:solidFill>
                  <a:prstClr val="white"/>
                </a:solidFill>
              </a:endParaRPr>
            </a:p>
          </p:txBody>
        </p:sp>
        <p:sp>
          <p:nvSpPr>
            <p:cNvPr id="78" name="직사각형 77"/>
            <p:cNvSpPr/>
            <p:nvPr/>
          </p:nvSpPr>
          <p:spPr>
            <a:xfrm>
              <a:off x="1775820" y="1905593"/>
              <a:ext cx="6422663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atinLnBrk="0"/>
              <a:r>
                <a:rPr lang="ko-KR" altLang="en-US" sz="2400" spc="-13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srgbClr val="071F5D"/>
                  </a:solidFill>
                  <a:latin typeface="뫼비우스 Bold" panose="02000500000000000000" pitchFamily="2" charset="-127"/>
                  <a:ea typeface="뫼비우스 Bold" panose="02000500000000000000" pitchFamily="2" charset="-127"/>
                </a:rPr>
                <a:t>교원능력개발평가 </a:t>
              </a:r>
              <a:r>
                <a:rPr lang="ko-KR" altLang="en-US" sz="2400" spc="-13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latin typeface="뫼비우스 Bold" panose="02000500000000000000" pitchFamily="2" charset="-127"/>
                  <a:ea typeface="뫼비우스 Bold" panose="02000500000000000000" pitchFamily="2" charset="-127"/>
                </a:rPr>
                <a:t>왜 </a:t>
              </a:r>
              <a:r>
                <a:rPr lang="ko-KR" altLang="en-US" sz="2400" spc="-130" dirty="0" smtClean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latin typeface="뫼비우스 Bold" panose="02000500000000000000" pitchFamily="2" charset="-127"/>
                  <a:ea typeface="뫼비우스 Bold" panose="02000500000000000000" pitchFamily="2" charset="-127"/>
                </a:rPr>
                <a:t>해야 하나요</a:t>
              </a:r>
              <a:r>
                <a:rPr lang="en-US" altLang="ko-KR" sz="2400" spc="-130" dirty="0" smtClean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latin typeface="뫼비우스 Bold" panose="02000500000000000000" pitchFamily="2" charset="-127"/>
                  <a:ea typeface="뫼비우스 Bold" panose="02000500000000000000" pitchFamily="2" charset="-127"/>
                </a:rPr>
                <a:t>?</a:t>
              </a:r>
              <a:endParaRPr lang="ko-KR" altLang="en-US" sz="2400" spc="-13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뫼비우스 Bold" panose="02000500000000000000" pitchFamily="2" charset="-127"/>
                <a:ea typeface="뫼비우스 Bold" panose="02000500000000000000" pitchFamily="2" charset="-127"/>
              </a:endParaRPr>
            </a:p>
          </p:txBody>
        </p:sp>
        <p:sp>
          <p:nvSpPr>
            <p:cNvPr id="79" name="직사각형 78"/>
            <p:cNvSpPr/>
            <p:nvPr/>
          </p:nvSpPr>
          <p:spPr>
            <a:xfrm>
              <a:off x="1773218" y="1719749"/>
              <a:ext cx="1556836" cy="29546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10000"/>
                </a:lnSpc>
                <a:spcAft>
                  <a:spcPts val="1800"/>
                </a:spcAft>
                <a:buClr>
                  <a:prstClr val="black">
                    <a:lumMod val="50000"/>
                    <a:lumOff val="50000"/>
                  </a:prstClr>
                </a:buClr>
                <a:buSzPct val="80000"/>
              </a:pPr>
              <a:r>
                <a:rPr lang="ko-KR" altLang="en-US" sz="1200" spc="-10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교원능력개발평가의 개요</a:t>
              </a:r>
              <a:endParaRPr lang="en-US" altLang="ko-KR" sz="1200" spc="-1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black">
                    <a:lumMod val="50000"/>
                    <a:lumOff val="50000"/>
                  </a:prstClr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endParaRPr>
            </a:p>
          </p:txBody>
        </p:sp>
      </p:grpSp>
      <p:grpSp>
        <p:nvGrpSpPr>
          <p:cNvPr id="80" name="그룹 79"/>
          <p:cNvGrpSpPr/>
          <p:nvPr/>
        </p:nvGrpSpPr>
        <p:grpSpPr>
          <a:xfrm>
            <a:off x="468313" y="2118513"/>
            <a:ext cx="8912570" cy="1533409"/>
            <a:chOff x="-477204" y="1042984"/>
            <a:chExt cx="8912570" cy="1533409"/>
          </a:xfrm>
        </p:grpSpPr>
        <p:pic>
          <p:nvPicPr>
            <p:cNvPr id="81" name="Picture 4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6016"/>
            <a:stretch/>
          </p:blipFill>
          <p:spPr bwMode="auto">
            <a:xfrm rot="10800000">
              <a:off x="-477204" y="1042984"/>
              <a:ext cx="8494532" cy="638564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</p:pic>
        <p:sp>
          <p:nvSpPr>
            <p:cNvPr id="82" name="모서리가 둥근 직사각형 81"/>
            <p:cNvSpPr/>
            <p:nvPr/>
          </p:nvSpPr>
          <p:spPr>
            <a:xfrm>
              <a:off x="624779" y="1557919"/>
              <a:ext cx="6458192" cy="1010649"/>
            </a:xfrm>
            <a:prstGeom prst="roundRect">
              <a:avLst>
                <a:gd name="adj" fmla="val 10450"/>
              </a:avLst>
            </a:prstGeom>
            <a:solidFill>
              <a:schemeClr val="bg1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83" name="직사각형 82"/>
            <p:cNvSpPr/>
            <p:nvPr/>
          </p:nvSpPr>
          <p:spPr>
            <a:xfrm>
              <a:off x="803018" y="1540443"/>
              <a:ext cx="791961" cy="1035950"/>
            </a:xfrm>
            <a:prstGeom prst="rect">
              <a:avLst/>
            </a:prstGeom>
            <a:solidFill>
              <a:srgbClr val="0083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84" name="직사각형 83"/>
            <p:cNvSpPr/>
            <p:nvPr/>
          </p:nvSpPr>
          <p:spPr>
            <a:xfrm>
              <a:off x="954379" y="1656157"/>
              <a:ext cx="48923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ko-KR" sz="4400" spc="-10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white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2</a:t>
              </a:r>
              <a:endParaRPr lang="ko-KR" altLang="en-US" sz="4400" spc="-1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white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endParaRPr>
            </a:p>
          </p:txBody>
        </p:sp>
        <p:sp>
          <p:nvSpPr>
            <p:cNvPr id="85" name="직사각형 84"/>
            <p:cNvSpPr/>
            <p:nvPr/>
          </p:nvSpPr>
          <p:spPr>
            <a:xfrm>
              <a:off x="1775820" y="1905593"/>
              <a:ext cx="6422663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atinLnBrk="0"/>
              <a:r>
                <a:rPr lang="ko-KR" altLang="en-US" sz="2400" spc="-13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latin typeface="뫼비우스 Bold" panose="02000500000000000000" pitchFamily="2" charset="-127"/>
                  <a:ea typeface="뫼비우스 Bold" panose="02000500000000000000" pitchFamily="2" charset="-127"/>
                </a:rPr>
                <a:t>학부모들</a:t>
              </a:r>
              <a:r>
                <a:rPr lang="ko-KR" altLang="en-US" sz="2400" spc="-130" dirty="0" smtClean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latin typeface="뫼비우스 Bold" panose="02000500000000000000" pitchFamily="2" charset="-127"/>
                  <a:ea typeface="뫼비우스 Bold" panose="02000500000000000000" pitchFamily="2" charset="-127"/>
                </a:rPr>
                <a:t>은 </a:t>
              </a:r>
              <a:r>
                <a:rPr lang="ko-KR" altLang="en-US" sz="2400" spc="-13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latin typeface="뫼비우스 Bold" panose="02000500000000000000" pitchFamily="2" charset="-127"/>
                  <a:ea typeface="뫼비우스 Bold" panose="02000500000000000000" pitchFamily="2" charset="-127"/>
                </a:rPr>
                <a:t>무엇을 하면 </a:t>
              </a:r>
              <a:r>
                <a:rPr lang="ko-KR" altLang="en-US" sz="2400" spc="-130" dirty="0" smtClean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latin typeface="뫼비우스 Bold" panose="02000500000000000000" pitchFamily="2" charset="-127"/>
                  <a:ea typeface="뫼비우스 Bold" panose="02000500000000000000" pitchFamily="2" charset="-127"/>
                </a:rPr>
                <a:t>되나요</a:t>
              </a:r>
              <a:r>
                <a:rPr lang="en-US" altLang="ko-KR" sz="2400" spc="-130" dirty="0" smtClean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latin typeface="뫼비우스 Bold" panose="02000500000000000000" pitchFamily="2" charset="-127"/>
                  <a:ea typeface="뫼비우스 Bold" panose="02000500000000000000" pitchFamily="2" charset="-127"/>
                </a:rPr>
                <a:t>?</a:t>
              </a:r>
              <a:endParaRPr lang="ko-KR" altLang="en-US" sz="2400" spc="-13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뫼비우스 Bold" panose="02000500000000000000" pitchFamily="2" charset="-127"/>
                <a:ea typeface="뫼비우스 Bold" panose="02000500000000000000" pitchFamily="2" charset="-127"/>
              </a:endParaRPr>
            </a:p>
          </p:txBody>
        </p:sp>
        <p:sp>
          <p:nvSpPr>
            <p:cNvPr id="86" name="직사각형 85"/>
            <p:cNvSpPr/>
            <p:nvPr/>
          </p:nvSpPr>
          <p:spPr>
            <a:xfrm>
              <a:off x="1773218" y="1719749"/>
              <a:ext cx="6662148" cy="29546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10000"/>
                </a:lnSpc>
                <a:spcAft>
                  <a:spcPts val="1800"/>
                </a:spcAft>
                <a:buClr>
                  <a:prstClr val="black">
                    <a:lumMod val="50000"/>
                    <a:lumOff val="50000"/>
                  </a:prstClr>
                </a:buClr>
                <a:buSzPct val="80000"/>
              </a:pPr>
              <a:r>
                <a:rPr lang="ko-KR" altLang="en-US" sz="1200" spc="-100" dirty="0" smtClean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학부모만족도조사</a:t>
              </a:r>
              <a:r>
                <a:rPr lang="en-US" altLang="ko-KR" sz="1200" spc="-100" dirty="0" smtClean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 </a:t>
              </a:r>
              <a:r>
                <a:rPr lang="ko-KR" altLang="en-US" sz="1200" spc="-100" dirty="0" smtClean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참여</a:t>
              </a:r>
              <a:r>
                <a:rPr lang="en-US" altLang="ko-KR" sz="1200" spc="-100" dirty="0" smtClean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 </a:t>
              </a:r>
              <a:r>
                <a:rPr lang="ko-KR" altLang="en-US" sz="1200" spc="-10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및 </a:t>
              </a:r>
              <a:r>
                <a:rPr lang="ko-KR" altLang="en-US" sz="1200" spc="-100" dirty="0" smtClean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학부모컨설팅 </a:t>
              </a:r>
              <a:r>
                <a:rPr lang="ko-KR" altLang="en-US" sz="1200" spc="-10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위원</a:t>
              </a:r>
            </a:p>
          </p:txBody>
        </p:sp>
      </p:grpSp>
      <p:grpSp>
        <p:nvGrpSpPr>
          <p:cNvPr id="87" name="그룹 86"/>
          <p:cNvGrpSpPr/>
          <p:nvPr/>
        </p:nvGrpSpPr>
        <p:grpSpPr>
          <a:xfrm>
            <a:off x="468313" y="3347295"/>
            <a:ext cx="8675687" cy="1525584"/>
            <a:chOff x="-477204" y="1042984"/>
            <a:chExt cx="8675687" cy="1525584"/>
          </a:xfrm>
        </p:grpSpPr>
        <p:pic>
          <p:nvPicPr>
            <p:cNvPr id="88" name="Picture 4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6016"/>
            <a:stretch/>
          </p:blipFill>
          <p:spPr bwMode="auto">
            <a:xfrm rot="10800000">
              <a:off x="-477204" y="1042984"/>
              <a:ext cx="8494532" cy="638564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</p:pic>
        <p:sp>
          <p:nvSpPr>
            <p:cNvPr id="89" name="모서리가 둥근 직사각형 88"/>
            <p:cNvSpPr/>
            <p:nvPr/>
          </p:nvSpPr>
          <p:spPr>
            <a:xfrm>
              <a:off x="624779" y="1557919"/>
              <a:ext cx="6458192" cy="1010649"/>
            </a:xfrm>
            <a:prstGeom prst="roundRect">
              <a:avLst>
                <a:gd name="adj" fmla="val 10450"/>
              </a:avLst>
            </a:prstGeom>
            <a:solidFill>
              <a:schemeClr val="bg1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90" name="직사각형 89"/>
            <p:cNvSpPr/>
            <p:nvPr/>
          </p:nvSpPr>
          <p:spPr>
            <a:xfrm>
              <a:off x="803018" y="1550070"/>
              <a:ext cx="791961" cy="1018498"/>
            </a:xfrm>
            <a:prstGeom prst="rect">
              <a:avLst/>
            </a:prstGeom>
            <a:solidFill>
              <a:srgbClr val="0083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91" name="직사각형 90"/>
            <p:cNvSpPr/>
            <p:nvPr/>
          </p:nvSpPr>
          <p:spPr>
            <a:xfrm>
              <a:off x="954379" y="1656157"/>
              <a:ext cx="48923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ko-KR" sz="4400" spc="-100" dirty="0" smtClean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white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3</a:t>
              </a:r>
              <a:endParaRPr lang="ko-KR" altLang="en-US" sz="4400" dirty="0">
                <a:solidFill>
                  <a:prstClr val="white"/>
                </a:solidFill>
              </a:endParaRPr>
            </a:p>
          </p:txBody>
        </p:sp>
        <p:sp>
          <p:nvSpPr>
            <p:cNvPr id="92" name="직사각형 91"/>
            <p:cNvSpPr/>
            <p:nvPr/>
          </p:nvSpPr>
          <p:spPr>
            <a:xfrm>
              <a:off x="1775820" y="1905593"/>
              <a:ext cx="6422663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atinLnBrk="0"/>
              <a:r>
                <a:rPr lang="ko-KR" altLang="en-US" sz="2400" spc="-13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latin typeface="뫼비우스 Bold" panose="02000500000000000000" pitchFamily="2" charset="-127"/>
                  <a:ea typeface="뫼비우스 Bold" panose="02000500000000000000" pitchFamily="2" charset="-127"/>
                </a:rPr>
                <a:t>학부모들</a:t>
              </a:r>
              <a:r>
                <a:rPr lang="ko-KR" altLang="en-US" sz="2400" spc="-130" dirty="0" smtClean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latin typeface="뫼비우스 Bold" panose="02000500000000000000" pitchFamily="2" charset="-127"/>
                  <a:ea typeface="뫼비우스 Bold" panose="02000500000000000000" pitchFamily="2" charset="-127"/>
                </a:rPr>
                <a:t>은 어떻게 </a:t>
              </a:r>
              <a:r>
                <a:rPr lang="ko-KR" altLang="en-US" sz="2400" spc="-13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latin typeface="뫼비우스 Bold" panose="02000500000000000000" pitchFamily="2" charset="-127"/>
                  <a:ea typeface="뫼비우스 Bold" panose="02000500000000000000" pitchFamily="2" charset="-127"/>
                </a:rPr>
                <a:t>참여해야 </a:t>
              </a:r>
              <a:r>
                <a:rPr lang="ko-KR" altLang="en-US" sz="2400" spc="-130" dirty="0" smtClean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latin typeface="뫼비우스 Bold" panose="02000500000000000000" pitchFamily="2" charset="-127"/>
                  <a:ea typeface="뫼비우스 Bold" panose="02000500000000000000" pitchFamily="2" charset="-127"/>
                </a:rPr>
                <a:t>하나요</a:t>
              </a:r>
              <a:r>
                <a:rPr lang="en-US" altLang="ko-KR" sz="2400" spc="-130" dirty="0" smtClean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latin typeface="뫼비우스 Bold" panose="02000500000000000000" pitchFamily="2" charset="-127"/>
                  <a:ea typeface="뫼비우스 Bold" panose="02000500000000000000" pitchFamily="2" charset="-127"/>
                </a:rPr>
                <a:t>?</a:t>
              </a:r>
              <a:endParaRPr lang="ko-KR" altLang="en-US" sz="2400" spc="-13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뫼비우스 Bold" panose="02000500000000000000" pitchFamily="2" charset="-127"/>
                <a:ea typeface="뫼비우스 Bold" panose="02000500000000000000" pitchFamily="2" charset="-127"/>
              </a:endParaRPr>
            </a:p>
          </p:txBody>
        </p:sp>
        <p:sp>
          <p:nvSpPr>
            <p:cNvPr id="93" name="직사각형 92"/>
            <p:cNvSpPr/>
            <p:nvPr/>
          </p:nvSpPr>
          <p:spPr>
            <a:xfrm>
              <a:off x="1773218" y="1719749"/>
              <a:ext cx="1710726" cy="28668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10000"/>
                </a:lnSpc>
                <a:spcAft>
                  <a:spcPts val="1800"/>
                </a:spcAft>
                <a:buClr>
                  <a:prstClr val="black">
                    <a:lumMod val="50000"/>
                    <a:lumOff val="50000"/>
                  </a:prstClr>
                </a:buClr>
                <a:buSzPct val="80000"/>
              </a:pPr>
              <a:r>
                <a:rPr lang="ko-KR" altLang="en-US" sz="1200" spc="-100" dirty="0" smtClean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학부모만족도조사 참여 방법</a:t>
              </a:r>
              <a:endParaRPr lang="en-US" altLang="ko-KR" sz="1200" spc="-1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black">
                    <a:lumMod val="50000"/>
                    <a:lumOff val="50000"/>
                  </a:prstClr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endParaRPr>
            </a:p>
          </p:txBody>
        </p:sp>
      </p:grpSp>
      <p:grpSp>
        <p:nvGrpSpPr>
          <p:cNvPr id="94" name="그룹 93"/>
          <p:cNvGrpSpPr/>
          <p:nvPr/>
        </p:nvGrpSpPr>
        <p:grpSpPr>
          <a:xfrm>
            <a:off x="468313" y="4598430"/>
            <a:ext cx="8675687" cy="1525584"/>
            <a:chOff x="-477204" y="1042984"/>
            <a:chExt cx="8675687" cy="1525584"/>
          </a:xfrm>
        </p:grpSpPr>
        <p:pic>
          <p:nvPicPr>
            <p:cNvPr id="95" name="Picture 4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6016"/>
            <a:stretch/>
          </p:blipFill>
          <p:spPr bwMode="auto">
            <a:xfrm rot="10800000">
              <a:off x="-477204" y="1042984"/>
              <a:ext cx="8494532" cy="638564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</p:pic>
        <p:sp>
          <p:nvSpPr>
            <p:cNvPr id="96" name="모서리가 둥근 직사각형 95"/>
            <p:cNvSpPr/>
            <p:nvPr/>
          </p:nvSpPr>
          <p:spPr>
            <a:xfrm>
              <a:off x="624779" y="1557919"/>
              <a:ext cx="6458192" cy="1010649"/>
            </a:xfrm>
            <a:prstGeom prst="roundRect">
              <a:avLst>
                <a:gd name="adj" fmla="val 10450"/>
              </a:avLst>
            </a:prstGeom>
            <a:solidFill>
              <a:schemeClr val="bg1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97" name="직사각형 96"/>
            <p:cNvSpPr/>
            <p:nvPr/>
          </p:nvSpPr>
          <p:spPr>
            <a:xfrm>
              <a:off x="803018" y="1557919"/>
              <a:ext cx="791961" cy="1010649"/>
            </a:xfrm>
            <a:prstGeom prst="rect">
              <a:avLst/>
            </a:prstGeom>
            <a:solidFill>
              <a:srgbClr val="0083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98" name="직사각형 97"/>
            <p:cNvSpPr/>
            <p:nvPr/>
          </p:nvSpPr>
          <p:spPr>
            <a:xfrm>
              <a:off x="954379" y="1656157"/>
              <a:ext cx="48923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ko-KR" sz="4400" spc="-100" dirty="0" smtClean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white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4</a:t>
              </a:r>
              <a:endParaRPr lang="ko-KR" altLang="en-US" sz="4400" dirty="0">
                <a:solidFill>
                  <a:prstClr val="white"/>
                </a:solidFill>
              </a:endParaRPr>
            </a:p>
          </p:txBody>
        </p:sp>
        <p:sp>
          <p:nvSpPr>
            <p:cNvPr id="99" name="직사각형 98"/>
            <p:cNvSpPr/>
            <p:nvPr/>
          </p:nvSpPr>
          <p:spPr>
            <a:xfrm>
              <a:off x="1775820" y="1905593"/>
              <a:ext cx="6422663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atinLnBrk="0"/>
              <a:r>
                <a:rPr lang="ko-KR" altLang="en-US" sz="2400" spc="-13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latin typeface="뫼비우스 Bold" panose="02000500000000000000" pitchFamily="2" charset="-127"/>
                  <a:ea typeface="뫼비우스 Bold" panose="02000500000000000000" pitchFamily="2" charset="-127"/>
                </a:rPr>
                <a:t>무엇이 달라지나요</a:t>
              </a:r>
              <a:r>
                <a:rPr lang="en-US" altLang="ko-KR" sz="2400" spc="-130" dirty="0" smtClean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latin typeface="뫼비우스 Bold" panose="02000500000000000000" pitchFamily="2" charset="-127"/>
                  <a:ea typeface="뫼비우스 Bold" panose="02000500000000000000" pitchFamily="2" charset="-127"/>
                </a:rPr>
                <a:t>?</a:t>
              </a:r>
              <a:endParaRPr lang="ko-KR" altLang="en-US" sz="2400" spc="-13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뫼비우스 Bold" panose="02000500000000000000" pitchFamily="2" charset="-127"/>
                <a:ea typeface="뫼비우스 Bold" panose="02000500000000000000" pitchFamily="2" charset="-127"/>
              </a:endParaRPr>
            </a:p>
          </p:txBody>
        </p:sp>
        <p:sp>
          <p:nvSpPr>
            <p:cNvPr id="100" name="직사각형 99"/>
            <p:cNvSpPr/>
            <p:nvPr/>
          </p:nvSpPr>
          <p:spPr>
            <a:xfrm>
              <a:off x="1804999" y="1719749"/>
              <a:ext cx="671979" cy="29546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10000"/>
                </a:lnSpc>
                <a:spcAft>
                  <a:spcPts val="1800"/>
                </a:spcAft>
                <a:buClr>
                  <a:prstClr val="black">
                    <a:lumMod val="50000"/>
                    <a:lumOff val="50000"/>
                  </a:prstClr>
                </a:buClr>
                <a:buSzPct val="80000"/>
              </a:pPr>
              <a:r>
                <a:rPr lang="ko-KR" altLang="en-US" sz="1200" spc="-10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기대효과</a:t>
              </a:r>
              <a:endParaRPr lang="en-US" altLang="ko-KR" sz="1200" spc="-1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black">
                    <a:lumMod val="50000"/>
                    <a:lumOff val="50000"/>
                  </a:prstClr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endParaRPr>
            </a:p>
          </p:txBody>
        </p:sp>
      </p:grp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87645C-68E8-4ACE-A384-C26745ED679D}" type="slidenum">
              <a:rPr lang="ko-KR" altLang="en-US" smtClean="0"/>
              <a:t>2</a:t>
            </a:fld>
            <a:endParaRPr lang="ko-KR" altLang="en-US"/>
          </a:p>
        </p:txBody>
      </p:sp>
      <p:sp>
        <p:nvSpPr>
          <p:cNvPr id="54" name="직사각형 53"/>
          <p:cNvSpPr/>
          <p:nvPr/>
        </p:nvSpPr>
        <p:spPr>
          <a:xfrm>
            <a:off x="485776" y="441325"/>
            <a:ext cx="8172449" cy="439384"/>
          </a:xfrm>
          <a:prstGeom prst="rect">
            <a:avLst/>
          </a:prstGeom>
          <a:gradFill>
            <a:gsLst>
              <a:gs pos="100000">
                <a:srgbClr val="42BAFF">
                  <a:alpha val="0"/>
                </a:srgbClr>
              </a:gs>
              <a:gs pos="72000">
                <a:srgbClr val="42BAFF">
                  <a:lumMod val="84000"/>
                </a:srgbClr>
              </a:gs>
              <a:gs pos="0">
                <a:srgbClr val="42BAFF">
                  <a:alpha val="0"/>
                </a:srgbClr>
              </a:gs>
              <a:gs pos="36000">
                <a:srgbClr val="42BAFF">
                  <a:lumMod val="84000"/>
                </a:srgbClr>
              </a:gs>
            </a:gsLst>
            <a:lin ang="0" scaled="1"/>
          </a:gradFill>
        </p:spPr>
        <p:txBody>
          <a:bodyPr wrap="none" anchor="ctr">
            <a:noAutofit/>
          </a:bodyPr>
          <a:lstStyle/>
          <a:p>
            <a:pPr algn="ctr"/>
            <a:r>
              <a:rPr lang="en-US" altLang="ko-KR" sz="1400" spc="3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chemeClr val="bg1"/>
                </a:solidFill>
                <a:latin typeface="뫼비우스 Regular" panose="02000700060000000000" pitchFamily="2" charset="-127"/>
                <a:ea typeface="뫼비우스 Regular" panose="02000700060000000000" pitchFamily="2" charset="-127"/>
              </a:rPr>
              <a:t>2015 </a:t>
            </a:r>
            <a:r>
              <a:rPr lang="ko-KR" altLang="en-US" sz="1400" spc="3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chemeClr val="bg1"/>
                </a:solidFill>
                <a:latin typeface="뫼비우스 Regular" panose="02000700060000000000" pitchFamily="2" charset="-127"/>
                <a:ea typeface="뫼비우스 Regular" panose="02000700060000000000" pitchFamily="2" charset="-127"/>
              </a:rPr>
              <a:t>교원능력개발평가</a:t>
            </a:r>
          </a:p>
        </p:txBody>
      </p:sp>
    </p:spTree>
    <p:extLst>
      <p:ext uri="{BB962C8B-B14F-4D97-AF65-F5344CB8AC3E}">
        <p14:creationId xmlns:p14="http://schemas.microsoft.com/office/powerpoint/2010/main" val="2562563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/>
          <p:cNvSpPr/>
          <p:nvPr/>
        </p:nvSpPr>
        <p:spPr>
          <a:xfrm>
            <a:off x="0" y="1304926"/>
            <a:ext cx="9163074" cy="5553074"/>
          </a:xfrm>
          <a:prstGeom prst="rect">
            <a:avLst/>
          </a:prstGeom>
          <a:gradFill>
            <a:gsLst>
              <a:gs pos="82000">
                <a:schemeClr val="bg1"/>
              </a:gs>
              <a:gs pos="26000">
                <a:srgbClr val="97D2F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9" name="그룹 8"/>
          <p:cNvGrpSpPr/>
          <p:nvPr/>
        </p:nvGrpSpPr>
        <p:grpSpPr>
          <a:xfrm>
            <a:off x="-153127" y="2580132"/>
            <a:ext cx="9823951" cy="3230728"/>
            <a:chOff x="10157904" y="828116"/>
            <a:chExt cx="9823951" cy="3230728"/>
          </a:xfrm>
        </p:grpSpPr>
        <p:grpSp>
          <p:nvGrpSpPr>
            <p:cNvPr id="397" name="그룹 396"/>
            <p:cNvGrpSpPr/>
            <p:nvPr/>
          </p:nvGrpSpPr>
          <p:grpSpPr>
            <a:xfrm>
              <a:off x="10711245" y="3070663"/>
              <a:ext cx="9270610" cy="988181"/>
              <a:chOff x="-9055649" y="2612806"/>
              <a:chExt cx="9270610" cy="988181"/>
            </a:xfrm>
            <a:solidFill>
              <a:schemeClr val="bg1">
                <a:alpha val="60000"/>
              </a:schemeClr>
            </a:solidFill>
          </p:grpSpPr>
          <p:grpSp>
            <p:nvGrpSpPr>
              <p:cNvPr id="620" name="그룹 619"/>
              <p:cNvGrpSpPr/>
              <p:nvPr/>
            </p:nvGrpSpPr>
            <p:grpSpPr>
              <a:xfrm>
                <a:off x="-9055649" y="2644424"/>
                <a:ext cx="2645535" cy="956563"/>
                <a:chOff x="5581187" y="7549761"/>
                <a:chExt cx="1207853" cy="436732"/>
              </a:xfrm>
              <a:grpFill/>
            </p:grpSpPr>
            <p:grpSp>
              <p:nvGrpSpPr>
                <p:cNvPr id="699" name="그룹 698"/>
                <p:cNvGrpSpPr/>
                <p:nvPr/>
              </p:nvGrpSpPr>
              <p:grpSpPr>
                <a:xfrm>
                  <a:off x="5581187" y="7549761"/>
                  <a:ext cx="322351" cy="436732"/>
                  <a:chOff x="6414905" y="2778771"/>
                  <a:chExt cx="694116" cy="940415"/>
                </a:xfrm>
                <a:grpFill/>
              </p:grpSpPr>
              <p:sp>
                <p:nvSpPr>
                  <p:cNvPr id="722" name="Freeform 90"/>
                  <p:cNvSpPr>
                    <a:spLocks noEditPoints="1"/>
                  </p:cNvSpPr>
                  <p:nvPr/>
                </p:nvSpPr>
                <p:spPr bwMode="auto">
                  <a:xfrm>
                    <a:off x="6414905" y="2778771"/>
                    <a:ext cx="694116" cy="940415"/>
                  </a:xfrm>
                  <a:custGeom>
                    <a:avLst/>
                    <a:gdLst>
                      <a:gd name="T0" fmla="*/ 60 w 186"/>
                      <a:gd name="T1" fmla="*/ 252 h 252"/>
                      <a:gd name="T2" fmla="*/ 128 w 186"/>
                      <a:gd name="T3" fmla="*/ 252 h 252"/>
                      <a:gd name="T4" fmla="*/ 172 w 186"/>
                      <a:gd name="T5" fmla="*/ 252 h 252"/>
                      <a:gd name="T6" fmla="*/ 178 w 186"/>
                      <a:gd name="T7" fmla="*/ 250 h 252"/>
                      <a:gd name="T8" fmla="*/ 186 w 186"/>
                      <a:gd name="T9" fmla="*/ 242 h 252"/>
                      <a:gd name="T10" fmla="*/ 186 w 186"/>
                      <a:gd name="T11" fmla="*/ 44 h 252"/>
                      <a:gd name="T12" fmla="*/ 186 w 186"/>
                      <a:gd name="T13" fmla="*/ 40 h 252"/>
                      <a:gd name="T14" fmla="*/ 178 w 186"/>
                      <a:gd name="T15" fmla="*/ 32 h 252"/>
                      <a:gd name="T16" fmla="*/ 156 w 186"/>
                      <a:gd name="T17" fmla="*/ 30 h 252"/>
                      <a:gd name="T18" fmla="*/ 150 w 186"/>
                      <a:gd name="T19" fmla="*/ 26 h 252"/>
                      <a:gd name="T20" fmla="*/ 136 w 186"/>
                      <a:gd name="T21" fmla="*/ 22 h 252"/>
                      <a:gd name="T22" fmla="*/ 124 w 186"/>
                      <a:gd name="T23" fmla="*/ 20 h 252"/>
                      <a:gd name="T24" fmla="*/ 118 w 186"/>
                      <a:gd name="T25" fmla="*/ 12 h 252"/>
                      <a:gd name="T26" fmla="*/ 112 w 186"/>
                      <a:gd name="T27" fmla="*/ 6 h 252"/>
                      <a:gd name="T28" fmla="*/ 94 w 186"/>
                      <a:gd name="T29" fmla="*/ 0 h 252"/>
                      <a:gd name="T30" fmla="*/ 86 w 186"/>
                      <a:gd name="T31" fmla="*/ 2 h 252"/>
                      <a:gd name="T32" fmla="*/ 78 w 186"/>
                      <a:gd name="T33" fmla="*/ 6 h 252"/>
                      <a:gd name="T34" fmla="*/ 66 w 186"/>
                      <a:gd name="T35" fmla="*/ 20 h 252"/>
                      <a:gd name="T36" fmla="*/ 60 w 186"/>
                      <a:gd name="T37" fmla="*/ 20 h 252"/>
                      <a:gd name="T38" fmla="*/ 44 w 186"/>
                      <a:gd name="T39" fmla="*/ 24 h 252"/>
                      <a:gd name="T40" fmla="*/ 32 w 186"/>
                      <a:gd name="T41" fmla="*/ 30 h 252"/>
                      <a:gd name="T42" fmla="*/ 16 w 186"/>
                      <a:gd name="T43" fmla="*/ 30 h 252"/>
                      <a:gd name="T44" fmla="*/ 6 w 186"/>
                      <a:gd name="T45" fmla="*/ 34 h 252"/>
                      <a:gd name="T46" fmla="*/ 0 w 186"/>
                      <a:gd name="T47" fmla="*/ 44 h 252"/>
                      <a:gd name="T48" fmla="*/ 0 w 186"/>
                      <a:gd name="T49" fmla="*/ 238 h 252"/>
                      <a:gd name="T50" fmla="*/ 6 w 186"/>
                      <a:gd name="T51" fmla="*/ 248 h 252"/>
                      <a:gd name="T52" fmla="*/ 16 w 186"/>
                      <a:gd name="T53" fmla="*/ 252 h 252"/>
                      <a:gd name="T54" fmla="*/ 44 w 186"/>
                      <a:gd name="T55" fmla="*/ 42 h 252"/>
                      <a:gd name="T56" fmla="*/ 50 w 186"/>
                      <a:gd name="T57" fmla="*/ 38 h 252"/>
                      <a:gd name="T58" fmla="*/ 72 w 186"/>
                      <a:gd name="T59" fmla="*/ 36 h 252"/>
                      <a:gd name="T60" fmla="*/ 78 w 186"/>
                      <a:gd name="T61" fmla="*/ 28 h 252"/>
                      <a:gd name="T62" fmla="*/ 80 w 186"/>
                      <a:gd name="T63" fmla="*/ 28 h 252"/>
                      <a:gd name="T64" fmla="*/ 82 w 186"/>
                      <a:gd name="T65" fmla="*/ 22 h 252"/>
                      <a:gd name="T66" fmla="*/ 86 w 186"/>
                      <a:gd name="T67" fmla="*/ 18 h 252"/>
                      <a:gd name="T68" fmla="*/ 94 w 186"/>
                      <a:gd name="T69" fmla="*/ 16 h 252"/>
                      <a:gd name="T70" fmla="*/ 102 w 186"/>
                      <a:gd name="T71" fmla="*/ 18 h 252"/>
                      <a:gd name="T72" fmla="*/ 110 w 186"/>
                      <a:gd name="T73" fmla="*/ 28 h 252"/>
                      <a:gd name="T74" fmla="*/ 110 w 186"/>
                      <a:gd name="T75" fmla="*/ 28 h 252"/>
                      <a:gd name="T76" fmla="*/ 118 w 186"/>
                      <a:gd name="T77" fmla="*/ 36 h 252"/>
                      <a:gd name="T78" fmla="*/ 128 w 186"/>
                      <a:gd name="T79" fmla="*/ 36 h 252"/>
                      <a:gd name="T80" fmla="*/ 144 w 186"/>
                      <a:gd name="T81" fmla="*/ 42 h 252"/>
                      <a:gd name="T82" fmla="*/ 146 w 186"/>
                      <a:gd name="T83" fmla="*/ 46 h 252"/>
                      <a:gd name="T84" fmla="*/ 94 w 186"/>
                      <a:gd name="T85" fmla="*/ 46 h 252"/>
                      <a:gd name="T86" fmla="*/ 42 w 186"/>
                      <a:gd name="T87" fmla="*/ 46 h 252"/>
                      <a:gd name="T88" fmla="*/ 44 w 186"/>
                      <a:gd name="T89" fmla="*/ 42 h 252"/>
                      <a:gd name="T90" fmla="*/ 18 w 186"/>
                      <a:gd name="T91" fmla="*/ 44 h 252"/>
                      <a:gd name="T92" fmla="*/ 26 w 186"/>
                      <a:gd name="T93" fmla="*/ 44 h 252"/>
                      <a:gd name="T94" fmla="*/ 26 w 186"/>
                      <a:gd name="T95" fmla="*/ 50 h 252"/>
                      <a:gd name="T96" fmla="*/ 26 w 186"/>
                      <a:gd name="T97" fmla="*/ 62 h 252"/>
                      <a:gd name="T98" fmla="*/ 92 w 186"/>
                      <a:gd name="T99" fmla="*/ 62 h 252"/>
                      <a:gd name="T100" fmla="*/ 96 w 186"/>
                      <a:gd name="T101" fmla="*/ 62 h 252"/>
                      <a:gd name="T102" fmla="*/ 162 w 186"/>
                      <a:gd name="T103" fmla="*/ 62 h 252"/>
                      <a:gd name="T104" fmla="*/ 164 w 186"/>
                      <a:gd name="T105" fmla="*/ 54 h 252"/>
                      <a:gd name="T106" fmla="*/ 162 w 186"/>
                      <a:gd name="T107" fmla="*/ 44 h 252"/>
                      <a:gd name="T108" fmla="*/ 170 w 186"/>
                      <a:gd name="T109" fmla="*/ 44 h 252"/>
                      <a:gd name="T110" fmla="*/ 170 w 186"/>
                      <a:gd name="T111" fmla="*/ 238 h 252"/>
                      <a:gd name="T112" fmla="*/ 94 w 186"/>
                      <a:gd name="T113" fmla="*/ 238 h 252"/>
                      <a:gd name="T114" fmla="*/ 18 w 186"/>
                      <a:gd name="T115" fmla="*/ 238 h 252"/>
                      <a:gd name="T116" fmla="*/ 18 w 186"/>
                      <a:gd name="T117" fmla="*/ 44 h 25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</a:cxnLst>
                    <a:rect l="0" t="0" r="r" b="b"/>
                    <a:pathLst>
                      <a:path w="186" h="252">
                        <a:moveTo>
                          <a:pt x="28" y="252"/>
                        </a:moveTo>
                        <a:lnTo>
                          <a:pt x="60" y="252"/>
                        </a:lnTo>
                        <a:lnTo>
                          <a:pt x="94" y="252"/>
                        </a:lnTo>
                        <a:lnTo>
                          <a:pt x="128" y="252"/>
                        </a:lnTo>
                        <a:lnTo>
                          <a:pt x="160" y="252"/>
                        </a:lnTo>
                        <a:lnTo>
                          <a:pt x="172" y="252"/>
                        </a:lnTo>
                        <a:lnTo>
                          <a:pt x="172" y="252"/>
                        </a:lnTo>
                        <a:lnTo>
                          <a:pt x="178" y="250"/>
                        </a:lnTo>
                        <a:lnTo>
                          <a:pt x="182" y="248"/>
                        </a:lnTo>
                        <a:lnTo>
                          <a:pt x="186" y="242"/>
                        </a:lnTo>
                        <a:lnTo>
                          <a:pt x="186" y="238"/>
                        </a:lnTo>
                        <a:lnTo>
                          <a:pt x="186" y="44"/>
                        </a:lnTo>
                        <a:lnTo>
                          <a:pt x="186" y="44"/>
                        </a:lnTo>
                        <a:lnTo>
                          <a:pt x="186" y="40"/>
                        </a:lnTo>
                        <a:lnTo>
                          <a:pt x="182" y="34"/>
                        </a:lnTo>
                        <a:lnTo>
                          <a:pt x="178" y="32"/>
                        </a:lnTo>
                        <a:lnTo>
                          <a:pt x="172" y="30"/>
                        </a:lnTo>
                        <a:lnTo>
                          <a:pt x="156" y="30"/>
                        </a:lnTo>
                        <a:lnTo>
                          <a:pt x="156" y="30"/>
                        </a:lnTo>
                        <a:lnTo>
                          <a:pt x="150" y="26"/>
                        </a:lnTo>
                        <a:lnTo>
                          <a:pt x="144" y="24"/>
                        </a:lnTo>
                        <a:lnTo>
                          <a:pt x="136" y="22"/>
                        </a:lnTo>
                        <a:lnTo>
                          <a:pt x="128" y="20"/>
                        </a:lnTo>
                        <a:lnTo>
                          <a:pt x="124" y="20"/>
                        </a:lnTo>
                        <a:lnTo>
                          <a:pt x="124" y="20"/>
                        </a:lnTo>
                        <a:lnTo>
                          <a:pt x="118" y="12"/>
                        </a:lnTo>
                        <a:lnTo>
                          <a:pt x="112" y="6"/>
                        </a:lnTo>
                        <a:lnTo>
                          <a:pt x="112" y="6"/>
                        </a:lnTo>
                        <a:lnTo>
                          <a:pt x="104" y="2"/>
                        </a:lnTo>
                        <a:lnTo>
                          <a:pt x="94" y="0"/>
                        </a:lnTo>
                        <a:lnTo>
                          <a:pt x="94" y="0"/>
                        </a:lnTo>
                        <a:lnTo>
                          <a:pt x="86" y="2"/>
                        </a:lnTo>
                        <a:lnTo>
                          <a:pt x="78" y="6"/>
                        </a:lnTo>
                        <a:lnTo>
                          <a:pt x="78" y="6"/>
                        </a:lnTo>
                        <a:lnTo>
                          <a:pt x="70" y="12"/>
                        </a:lnTo>
                        <a:lnTo>
                          <a:pt x="66" y="20"/>
                        </a:lnTo>
                        <a:lnTo>
                          <a:pt x="60" y="20"/>
                        </a:lnTo>
                        <a:lnTo>
                          <a:pt x="60" y="20"/>
                        </a:lnTo>
                        <a:lnTo>
                          <a:pt x="52" y="22"/>
                        </a:lnTo>
                        <a:lnTo>
                          <a:pt x="44" y="24"/>
                        </a:lnTo>
                        <a:lnTo>
                          <a:pt x="38" y="26"/>
                        </a:lnTo>
                        <a:lnTo>
                          <a:pt x="32" y="30"/>
                        </a:lnTo>
                        <a:lnTo>
                          <a:pt x="16" y="30"/>
                        </a:lnTo>
                        <a:lnTo>
                          <a:pt x="16" y="30"/>
                        </a:lnTo>
                        <a:lnTo>
                          <a:pt x="10" y="32"/>
                        </a:lnTo>
                        <a:lnTo>
                          <a:pt x="6" y="34"/>
                        </a:lnTo>
                        <a:lnTo>
                          <a:pt x="2" y="40"/>
                        </a:lnTo>
                        <a:lnTo>
                          <a:pt x="0" y="44"/>
                        </a:lnTo>
                        <a:lnTo>
                          <a:pt x="0" y="238"/>
                        </a:lnTo>
                        <a:lnTo>
                          <a:pt x="0" y="238"/>
                        </a:lnTo>
                        <a:lnTo>
                          <a:pt x="2" y="242"/>
                        </a:lnTo>
                        <a:lnTo>
                          <a:pt x="6" y="248"/>
                        </a:lnTo>
                        <a:lnTo>
                          <a:pt x="10" y="250"/>
                        </a:lnTo>
                        <a:lnTo>
                          <a:pt x="16" y="252"/>
                        </a:lnTo>
                        <a:lnTo>
                          <a:pt x="28" y="252"/>
                        </a:lnTo>
                        <a:close/>
                        <a:moveTo>
                          <a:pt x="44" y="42"/>
                        </a:moveTo>
                        <a:lnTo>
                          <a:pt x="44" y="42"/>
                        </a:lnTo>
                        <a:lnTo>
                          <a:pt x="50" y="38"/>
                        </a:lnTo>
                        <a:lnTo>
                          <a:pt x="60" y="36"/>
                        </a:lnTo>
                        <a:lnTo>
                          <a:pt x="72" y="36"/>
                        </a:lnTo>
                        <a:lnTo>
                          <a:pt x="78" y="36"/>
                        </a:lnTo>
                        <a:lnTo>
                          <a:pt x="78" y="28"/>
                        </a:lnTo>
                        <a:lnTo>
                          <a:pt x="78" y="28"/>
                        </a:lnTo>
                        <a:lnTo>
                          <a:pt x="80" y="28"/>
                        </a:lnTo>
                        <a:lnTo>
                          <a:pt x="80" y="28"/>
                        </a:lnTo>
                        <a:lnTo>
                          <a:pt x="82" y="22"/>
                        </a:lnTo>
                        <a:lnTo>
                          <a:pt x="86" y="18"/>
                        </a:lnTo>
                        <a:lnTo>
                          <a:pt x="86" y="18"/>
                        </a:lnTo>
                        <a:lnTo>
                          <a:pt x="94" y="16"/>
                        </a:lnTo>
                        <a:lnTo>
                          <a:pt x="94" y="16"/>
                        </a:lnTo>
                        <a:lnTo>
                          <a:pt x="102" y="18"/>
                        </a:lnTo>
                        <a:lnTo>
                          <a:pt x="102" y="18"/>
                        </a:lnTo>
                        <a:lnTo>
                          <a:pt x="108" y="22"/>
                        </a:lnTo>
                        <a:lnTo>
                          <a:pt x="110" y="28"/>
                        </a:lnTo>
                        <a:lnTo>
                          <a:pt x="110" y="28"/>
                        </a:lnTo>
                        <a:lnTo>
                          <a:pt x="110" y="28"/>
                        </a:lnTo>
                        <a:lnTo>
                          <a:pt x="110" y="36"/>
                        </a:lnTo>
                        <a:lnTo>
                          <a:pt x="118" y="36"/>
                        </a:lnTo>
                        <a:lnTo>
                          <a:pt x="128" y="36"/>
                        </a:lnTo>
                        <a:lnTo>
                          <a:pt x="128" y="36"/>
                        </a:lnTo>
                        <a:lnTo>
                          <a:pt x="138" y="38"/>
                        </a:lnTo>
                        <a:lnTo>
                          <a:pt x="144" y="42"/>
                        </a:lnTo>
                        <a:lnTo>
                          <a:pt x="144" y="42"/>
                        </a:lnTo>
                        <a:lnTo>
                          <a:pt x="146" y="46"/>
                        </a:lnTo>
                        <a:lnTo>
                          <a:pt x="96" y="46"/>
                        </a:lnTo>
                        <a:lnTo>
                          <a:pt x="94" y="46"/>
                        </a:lnTo>
                        <a:lnTo>
                          <a:pt x="92" y="46"/>
                        </a:lnTo>
                        <a:lnTo>
                          <a:pt x="42" y="46"/>
                        </a:lnTo>
                        <a:lnTo>
                          <a:pt x="42" y="46"/>
                        </a:lnTo>
                        <a:lnTo>
                          <a:pt x="44" y="42"/>
                        </a:lnTo>
                        <a:lnTo>
                          <a:pt x="44" y="42"/>
                        </a:lnTo>
                        <a:close/>
                        <a:moveTo>
                          <a:pt x="18" y="44"/>
                        </a:moveTo>
                        <a:lnTo>
                          <a:pt x="18" y="44"/>
                        </a:lnTo>
                        <a:lnTo>
                          <a:pt x="26" y="44"/>
                        </a:lnTo>
                        <a:lnTo>
                          <a:pt x="26" y="44"/>
                        </a:lnTo>
                        <a:lnTo>
                          <a:pt x="26" y="50"/>
                        </a:lnTo>
                        <a:lnTo>
                          <a:pt x="26" y="54"/>
                        </a:lnTo>
                        <a:lnTo>
                          <a:pt x="26" y="62"/>
                        </a:lnTo>
                        <a:lnTo>
                          <a:pt x="34" y="62"/>
                        </a:lnTo>
                        <a:lnTo>
                          <a:pt x="92" y="62"/>
                        </a:lnTo>
                        <a:lnTo>
                          <a:pt x="94" y="62"/>
                        </a:lnTo>
                        <a:lnTo>
                          <a:pt x="96" y="62"/>
                        </a:lnTo>
                        <a:lnTo>
                          <a:pt x="156" y="62"/>
                        </a:lnTo>
                        <a:lnTo>
                          <a:pt x="162" y="62"/>
                        </a:lnTo>
                        <a:lnTo>
                          <a:pt x="164" y="54"/>
                        </a:lnTo>
                        <a:lnTo>
                          <a:pt x="164" y="54"/>
                        </a:lnTo>
                        <a:lnTo>
                          <a:pt x="164" y="50"/>
                        </a:lnTo>
                        <a:lnTo>
                          <a:pt x="162" y="44"/>
                        </a:lnTo>
                        <a:lnTo>
                          <a:pt x="162" y="44"/>
                        </a:lnTo>
                        <a:lnTo>
                          <a:pt x="170" y="44"/>
                        </a:lnTo>
                        <a:lnTo>
                          <a:pt x="170" y="44"/>
                        </a:lnTo>
                        <a:lnTo>
                          <a:pt x="170" y="238"/>
                        </a:lnTo>
                        <a:lnTo>
                          <a:pt x="170" y="238"/>
                        </a:lnTo>
                        <a:lnTo>
                          <a:pt x="94" y="238"/>
                        </a:lnTo>
                        <a:lnTo>
                          <a:pt x="94" y="238"/>
                        </a:lnTo>
                        <a:lnTo>
                          <a:pt x="18" y="238"/>
                        </a:lnTo>
                        <a:lnTo>
                          <a:pt x="18" y="238"/>
                        </a:lnTo>
                        <a:lnTo>
                          <a:pt x="18" y="44"/>
                        </a:lnTo>
                        <a:lnTo>
                          <a:pt x="18" y="4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723" name="Freeform 91"/>
                  <p:cNvSpPr>
                    <a:spLocks/>
                  </p:cNvSpPr>
                  <p:nvPr/>
                </p:nvSpPr>
                <p:spPr bwMode="auto">
                  <a:xfrm>
                    <a:off x="6735840" y="2868334"/>
                    <a:ext cx="59709" cy="52245"/>
                  </a:xfrm>
                  <a:custGeom>
                    <a:avLst/>
                    <a:gdLst>
                      <a:gd name="T0" fmla="*/ 16 w 16"/>
                      <a:gd name="T1" fmla="*/ 6 h 14"/>
                      <a:gd name="T2" fmla="*/ 16 w 16"/>
                      <a:gd name="T3" fmla="*/ 6 h 14"/>
                      <a:gd name="T4" fmla="*/ 16 w 16"/>
                      <a:gd name="T5" fmla="*/ 4 h 14"/>
                      <a:gd name="T6" fmla="*/ 14 w 16"/>
                      <a:gd name="T7" fmla="*/ 2 h 14"/>
                      <a:gd name="T8" fmla="*/ 10 w 16"/>
                      <a:gd name="T9" fmla="*/ 0 h 14"/>
                      <a:gd name="T10" fmla="*/ 8 w 16"/>
                      <a:gd name="T11" fmla="*/ 0 h 14"/>
                      <a:gd name="T12" fmla="*/ 8 w 16"/>
                      <a:gd name="T13" fmla="*/ 0 h 14"/>
                      <a:gd name="T14" fmla="*/ 6 w 16"/>
                      <a:gd name="T15" fmla="*/ 0 h 14"/>
                      <a:gd name="T16" fmla="*/ 2 w 16"/>
                      <a:gd name="T17" fmla="*/ 2 h 14"/>
                      <a:gd name="T18" fmla="*/ 0 w 16"/>
                      <a:gd name="T19" fmla="*/ 4 h 14"/>
                      <a:gd name="T20" fmla="*/ 0 w 16"/>
                      <a:gd name="T21" fmla="*/ 6 h 14"/>
                      <a:gd name="T22" fmla="*/ 0 w 16"/>
                      <a:gd name="T23" fmla="*/ 6 h 14"/>
                      <a:gd name="T24" fmla="*/ 0 w 16"/>
                      <a:gd name="T25" fmla="*/ 10 h 14"/>
                      <a:gd name="T26" fmla="*/ 2 w 16"/>
                      <a:gd name="T27" fmla="*/ 12 h 14"/>
                      <a:gd name="T28" fmla="*/ 6 w 16"/>
                      <a:gd name="T29" fmla="*/ 14 h 14"/>
                      <a:gd name="T30" fmla="*/ 8 w 16"/>
                      <a:gd name="T31" fmla="*/ 14 h 14"/>
                      <a:gd name="T32" fmla="*/ 8 w 16"/>
                      <a:gd name="T33" fmla="*/ 14 h 14"/>
                      <a:gd name="T34" fmla="*/ 10 w 16"/>
                      <a:gd name="T35" fmla="*/ 14 h 14"/>
                      <a:gd name="T36" fmla="*/ 14 w 16"/>
                      <a:gd name="T37" fmla="*/ 12 h 14"/>
                      <a:gd name="T38" fmla="*/ 16 w 16"/>
                      <a:gd name="T39" fmla="*/ 10 h 14"/>
                      <a:gd name="T40" fmla="*/ 16 w 16"/>
                      <a:gd name="T41" fmla="*/ 6 h 14"/>
                      <a:gd name="T42" fmla="*/ 16 w 16"/>
                      <a:gd name="T43" fmla="*/ 6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</a:cxnLst>
                    <a:rect l="0" t="0" r="r" b="b"/>
                    <a:pathLst>
                      <a:path w="16" h="14">
                        <a:moveTo>
                          <a:pt x="16" y="6"/>
                        </a:moveTo>
                        <a:lnTo>
                          <a:pt x="16" y="6"/>
                        </a:lnTo>
                        <a:lnTo>
                          <a:pt x="16" y="4"/>
                        </a:lnTo>
                        <a:lnTo>
                          <a:pt x="14" y="2"/>
                        </a:lnTo>
                        <a:lnTo>
                          <a:pt x="10" y="0"/>
                        </a:lnTo>
                        <a:lnTo>
                          <a:pt x="8" y="0"/>
                        </a:lnTo>
                        <a:lnTo>
                          <a:pt x="8" y="0"/>
                        </a:lnTo>
                        <a:lnTo>
                          <a:pt x="6" y="0"/>
                        </a:lnTo>
                        <a:lnTo>
                          <a:pt x="2" y="2"/>
                        </a:lnTo>
                        <a:lnTo>
                          <a:pt x="0" y="4"/>
                        </a:lnTo>
                        <a:lnTo>
                          <a:pt x="0" y="6"/>
                        </a:lnTo>
                        <a:lnTo>
                          <a:pt x="0" y="6"/>
                        </a:lnTo>
                        <a:lnTo>
                          <a:pt x="0" y="10"/>
                        </a:lnTo>
                        <a:lnTo>
                          <a:pt x="2" y="12"/>
                        </a:lnTo>
                        <a:lnTo>
                          <a:pt x="6" y="14"/>
                        </a:lnTo>
                        <a:lnTo>
                          <a:pt x="8" y="14"/>
                        </a:lnTo>
                        <a:lnTo>
                          <a:pt x="8" y="14"/>
                        </a:lnTo>
                        <a:lnTo>
                          <a:pt x="10" y="14"/>
                        </a:lnTo>
                        <a:lnTo>
                          <a:pt x="14" y="12"/>
                        </a:lnTo>
                        <a:lnTo>
                          <a:pt x="16" y="10"/>
                        </a:lnTo>
                        <a:lnTo>
                          <a:pt x="16" y="6"/>
                        </a:lnTo>
                        <a:lnTo>
                          <a:pt x="16" y="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724" name="Freeform 92"/>
                  <p:cNvSpPr>
                    <a:spLocks/>
                  </p:cNvSpPr>
                  <p:nvPr/>
                </p:nvSpPr>
                <p:spPr bwMode="auto">
                  <a:xfrm>
                    <a:off x="6676131" y="3092243"/>
                    <a:ext cx="291081" cy="52245"/>
                  </a:xfrm>
                  <a:custGeom>
                    <a:avLst/>
                    <a:gdLst>
                      <a:gd name="T0" fmla="*/ 2 w 78"/>
                      <a:gd name="T1" fmla="*/ 14 h 14"/>
                      <a:gd name="T2" fmla="*/ 76 w 78"/>
                      <a:gd name="T3" fmla="*/ 14 h 14"/>
                      <a:gd name="T4" fmla="*/ 76 w 78"/>
                      <a:gd name="T5" fmla="*/ 14 h 14"/>
                      <a:gd name="T6" fmla="*/ 78 w 78"/>
                      <a:gd name="T7" fmla="*/ 14 h 14"/>
                      <a:gd name="T8" fmla="*/ 78 w 78"/>
                      <a:gd name="T9" fmla="*/ 12 h 14"/>
                      <a:gd name="T10" fmla="*/ 78 w 78"/>
                      <a:gd name="T11" fmla="*/ 2 h 14"/>
                      <a:gd name="T12" fmla="*/ 78 w 78"/>
                      <a:gd name="T13" fmla="*/ 2 h 14"/>
                      <a:gd name="T14" fmla="*/ 78 w 78"/>
                      <a:gd name="T15" fmla="*/ 0 h 14"/>
                      <a:gd name="T16" fmla="*/ 76 w 78"/>
                      <a:gd name="T17" fmla="*/ 0 h 14"/>
                      <a:gd name="T18" fmla="*/ 2 w 78"/>
                      <a:gd name="T19" fmla="*/ 0 h 14"/>
                      <a:gd name="T20" fmla="*/ 2 w 78"/>
                      <a:gd name="T21" fmla="*/ 0 h 14"/>
                      <a:gd name="T22" fmla="*/ 0 w 78"/>
                      <a:gd name="T23" fmla="*/ 0 h 14"/>
                      <a:gd name="T24" fmla="*/ 0 w 78"/>
                      <a:gd name="T25" fmla="*/ 2 h 14"/>
                      <a:gd name="T26" fmla="*/ 0 w 78"/>
                      <a:gd name="T27" fmla="*/ 12 h 14"/>
                      <a:gd name="T28" fmla="*/ 0 w 78"/>
                      <a:gd name="T29" fmla="*/ 12 h 14"/>
                      <a:gd name="T30" fmla="*/ 0 w 78"/>
                      <a:gd name="T31" fmla="*/ 14 h 14"/>
                      <a:gd name="T32" fmla="*/ 2 w 78"/>
                      <a:gd name="T33" fmla="*/ 14 h 14"/>
                      <a:gd name="T34" fmla="*/ 2 w 78"/>
                      <a:gd name="T35" fmla="*/ 14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78" h="14">
                        <a:moveTo>
                          <a:pt x="2" y="14"/>
                        </a:moveTo>
                        <a:lnTo>
                          <a:pt x="76" y="14"/>
                        </a:lnTo>
                        <a:lnTo>
                          <a:pt x="76" y="14"/>
                        </a:lnTo>
                        <a:lnTo>
                          <a:pt x="78" y="14"/>
                        </a:lnTo>
                        <a:lnTo>
                          <a:pt x="78" y="12"/>
                        </a:lnTo>
                        <a:lnTo>
                          <a:pt x="78" y="2"/>
                        </a:lnTo>
                        <a:lnTo>
                          <a:pt x="78" y="2"/>
                        </a:lnTo>
                        <a:lnTo>
                          <a:pt x="78" y="0"/>
                        </a:lnTo>
                        <a:lnTo>
                          <a:pt x="76" y="0"/>
                        </a:ln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0"/>
                        </a:lnTo>
                        <a:lnTo>
                          <a:pt x="0" y="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0" y="14"/>
                        </a:lnTo>
                        <a:lnTo>
                          <a:pt x="2" y="14"/>
                        </a:lnTo>
                        <a:lnTo>
                          <a:pt x="2" y="1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725" name="Freeform 93"/>
                  <p:cNvSpPr>
                    <a:spLocks/>
                  </p:cNvSpPr>
                  <p:nvPr/>
                </p:nvSpPr>
                <p:spPr bwMode="auto">
                  <a:xfrm>
                    <a:off x="6564177" y="3092243"/>
                    <a:ext cx="52245" cy="52245"/>
                  </a:xfrm>
                  <a:custGeom>
                    <a:avLst/>
                    <a:gdLst>
                      <a:gd name="T0" fmla="*/ 12 w 14"/>
                      <a:gd name="T1" fmla="*/ 0 h 14"/>
                      <a:gd name="T2" fmla="*/ 2 w 14"/>
                      <a:gd name="T3" fmla="*/ 0 h 14"/>
                      <a:gd name="T4" fmla="*/ 2 w 14"/>
                      <a:gd name="T5" fmla="*/ 0 h 14"/>
                      <a:gd name="T6" fmla="*/ 0 w 14"/>
                      <a:gd name="T7" fmla="*/ 0 h 14"/>
                      <a:gd name="T8" fmla="*/ 0 w 14"/>
                      <a:gd name="T9" fmla="*/ 2 h 14"/>
                      <a:gd name="T10" fmla="*/ 0 w 14"/>
                      <a:gd name="T11" fmla="*/ 12 h 14"/>
                      <a:gd name="T12" fmla="*/ 0 w 14"/>
                      <a:gd name="T13" fmla="*/ 12 h 14"/>
                      <a:gd name="T14" fmla="*/ 0 w 14"/>
                      <a:gd name="T15" fmla="*/ 14 h 14"/>
                      <a:gd name="T16" fmla="*/ 2 w 14"/>
                      <a:gd name="T17" fmla="*/ 14 h 14"/>
                      <a:gd name="T18" fmla="*/ 12 w 14"/>
                      <a:gd name="T19" fmla="*/ 14 h 14"/>
                      <a:gd name="T20" fmla="*/ 12 w 14"/>
                      <a:gd name="T21" fmla="*/ 14 h 14"/>
                      <a:gd name="T22" fmla="*/ 14 w 14"/>
                      <a:gd name="T23" fmla="*/ 14 h 14"/>
                      <a:gd name="T24" fmla="*/ 14 w 14"/>
                      <a:gd name="T25" fmla="*/ 12 h 14"/>
                      <a:gd name="T26" fmla="*/ 14 w 14"/>
                      <a:gd name="T27" fmla="*/ 2 h 14"/>
                      <a:gd name="T28" fmla="*/ 14 w 14"/>
                      <a:gd name="T29" fmla="*/ 2 h 14"/>
                      <a:gd name="T30" fmla="*/ 14 w 14"/>
                      <a:gd name="T31" fmla="*/ 0 h 14"/>
                      <a:gd name="T32" fmla="*/ 12 w 14"/>
                      <a:gd name="T33" fmla="*/ 0 h 14"/>
                      <a:gd name="T34" fmla="*/ 12 w 14"/>
                      <a:gd name="T35" fmla="*/ 0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14" h="14">
                        <a:moveTo>
                          <a:pt x="12" y="0"/>
                        </a:move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0"/>
                        </a:lnTo>
                        <a:lnTo>
                          <a:pt x="0" y="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0" y="14"/>
                        </a:lnTo>
                        <a:lnTo>
                          <a:pt x="2" y="14"/>
                        </a:lnTo>
                        <a:lnTo>
                          <a:pt x="12" y="14"/>
                        </a:lnTo>
                        <a:lnTo>
                          <a:pt x="12" y="14"/>
                        </a:lnTo>
                        <a:lnTo>
                          <a:pt x="14" y="14"/>
                        </a:lnTo>
                        <a:lnTo>
                          <a:pt x="14" y="12"/>
                        </a:lnTo>
                        <a:lnTo>
                          <a:pt x="14" y="2"/>
                        </a:lnTo>
                        <a:lnTo>
                          <a:pt x="14" y="2"/>
                        </a:lnTo>
                        <a:lnTo>
                          <a:pt x="14" y="0"/>
                        </a:lnTo>
                        <a:lnTo>
                          <a:pt x="12" y="0"/>
                        </a:lnTo>
                        <a:lnTo>
                          <a:pt x="12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726" name="Freeform 94"/>
                  <p:cNvSpPr>
                    <a:spLocks/>
                  </p:cNvSpPr>
                  <p:nvPr/>
                </p:nvSpPr>
                <p:spPr bwMode="auto">
                  <a:xfrm>
                    <a:off x="6676131" y="3226588"/>
                    <a:ext cx="291081" cy="52245"/>
                  </a:xfrm>
                  <a:custGeom>
                    <a:avLst/>
                    <a:gdLst>
                      <a:gd name="T0" fmla="*/ 2 w 78"/>
                      <a:gd name="T1" fmla="*/ 14 h 14"/>
                      <a:gd name="T2" fmla="*/ 76 w 78"/>
                      <a:gd name="T3" fmla="*/ 14 h 14"/>
                      <a:gd name="T4" fmla="*/ 76 w 78"/>
                      <a:gd name="T5" fmla="*/ 14 h 14"/>
                      <a:gd name="T6" fmla="*/ 78 w 78"/>
                      <a:gd name="T7" fmla="*/ 14 h 14"/>
                      <a:gd name="T8" fmla="*/ 78 w 78"/>
                      <a:gd name="T9" fmla="*/ 12 h 14"/>
                      <a:gd name="T10" fmla="*/ 78 w 78"/>
                      <a:gd name="T11" fmla="*/ 2 h 14"/>
                      <a:gd name="T12" fmla="*/ 78 w 78"/>
                      <a:gd name="T13" fmla="*/ 2 h 14"/>
                      <a:gd name="T14" fmla="*/ 78 w 78"/>
                      <a:gd name="T15" fmla="*/ 2 h 14"/>
                      <a:gd name="T16" fmla="*/ 76 w 78"/>
                      <a:gd name="T17" fmla="*/ 0 h 14"/>
                      <a:gd name="T18" fmla="*/ 2 w 78"/>
                      <a:gd name="T19" fmla="*/ 0 h 14"/>
                      <a:gd name="T20" fmla="*/ 2 w 78"/>
                      <a:gd name="T21" fmla="*/ 0 h 14"/>
                      <a:gd name="T22" fmla="*/ 0 w 78"/>
                      <a:gd name="T23" fmla="*/ 2 h 14"/>
                      <a:gd name="T24" fmla="*/ 0 w 78"/>
                      <a:gd name="T25" fmla="*/ 2 h 14"/>
                      <a:gd name="T26" fmla="*/ 0 w 78"/>
                      <a:gd name="T27" fmla="*/ 12 h 14"/>
                      <a:gd name="T28" fmla="*/ 0 w 78"/>
                      <a:gd name="T29" fmla="*/ 12 h 14"/>
                      <a:gd name="T30" fmla="*/ 0 w 78"/>
                      <a:gd name="T31" fmla="*/ 14 h 14"/>
                      <a:gd name="T32" fmla="*/ 2 w 78"/>
                      <a:gd name="T33" fmla="*/ 14 h 14"/>
                      <a:gd name="T34" fmla="*/ 2 w 78"/>
                      <a:gd name="T35" fmla="*/ 14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78" h="14">
                        <a:moveTo>
                          <a:pt x="2" y="14"/>
                        </a:moveTo>
                        <a:lnTo>
                          <a:pt x="76" y="14"/>
                        </a:lnTo>
                        <a:lnTo>
                          <a:pt x="76" y="14"/>
                        </a:lnTo>
                        <a:lnTo>
                          <a:pt x="78" y="14"/>
                        </a:lnTo>
                        <a:lnTo>
                          <a:pt x="78" y="12"/>
                        </a:lnTo>
                        <a:lnTo>
                          <a:pt x="78" y="2"/>
                        </a:lnTo>
                        <a:lnTo>
                          <a:pt x="78" y="2"/>
                        </a:lnTo>
                        <a:lnTo>
                          <a:pt x="78" y="2"/>
                        </a:lnTo>
                        <a:lnTo>
                          <a:pt x="76" y="0"/>
                        </a:ln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2"/>
                        </a:lnTo>
                        <a:lnTo>
                          <a:pt x="0" y="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0" y="14"/>
                        </a:lnTo>
                        <a:lnTo>
                          <a:pt x="2" y="14"/>
                        </a:lnTo>
                        <a:lnTo>
                          <a:pt x="2" y="1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727" name="Freeform 95"/>
                  <p:cNvSpPr>
                    <a:spLocks/>
                  </p:cNvSpPr>
                  <p:nvPr/>
                </p:nvSpPr>
                <p:spPr bwMode="auto">
                  <a:xfrm>
                    <a:off x="6564177" y="3226588"/>
                    <a:ext cx="52245" cy="52245"/>
                  </a:xfrm>
                  <a:custGeom>
                    <a:avLst/>
                    <a:gdLst>
                      <a:gd name="T0" fmla="*/ 12 w 14"/>
                      <a:gd name="T1" fmla="*/ 0 h 14"/>
                      <a:gd name="T2" fmla="*/ 2 w 14"/>
                      <a:gd name="T3" fmla="*/ 0 h 14"/>
                      <a:gd name="T4" fmla="*/ 2 w 14"/>
                      <a:gd name="T5" fmla="*/ 0 h 14"/>
                      <a:gd name="T6" fmla="*/ 0 w 14"/>
                      <a:gd name="T7" fmla="*/ 2 h 14"/>
                      <a:gd name="T8" fmla="*/ 0 w 14"/>
                      <a:gd name="T9" fmla="*/ 2 h 14"/>
                      <a:gd name="T10" fmla="*/ 0 w 14"/>
                      <a:gd name="T11" fmla="*/ 12 h 14"/>
                      <a:gd name="T12" fmla="*/ 0 w 14"/>
                      <a:gd name="T13" fmla="*/ 12 h 14"/>
                      <a:gd name="T14" fmla="*/ 0 w 14"/>
                      <a:gd name="T15" fmla="*/ 14 h 14"/>
                      <a:gd name="T16" fmla="*/ 2 w 14"/>
                      <a:gd name="T17" fmla="*/ 14 h 14"/>
                      <a:gd name="T18" fmla="*/ 12 w 14"/>
                      <a:gd name="T19" fmla="*/ 14 h 14"/>
                      <a:gd name="T20" fmla="*/ 12 w 14"/>
                      <a:gd name="T21" fmla="*/ 14 h 14"/>
                      <a:gd name="T22" fmla="*/ 14 w 14"/>
                      <a:gd name="T23" fmla="*/ 14 h 14"/>
                      <a:gd name="T24" fmla="*/ 14 w 14"/>
                      <a:gd name="T25" fmla="*/ 12 h 14"/>
                      <a:gd name="T26" fmla="*/ 14 w 14"/>
                      <a:gd name="T27" fmla="*/ 2 h 14"/>
                      <a:gd name="T28" fmla="*/ 14 w 14"/>
                      <a:gd name="T29" fmla="*/ 2 h 14"/>
                      <a:gd name="T30" fmla="*/ 14 w 14"/>
                      <a:gd name="T31" fmla="*/ 2 h 14"/>
                      <a:gd name="T32" fmla="*/ 12 w 14"/>
                      <a:gd name="T33" fmla="*/ 0 h 14"/>
                      <a:gd name="T34" fmla="*/ 12 w 14"/>
                      <a:gd name="T35" fmla="*/ 0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14" h="14">
                        <a:moveTo>
                          <a:pt x="12" y="0"/>
                        </a:move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2"/>
                        </a:lnTo>
                        <a:lnTo>
                          <a:pt x="0" y="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0" y="14"/>
                        </a:lnTo>
                        <a:lnTo>
                          <a:pt x="2" y="14"/>
                        </a:lnTo>
                        <a:lnTo>
                          <a:pt x="12" y="14"/>
                        </a:lnTo>
                        <a:lnTo>
                          <a:pt x="12" y="14"/>
                        </a:lnTo>
                        <a:lnTo>
                          <a:pt x="14" y="14"/>
                        </a:lnTo>
                        <a:lnTo>
                          <a:pt x="14" y="12"/>
                        </a:lnTo>
                        <a:lnTo>
                          <a:pt x="14" y="2"/>
                        </a:lnTo>
                        <a:lnTo>
                          <a:pt x="14" y="2"/>
                        </a:lnTo>
                        <a:lnTo>
                          <a:pt x="14" y="2"/>
                        </a:lnTo>
                        <a:lnTo>
                          <a:pt x="12" y="0"/>
                        </a:lnTo>
                        <a:lnTo>
                          <a:pt x="12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728" name="Freeform 96"/>
                  <p:cNvSpPr>
                    <a:spLocks/>
                  </p:cNvSpPr>
                  <p:nvPr/>
                </p:nvSpPr>
                <p:spPr bwMode="auto">
                  <a:xfrm>
                    <a:off x="6676131" y="3360933"/>
                    <a:ext cx="291081" cy="59709"/>
                  </a:xfrm>
                  <a:custGeom>
                    <a:avLst/>
                    <a:gdLst>
                      <a:gd name="T0" fmla="*/ 2 w 78"/>
                      <a:gd name="T1" fmla="*/ 16 h 16"/>
                      <a:gd name="T2" fmla="*/ 76 w 78"/>
                      <a:gd name="T3" fmla="*/ 16 h 16"/>
                      <a:gd name="T4" fmla="*/ 76 w 78"/>
                      <a:gd name="T5" fmla="*/ 16 h 16"/>
                      <a:gd name="T6" fmla="*/ 78 w 78"/>
                      <a:gd name="T7" fmla="*/ 14 h 16"/>
                      <a:gd name="T8" fmla="*/ 78 w 78"/>
                      <a:gd name="T9" fmla="*/ 14 h 16"/>
                      <a:gd name="T10" fmla="*/ 78 w 78"/>
                      <a:gd name="T11" fmla="*/ 4 h 16"/>
                      <a:gd name="T12" fmla="*/ 78 w 78"/>
                      <a:gd name="T13" fmla="*/ 4 h 16"/>
                      <a:gd name="T14" fmla="*/ 78 w 78"/>
                      <a:gd name="T15" fmla="*/ 2 h 16"/>
                      <a:gd name="T16" fmla="*/ 76 w 78"/>
                      <a:gd name="T17" fmla="*/ 0 h 16"/>
                      <a:gd name="T18" fmla="*/ 2 w 78"/>
                      <a:gd name="T19" fmla="*/ 0 h 16"/>
                      <a:gd name="T20" fmla="*/ 2 w 78"/>
                      <a:gd name="T21" fmla="*/ 0 h 16"/>
                      <a:gd name="T22" fmla="*/ 0 w 78"/>
                      <a:gd name="T23" fmla="*/ 2 h 16"/>
                      <a:gd name="T24" fmla="*/ 0 w 78"/>
                      <a:gd name="T25" fmla="*/ 4 h 16"/>
                      <a:gd name="T26" fmla="*/ 0 w 78"/>
                      <a:gd name="T27" fmla="*/ 14 h 16"/>
                      <a:gd name="T28" fmla="*/ 0 w 78"/>
                      <a:gd name="T29" fmla="*/ 14 h 16"/>
                      <a:gd name="T30" fmla="*/ 0 w 78"/>
                      <a:gd name="T31" fmla="*/ 14 h 16"/>
                      <a:gd name="T32" fmla="*/ 2 w 78"/>
                      <a:gd name="T33" fmla="*/ 16 h 16"/>
                      <a:gd name="T34" fmla="*/ 2 w 78"/>
                      <a:gd name="T35" fmla="*/ 16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78" h="16">
                        <a:moveTo>
                          <a:pt x="2" y="16"/>
                        </a:moveTo>
                        <a:lnTo>
                          <a:pt x="76" y="16"/>
                        </a:lnTo>
                        <a:lnTo>
                          <a:pt x="76" y="16"/>
                        </a:lnTo>
                        <a:lnTo>
                          <a:pt x="78" y="14"/>
                        </a:lnTo>
                        <a:lnTo>
                          <a:pt x="78" y="14"/>
                        </a:lnTo>
                        <a:lnTo>
                          <a:pt x="78" y="4"/>
                        </a:lnTo>
                        <a:lnTo>
                          <a:pt x="78" y="4"/>
                        </a:lnTo>
                        <a:lnTo>
                          <a:pt x="78" y="2"/>
                        </a:lnTo>
                        <a:lnTo>
                          <a:pt x="76" y="0"/>
                        </a:ln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2"/>
                        </a:lnTo>
                        <a:lnTo>
                          <a:pt x="0" y="4"/>
                        </a:lnTo>
                        <a:lnTo>
                          <a:pt x="0" y="14"/>
                        </a:lnTo>
                        <a:lnTo>
                          <a:pt x="0" y="14"/>
                        </a:lnTo>
                        <a:lnTo>
                          <a:pt x="0" y="14"/>
                        </a:lnTo>
                        <a:lnTo>
                          <a:pt x="2" y="16"/>
                        </a:lnTo>
                        <a:lnTo>
                          <a:pt x="2" y="1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729" name="Freeform 97"/>
                  <p:cNvSpPr>
                    <a:spLocks/>
                  </p:cNvSpPr>
                  <p:nvPr/>
                </p:nvSpPr>
                <p:spPr bwMode="auto">
                  <a:xfrm>
                    <a:off x="6564177" y="3360933"/>
                    <a:ext cx="52245" cy="59709"/>
                  </a:xfrm>
                  <a:custGeom>
                    <a:avLst/>
                    <a:gdLst>
                      <a:gd name="T0" fmla="*/ 12 w 14"/>
                      <a:gd name="T1" fmla="*/ 0 h 16"/>
                      <a:gd name="T2" fmla="*/ 2 w 14"/>
                      <a:gd name="T3" fmla="*/ 0 h 16"/>
                      <a:gd name="T4" fmla="*/ 2 w 14"/>
                      <a:gd name="T5" fmla="*/ 0 h 16"/>
                      <a:gd name="T6" fmla="*/ 0 w 14"/>
                      <a:gd name="T7" fmla="*/ 2 h 16"/>
                      <a:gd name="T8" fmla="*/ 0 w 14"/>
                      <a:gd name="T9" fmla="*/ 4 h 16"/>
                      <a:gd name="T10" fmla="*/ 0 w 14"/>
                      <a:gd name="T11" fmla="*/ 14 h 16"/>
                      <a:gd name="T12" fmla="*/ 0 w 14"/>
                      <a:gd name="T13" fmla="*/ 14 h 16"/>
                      <a:gd name="T14" fmla="*/ 0 w 14"/>
                      <a:gd name="T15" fmla="*/ 14 h 16"/>
                      <a:gd name="T16" fmla="*/ 2 w 14"/>
                      <a:gd name="T17" fmla="*/ 16 h 16"/>
                      <a:gd name="T18" fmla="*/ 12 w 14"/>
                      <a:gd name="T19" fmla="*/ 16 h 16"/>
                      <a:gd name="T20" fmla="*/ 12 w 14"/>
                      <a:gd name="T21" fmla="*/ 16 h 16"/>
                      <a:gd name="T22" fmla="*/ 14 w 14"/>
                      <a:gd name="T23" fmla="*/ 14 h 16"/>
                      <a:gd name="T24" fmla="*/ 14 w 14"/>
                      <a:gd name="T25" fmla="*/ 14 h 16"/>
                      <a:gd name="T26" fmla="*/ 14 w 14"/>
                      <a:gd name="T27" fmla="*/ 4 h 16"/>
                      <a:gd name="T28" fmla="*/ 14 w 14"/>
                      <a:gd name="T29" fmla="*/ 4 h 16"/>
                      <a:gd name="T30" fmla="*/ 14 w 14"/>
                      <a:gd name="T31" fmla="*/ 2 h 16"/>
                      <a:gd name="T32" fmla="*/ 12 w 14"/>
                      <a:gd name="T33" fmla="*/ 0 h 16"/>
                      <a:gd name="T34" fmla="*/ 12 w 14"/>
                      <a:gd name="T35" fmla="*/ 0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14" h="16">
                        <a:moveTo>
                          <a:pt x="12" y="0"/>
                        </a:move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2"/>
                        </a:lnTo>
                        <a:lnTo>
                          <a:pt x="0" y="4"/>
                        </a:lnTo>
                        <a:lnTo>
                          <a:pt x="0" y="14"/>
                        </a:lnTo>
                        <a:lnTo>
                          <a:pt x="0" y="14"/>
                        </a:lnTo>
                        <a:lnTo>
                          <a:pt x="0" y="14"/>
                        </a:lnTo>
                        <a:lnTo>
                          <a:pt x="2" y="16"/>
                        </a:lnTo>
                        <a:lnTo>
                          <a:pt x="12" y="16"/>
                        </a:lnTo>
                        <a:lnTo>
                          <a:pt x="12" y="16"/>
                        </a:lnTo>
                        <a:lnTo>
                          <a:pt x="14" y="14"/>
                        </a:lnTo>
                        <a:lnTo>
                          <a:pt x="14" y="14"/>
                        </a:lnTo>
                        <a:lnTo>
                          <a:pt x="14" y="4"/>
                        </a:lnTo>
                        <a:lnTo>
                          <a:pt x="14" y="4"/>
                        </a:lnTo>
                        <a:lnTo>
                          <a:pt x="14" y="2"/>
                        </a:lnTo>
                        <a:lnTo>
                          <a:pt x="12" y="0"/>
                        </a:lnTo>
                        <a:lnTo>
                          <a:pt x="12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730" name="Freeform 98"/>
                  <p:cNvSpPr>
                    <a:spLocks/>
                  </p:cNvSpPr>
                  <p:nvPr/>
                </p:nvSpPr>
                <p:spPr bwMode="auto">
                  <a:xfrm>
                    <a:off x="6676131" y="3502741"/>
                    <a:ext cx="186590" cy="52245"/>
                  </a:xfrm>
                  <a:custGeom>
                    <a:avLst/>
                    <a:gdLst>
                      <a:gd name="T0" fmla="*/ 50 w 50"/>
                      <a:gd name="T1" fmla="*/ 12 h 14"/>
                      <a:gd name="T2" fmla="*/ 50 w 50"/>
                      <a:gd name="T3" fmla="*/ 2 h 14"/>
                      <a:gd name="T4" fmla="*/ 50 w 50"/>
                      <a:gd name="T5" fmla="*/ 2 h 14"/>
                      <a:gd name="T6" fmla="*/ 48 w 50"/>
                      <a:gd name="T7" fmla="*/ 0 h 14"/>
                      <a:gd name="T8" fmla="*/ 48 w 50"/>
                      <a:gd name="T9" fmla="*/ 0 h 14"/>
                      <a:gd name="T10" fmla="*/ 2 w 50"/>
                      <a:gd name="T11" fmla="*/ 0 h 14"/>
                      <a:gd name="T12" fmla="*/ 2 w 50"/>
                      <a:gd name="T13" fmla="*/ 0 h 14"/>
                      <a:gd name="T14" fmla="*/ 0 w 50"/>
                      <a:gd name="T15" fmla="*/ 0 h 14"/>
                      <a:gd name="T16" fmla="*/ 0 w 50"/>
                      <a:gd name="T17" fmla="*/ 2 h 14"/>
                      <a:gd name="T18" fmla="*/ 0 w 50"/>
                      <a:gd name="T19" fmla="*/ 12 h 14"/>
                      <a:gd name="T20" fmla="*/ 0 w 50"/>
                      <a:gd name="T21" fmla="*/ 12 h 14"/>
                      <a:gd name="T22" fmla="*/ 0 w 50"/>
                      <a:gd name="T23" fmla="*/ 12 h 14"/>
                      <a:gd name="T24" fmla="*/ 2 w 50"/>
                      <a:gd name="T25" fmla="*/ 14 h 14"/>
                      <a:gd name="T26" fmla="*/ 48 w 50"/>
                      <a:gd name="T27" fmla="*/ 14 h 14"/>
                      <a:gd name="T28" fmla="*/ 48 w 50"/>
                      <a:gd name="T29" fmla="*/ 14 h 14"/>
                      <a:gd name="T30" fmla="*/ 48 w 50"/>
                      <a:gd name="T31" fmla="*/ 12 h 14"/>
                      <a:gd name="T32" fmla="*/ 50 w 50"/>
                      <a:gd name="T33" fmla="*/ 12 h 14"/>
                      <a:gd name="T34" fmla="*/ 50 w 50"/>
                      <a:gd name="T35" fmla="*/ 12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50" h="14">
                        <a:moveTo>
                          <a:pt x="50" y="12"/>
                        </a:moveTo>
                        <a:lnTo>
                          <a:pt x="50" y="2"/>
                        </a:lnTo>
                        <a:lnTo>
                          <a:pt x="50" y="2"/>
                        </a:lnTo>
                        <a:lnTo>
                          <a:pt x="48" y="0"/>
                        </a:lnTo>
                        <a:lnTo>
                          <a:pt x="48" y="0"/>
                        </a:ln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0"/>
                        </a:lnTo>
                        <a:lnTo>
                          <a:pt x="0" y="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2" y="14"/>
                        </a:lnTo>
                        <a:lnTo>
                          <a:pt x="48" y="14"/>
                        </a:lnTo>
                        <a:lnTo>
                          <a:pt x="48" y="14"/>
                        </a:lnTo>
                        <a:lnTo>
                          <a:pt x="48" y="12"/>
                        </a:lnTo>
                        <a:lnTo>
                          <a:pt x="50" y="12"/>
                        </a:lnTo>
                        <a:lnTo>
                          <a:pt x="50" y="1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731" name="Freeform 99"/>
                  <p:cNvSpPr>
                    <a:spLocks/>
                  </p:cNvSpPr>
                  <p:nvPr/>
                </p:nvSpPr>
                <p:spPr bwMode="auto">
                  <a:xfrm>
                    <a:off x="6564177" y="3502741"/>
                    <a:ext cx="52245" cy="52245"/>
                  </a:xfrm>
                  <a:custGeom>
                    <a:avLst/>
                    <a:gdLst>
                      <a:gd name="T0" fmla="*/ 12 w 14"/>
                      <a:gd name="T1" fmla="*/ 0 h 14"/>
                      <a:gd name="T2" fmla="*/ 2 w 14"/>
                      <a:gd name="T3" fmla="*/ 0 h 14"/>
                      <a:gd name="T4" fmla="*/ 2 w 14"/>
                      <a:gd name="T5" fmla="*/ 0 h 14"/>
                      <a:gd name="T6" fmla="*/ 0 w 14"/>
                      <a:gd name="T7" fmla="*/ 0 h 14"/>
                      <a:gd name="T8" fmla="*/ 0 w 14"/>
                      <a:gd name="T9" fmla="*/ 2 h 14"/>
                      <a:gd name="T10" fmla="*/ 0 w 14"/>
                      <a:gd name="T11" fmla="*/ 12 h 14"/>
                      <a:gd name="T12" fmla="*/ 0 w 14"/>
                      <a:gd name="T13" fmla="*/ 12 h 14"/>
                      <a:gd name="T14" fmla="*/ 0 w 14"/>
                      <a:gd name="T15" fmla="*/ 12 h 14"/>
                      <a:gd name="T16" fmla="*/ 2 w 14"/>
                      <a:gd name="T17" fmla="*/ 14 h 14"/>
                      <a:gd name="T18" fmla="*/ 12 w 14"/>
                      <a:gd name="T19" fmla="*/ 14 h 14"/>
                      <a:gd name="T20" fmla="*/ 12 w 14"/>
                      <a:gd name="T21" fmla="*/ 14 h 14"/>
                      <a:gd name="T22" fmla="*/ 14 w 14"/>
                      <a:gd name="T23" fmla="*/ 12 h 14"/>
                      <a:gd name="T24" fmla="*/ 14 w 14"/>
                      <a:gd name="T25" fmla="*/ 12 h 14"/>
                      <a:gd name="T26" fmla="*/ 14 w 14"/>
                      <a:gd name="T27" fmla="*/ 2 h 14"/>
                      <a:gd name="T28" fmla="*/ 14 w 14"/>
                      <a:gd name="T29" fmla="*/ 2 h 14"/>
                      <a:gd name="T30" fmla="*/ 14 w 14"/>
                      <a:gd name="T31" fmla="*/ 0 h 14"/>
                      <a:gd name="T32" fmla="*/ 12 w 14"/>
                      <a:gd name="T33" fmla="*/ 0 h 14"/>
                      <a:gd name="T34" fmla="*/ 12 w 14"/>
                      <a:gd name="T35" fmla="*/ 0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14" h="14">
                        <a:moveTo>
                          <a:pt x="12" y="0"/>
                        </a:move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0"/>
                        </a:lnTo>
                        <a:lnTo>
                          <a:pt x="0" y="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2" y="14"/>
                        </a:lnTo>
                        <a:lnTo>
                          <a:pt x="12" y="14"/>
                        </a:lnTo>
                        <a:lnTo>
                          <a:pt x="12" y="14"/>
                        </a:lnTo>
                        <a:lnTo>
                          <a:pt x="14" y="12"/>
                        </a:lnTo>
                        <a:lnTo>
                          <a:pt x="14" y="12"/>
                        </a:lnTo>
                        <a:lnTo>
                          <a:pt x="14" y="2"/>
                        </a:lnTo>
                        <a:lnTo>
                          <a:pt x="14" y="2"/>
                        </a:lnTo>
                        <a:lnTo>
                          <a:pt x="14" y="0"/>
                        </a:lnTo>
                        <a:lnTo>
                          <a:pt x="12" y="0"/>
                        </a:lnTo>
                        <a:lnTo>
                          <a:pt x="12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</p:grpSp>
            <p:grpSp>
              <p:nvGrpSpPr>
                <p:cNvPr id="700" name="그룹 699"/>
                <p:cNvGrpSpPr/>
                <p:nvPr/>
              </p:nvGrpSpPr>
              <p:grpSpPr>
                <a:xfrm>
                  <a:off x="6023938" y="7549761"/>
                  <a:ext cx="322351" cy="436732"/>
                  <a:chOff x="6414905" y="2778771"/>
                  <a:chExt cx="694116" cy="940415"/>
                </a:xfrm>
                <a:grpFill/>
              </p:grpSpPr>
              <p:sp>
                <p:nvSpPr>
                  <p:cNvPr id="712" name="Freeform 90"/>
                  <p:cNvSpPr>
                    <a:spLocks noEditPoints="1"/>
                  </p:cNvSpPr>
                  <p:nvPr/>
                </p:nvSpPr>
                <p:spPr bwMode="auto">
                  <a:xfrm>
                    <a:off x="6414905" y="2778771"/>
                    <a:ext cx="694116" cy="940415"/>
                  </a:xfrm>
                  <a:custGeom>
                    <a:avLst/>
                    <a:gdLst>
                      <a:gd name="T0" fmla="*/ 60 w 186"/>
                      <a:gd name="T1" fmla="*/ 252 h 252"/>
                      <a:gd name="T2" fmla="*/ 128 w 186"/>
                      <a:gd name="T3" fmla="*/ 252 h 252"/>
                      <a:gd name="T4" fmla="*/ 172 w 186"/>
                      <a:gd name="T5" fmla="*/ 252 h 252"/>
                      <a:gd name="T6" fmla="*/ 178 w 186"/>
                      <a:gd name="T7" fmla="*/ 250 h 252"/>
                      <a:gd name="T8" fmla="*/ 186 w 186"/>
                      <a:gd name="T9" fmla="*/ 242 h 252"/>
                      <a:gd name="T10" fmla="*/ 186 w 186"/>
                      <a:gd name="T11" fmla="*/ 44 h 252"/>
                      <a:gd name="T12" fmla="*/ 186 w 186"/>
                      <a:gd name="T13" fmla="*/ 40 h 252"/>
                      <a:gd name="T14" fmla="*/ 178 w 186"/>
                      <a:gd name="T15" fmla="*/ 32 h 252"/>
                      <a:gd name="T16" fmla="*/ 156 w 186"/>
                      <a:gd name="T17" fmla="*/ 30 h 252"/>
                      <a:gd name="T18" fmla="*/ 150 w 186"/>
                      <a:gd name="T19" fmla="*/ 26 h 252"/>
                      <a:gd name="T20" fmla="*/ 136 w 186"/>
                      <a:gd name="T21" fmla="*/ 22 h 252"/>
                      <a:gd name="T22" fmla="*/ 124 w 186"/>
                      <a:gd name="T23" fmla="*/ 20 h 252"/>
                      <a:gd name="T24" fmla="*/ 118 w 186"/>
                      <a:gd name="T25" fmla="*/ 12 h 252"/>
                      <a:gd name="T26" fmla="*/ 112 w 186"/>
                      <a:gd name="T27" fmla="*/ 6 h 252"/>
                      <a:gd name="T28" fmla="*/ 94 w 186"/>
                      <a:gd name="T29" fmla="*/ 0 h 252"/>
                      <a:gd name="T30" fmla="*/ 86 w 186"/>
                      <a:gd name="T31" fmla="*/ 2 h 252"/>
                      <a:gd name="T32" fmla="*/ 78 w 186"/>
                      <a:gd name="T33" fmla="*/ 6 h 252"/>
                      <a:gd name="T34" fmla="*/ 66 w 186"/>
                      <a:gd name="T35" fmla="*/ 20 h 252"/>
                      <a:gd name="T36" fmla="*/ 60 w 186"/>
                      <a:gd name="T37" fmla="*/ 20 h 252"/>
                      <a:gd name="T38" fmla="*/ 44 w 186"/>
                      <a:gd name="T39" fmla="*/ 24 h 252"/>
                      <a:gd name="T40" fmla="*/ 32 w 186"/>
                      <a:gd name="T41" fmla="*/ 30 h 252"/>
                      <a:gd name="T42" fmla="*/ 16 w 186"/>
                      <a:gd name="T43" fmla="*/ 30 h 252"/>
                      <a:gd name="T44" fmla="*/ 6 w 186"/>
                      <a:gd name="T45" fmla="*/ 34 h 252"/>
                      <a:gd name="T46" fmla="*/ 0 w 186"/>
                      <a:gd name="T47" fmla="*/ 44 h 252"/>
                      <a:gd name="T48" fmla="*/ 0 w 186"/>
                      <a:gd name="T49" fmla="*/ 238 h 252"/>
                      <a:gd name="T50" fmla="*/ 6 w 186"/>
                      <a:gd name="T51" fmla="*/ 248 h 252"/>
                      <a:gd name="T52" fmla="*/ 16 w 186"/>
                      <a:gd name="T53" fmla="*/ 252 h 252"/>
                      <a:gd name="T54" fmla="*/ 44 w 186"/>
                      <a:gd name="T55" fmla="*/ 42 h 252"/>
                      <a:gd name="T56" fmla="*/ 50 w 186"/>
                      <a:gd name="T57" fmla="*/ 38 h 252"/>
                      <a:gd name="T58" fmla="*/ 72 w 186"/>
                      <a:gd name="T59" fmla="*/ 36 h 252"/>
                      <a:gd name="T60" fmla="*/ 78 w 186"/>
                      <a:gd name="T61" fmla="*/ 28 h 252"/>
                      <a:gd name="T62" fmla="*/ 80 w 186"/>
                      <a:gd name="T63" fmla="*/ 28 h 252"/>
                      <a:gd name="T64" fmla="*/ 82 w 186"/>
                      <a:gd name="T65" fmla="*/ 22 h 252"/>
                      <a:gd name="T66" fmla="*/ 86 w 186"/>
                      <a:gd name="T67" fmla="*/ 18 h 252"/>
                      <a:gd name="T68" fmla="*/ 94 w 186"/>
                      <a:gd name="T69" fmla="*/ 16 h 252"/>
                      <a:gd name="T70" fmla="*/ 102 w 186"/>
                      <a:gd name="T71" fmla="*/ 18 h 252"/>
                      <a:gd name="T72" fmla="*/ 110 w 186"/>
                      <a:gd name="T73" fmla="*/ 28 h 252"/>
                      <a:gd name="T74" fmla="*/ 110 w 186"/>
                      <a:gd name="T75" fmla="*/ 28 h 252"/>
                      <a:gd name="T76" fmla="*/ 118 w 186"/>
                      <a:gd name="T77" fmla="*/ 36 h 252"/>
                      <a:gd name="T78" fmla="*/ 128 w 186"/>
                      <a:gd name="T79" fmla="*/ 36 h 252"/>
                      <a:gd name="T80" fmla="*/ 144 w 186"/>
                      <a:gd name="T81" fmla="*/ 42 h 252"/>
                      <a:gd name="T82" fmla="*/ 146 w 186"/>
                      <a:gd name="T83" fmla="*/ 46 h 252"/>
                      <a:gd name="T84" fmla="*/ 94 w 186"/>
                      <a:gd name="T85" fmla="*/ 46 h 252"/>
                      <a:gd name="T86" fmla="*/ 42 w 186"/>
                      <a:gd name="T87" fmla="*/ 46 h 252"/>
                      <a:gd name="T88" fmla="*/ 44 w 186"/>
                      <a:gd name="T89" fmla="*/ 42 h 252"/>
                      <a:gd name="T90" fmla="*/ 18 w 186"/>
                      <a:gd name="T91" fmla="*/ 44 h 252"/>
                      <a:gd name="T92" fmla="*/ 26 w 186"/>
                      <a:gd name="T93" fmla="*/ 44 h 252"/>
                      <a:gd name="T94" fmla="*/ 26 w 186"/>
                      <a:gd name="T95" fmla="*/ 50 h 252"/>
                      <a:gd name="T96" fmla="*/ 26 w 186"/>
                      <a:gd name="T97" fmla="*/ 62 h 252"/>
                      <a:gd name="T98" fmla="*/ 92 w 186"/>
                      <a:gd name="T99" fmla="*/ 62 h 252"/>
                      <a:gd name="T100" fmla="*/ 96 w 186"/>
                      <a:gd name="T101" fmla="*/ 62 h 252"/>
                      <a:gd name="T102" fmla="*/ 162 w 186"/>
                      <a:gd name="T103" fmla="*/ 62 h 252"/>
                      <a:gd name="T104" fmla="*/ 164 w 186"/>
                      <a:gd name="T105" fmla="*/ 54 h 252"/>
                      <a:gd name="T106" fmla="*/ 162 w 186"/>
                      <a:gd name="T107" fmla="*/ 44 h 252"/>
                      <a:gd name="T108" fmla="*/ 170 w 186"/>
                      <a:gd name="T109" fmla="*/ 44 h 252"/>
                      <a:gd name="T110" fmla="*/ 170 w 186"/>
                      <a:gd name="T111" fmla="*/ 238 h 252"/>
                      <a:gd name="T112" fmla="*/ 94 w 186"/>
                      <a:gd name="T113" fmla="*/ 238 h 252"/>
                      <a:gd name="T114" fmla="*/ 18 w 186"/>
                      <a:gd name="T115" fmla="*/ 238 h 252"/>
                      <a:gd name="T116" fmla="*/ 18 w 186"/>
                      <a:gd name="T117" fmla="*/ 44 h 25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</a:cxnLst>
                    <a:rect l="0" t="0" r="r" b="b"/>
                    <a:pathLst>
                      <a:path w="186" h="252">
                        <a:moveTo>
                          <a:pt x="28" y="252"/>
                        </a:moveTo>
                        <a:lnTo>
                          <a:pt x="60" y="252"/>
                        </a:lnTo>
                        <a:lnTo>
                          <a:pt x="94" y="252"/>
                        </a:lnTo>
                        <a:lnTo>
                          <a:pt x="128" y="252"/>
                        </a:lnTo>
                        <a:lnTo>
                          <a:pt x="160" y="252"/>
                        </a:lnTo>
                        <a:lnTo>
                          <a:pt x="172" y="252"/>
                        </a:lnTo>
                        <a:lnTo>
                          <a:pt x="172" y="252"/>
                        </a:lnTo>
                        <a:lnTo>
                          <a:pt x="178" y="250"/>
                        </a:lnTo>
                        <a:lnTo>
                          <a:pt x="182" y="248"/>
                        </a:lnTo>
                        <a:lnTo>
                          <a:pt x="186" y="242"/>
                        </a:lnTo>
                        <a:lnTo>
                          <a:pt x="186" y="238"/>
                        </a:lnTo>
                        <a:lnTo>
                          <a:pt x="186" y="44"/>
                        </a:lnTo>
                        <a:lnTo>
                          <a:pt x="186" y="44"/>
                        </a:lnTo>
                        <a:lnTo>
                          <a:pt x="186" y="40"/>
                        </a:lnTo>
                        <a:lnTo>
                          <a:pt x="182" y="34"/>
                        </a:lnTo>
                        <a:lnTo>
                          <a:pt x="178" y="32"/>
                        </a:lnTo>
                        <a:lnTo>
                          <a:pt x="172" y="30"/>
                        </a:lnTo>
                        <a:lnTo>
                          <a:pt x="156" y="30"/>
                        </a:lnTo>
                        <a:lnTo>
                          <a:pt x="156" y="30"/>
                        </a:lnTo>
                        <a:lnTo>
                          <a:pt x="150" y="26"/>
                        </a:lnTo>
                        <a:lnTo>
                          <a:pt x="144" y="24"/>
                        </a:lnTo>
                        <a:lnTo>
                          <a:pt x="136" y="22"/>
                        </a:lnTo>
                        <a:lnTo>
                          <a:pt x="128" y="20"/>
                        </a:lnTo>
                        <a:lnTo>
                          <a:pt x="124" y="20"/>
                        </a:lnTo>
                        <a:lnTo>
                          <a:pt x="124" y="20"/>
                        </a:lnTo>
                        <a:lnTo>
                          <a:pt x="118" y="12"/>
                        </a:lnTo>
                        <a:lnTo>
                          <a:pt x="112" y="6"/>
                        </a:lnTo>
                        <a:lnTo>
                          <a:pt x="112" y="6"/>
                        </a:lnTo>
                        <a:lnTo>
                          <a:pt x="104" y="2"/>
                        </a:lnTo>
                        <a:lnTo>
                          <a:pt x="94" y="0"/>
                        </a:lnTo>
                        <a:lnTo>
                          <a:pt x="94" y="0"/>
                        </a:lnTo>
                        <a:lnTo>
                          <a:pt x="86" y="2"/>
                        </a:lnTo>
                        <a:lnTo>
                          <a:pt x="78" y="6"/>
                        </a:lnTo>
                        <a:lnTo>
                          <a:pt x="78" y="6"/>
                        </a:lnTo>
                        <a:lnTo>
                          <a:pt x="70" y="12"/>
                        </a:lnTo>
                        <a:lnTo>
                          <a:pt x="66" y="20"/>
                        </a:lnTo>
                        <a:lnTo>
                          <a:pt x="60" y="20"/>
                        </a:lnTo>
                        <a:lnTo>
                          <a:pt x="60" y="20"/>
                        </a:lnTo>
                        <a:lnTo>
                          <a:pt x="52" y="22"/>
                        </a:lnTo>
                        <a:lnTo>
                          <a:pt x="44" y="24"/>
                        </a:lnTo>
                        <a:lnTo>
                          <a:pt x="38" y="26"/>
                        </a:lnTo>
                        <a:lnTo>
                          <a:pt x="32" y="30"/>
                        </a:lnTo>
                        <a:lnTo>
                          <a:pt x="16" y="30"/>
                        </a:lnTo>
                        <a:lnTo>
                          <a:pt x="16" y="30"/>
                        </a:lnTo>
                        <a:lnTo>
                          <a:pt x="10" y="32"/>
                        </a:lnTo>
                        <a:lnTo>
                          <a:pt x="6" y="34"/>
                        </a:lnTo>
                        <a:lnTo>
                          <a:pt x="2" y="40"/>
                        </a:lnTo>
                        <a:lnTo>
                          <a:pt x="0" y="44"/>
                        </a:lnTo>
                        <a:lnTo>
                          <a:pt x="0" y="238"/>
                        </a:lnTo>
                        <a:lnTo>
                          <a:pt x="0" y="238"/>
                        </a:lnTo>
                        <a:lnTo>
                          <a:pt x="2" y="242"/>
                        </a:lnTo>
                        <a:lnTo>
                          <a:pt x="6" y="248"/>
                        </a:lnTo>
                        <a:lnTo>
                          <a:pt x="10" y="250"/>
                        </a:lnTo>
                        <a:lnTo>
                          <a:pt x="16" y="252"/>
                        </a:lnTo>
                        <a:lnTo>
                          <a:pt x="28" y="252"/>
                        </a:lnTo>
                        <a:close/>
                        <a:moveTo>
                          <a:pt x="44" y="42"/>
                        </a:moveTo>
                        <a:lnTo>
                          <a:pt x="44" y="42"/>
                        </a:lnTo>
                        <a:lnTo>
                          <a:pt x="50" y="38"/>
                        </a:lnTo>
                        <a:lnTo>
                          <a:pt x="60" y="36"/>
                        </a:lnTo>
                        <a:lnTo>
                          <a:pt x="72" y="36"/>
                        </a:lnTo>
                        <a:lnTo>
                          <a:pt x="78" y="36"/>
                        </a:lnTo>
                        <a:lnTo>
                          <a:pt x="78" y="28"/>
                        </a:lnTo>
                        <a:lnTo>
                          <a:pt x="78" y="28"/>
                        </a:lnTo>
                        <a:lnTo>
                          <a:pt x="80" y="28"/>
                        </a:lnTo>
                        <a:lnTo>
                          <a:pt x="80" y="28"/>
                        </a:lnTo>
                        <a:lnTo>
                          <a:pt x="82" y="22"/>
                        </a:lnTo>
                        <a:lnTo>
                          <a:pt x="86" y="18"/>
                        </a:lnTo>
                        <a:lnTo>
                          <a:pt x="86" y="18"/>
                        </a:lnTo>
                        <a:lnTo>
                          <a:pt x="94" y="16"/>
                        </a:lnTo>
                        <a:lnTo>
                          <a:pt x="94" y="16"/>
                        </a:lnTo>
                        <a:lnTo>
                          <a:pt x="102" y="18"/>
                        </a:lnTo>
                        <a:lnTo>
                          <a:pt x="102" y="18"/>
                        </a:lnTo>
                        <a:lnTo>
                          <a:pt x="108" y="22"/>
                        </a:lnTo>
                        <a:lnTo>
                          <a:pt x="110" y="28"/>
                        </a:lnTo>
                        <a:lnTo>
                          <a:pt x="110" y="28"/>
                        </a:lnTo>
                        <a:lnTo>
                          <a:pt x="110" y="28"/>
                        </a:lnTo>
                        <a:lnTo>
                          <a:pt x="110" y="36"/>
                        </a:lnTo>
                        <a:lnTo>
                          <a:pt x="118" y="36"/>
                        </a:lnTo>
                        <a:lnTo>
                          <a:pt x="128" y="36"/>
                        </a:lnTo>
                        <a:lnTo>
                          <a:pt x="128" y="36"/>
                        </a:lnTo>
                        <a:lnTo>
                          <a:pt x="138" y="38"/>
                        </a:lnTo>
                        <a:lnTo>
                          <a:pt x="144" y="42"/>
                        </a:lnTo>
                        <a:lnTo>
                          <a:pt x="144" y="42"/>
                        </a:lnTo>
                        <a:lnTo>
                          <a:pt x="146" y="46"/>
                        </a:lnTo>
                        <a:lnTo>
                          <a:pt x="96" y="46"/>
                        </a:lnTo>
                        <a:lnTo>
                          <a:pt x="94" y="46"/>
                        </a:lnTo>
                        <a:lnTo>
                          <a:pt x="92" y="46"/>
                        </a:lnTo>
                        <a:lnTo>
                          <a:pt x="42" y="46"/>
                        </a:lnTo>
                        <a:lnTo>
                          <a:pt x="42" y="46"/>
                        </a:lnTo>
                        <a:lnTo>
                          <a:pt x="44" y="42"/>
                        </a:lnTo>
                        <a:lnTo>
                          <a:pt x="44" y="42"/>
                        </a:lnTo>
                        <a:close/>
                        <a:moveTo>
                          <a:pt x="18" y="44"/>
                        </a:moveTo>
                        <a:lnTo>
                          <a:pt x="18" y="44"/>
                        </a:lnTo>
                        <a:lnTo>
                          <a:pt x="26" y="44"/>
                        </a:lnTo>
                        <a:lnTo>
                          <a:pt x="26" y="44"/>
                        </a:lnTo>
                        <a:lnTo>
                          <a:pt x="26" y="50"/>
                        </a:lnTo>
                        <a:lnTo>
                          <a:pt x="26" y="54"/>
                        </a:lnTo>
                        <a:lnTo>
                          <a:pt x="26" y="62"/>
                        </a:lnTo>
                        <a:lnTo>
                          <a:pt x="34" y="62"/>
                        </a:lnTo>
                        <a:lnTo>
                          <a:pt x="92" y="62"/>
                        </a:lnTo>
                        <a:lnTo>
                          <a:pt x="94" y="62"/>
                        </a:lnTo>
                        <a:lnTo>
                          <a:pt x="96" y="62"/>
                        </a:lnTo>
                        <a:lnTo>
                          <a:pt x="156" y="62"/>
                        </a:lnTo>
                        <a:lnTo>
                          <a:pt x="162" y="62"/>
                        </a:lnTo>
                        <a:lnTo>
                          <a:pt x="164" y="54"/>
                        </a:lnTo>
                        <a:lnTo>
                          <a:pt x="164" y="54"/>
                        </a:lnTo>
                        <a:lnTo>
                          <a:pt x="164" y="50"/>
                        </a:lnTo>
                        <a:lnTo>
                          <a:pt x="162" y="44"/>
                        </a:lnTo>
                        <a:lnTo>
                          <a:pt x="162" y="44"/>
                        </a:lnTo>
                        <a:lnTo>
                          <a:pt x="170" y="44"/>
                        </a:lnTo>
                        <a:lnTo>
                          <a:pt x="170" y="44"/>
                        </a:lnTo>
                        <a:lnTo>
                          <a:pt x="170" y="238"/>
                        </a:lnTo>
                        <a:lnTo>
                          <a:pt x="170" y="238"/>
                        </a:lnTo>
                        <a:lnTo>
                          <a:pt x="94" y="238"/>
                        </a:lnTo>
                        <a:lnTo>
                          <a:pt x="94" y="238"/>
                        </a:lnTo>
                        <a:lnTo>
                          <a:pt x="18" y="238"/>
                        </a:lnTo>
                        <a:lnTo>
                          <a:pt x="18" y="238"/>
                        </a:lnTo>
                        <a:lnTo>
                          <a:pt x="18" y="44"/>
                        </a:lnTo>
                        <a:lnTo>
                          <a:pt x="18" y="4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713" name="Freeform 91"/>
                  <p:cNvSpPr>
                    <a:spLocks/>
                  </p:cNvSpPr>
                  <p:nvPr/>
                </p:nvSpPr>
                <p:spPr bwMode="auto">
                  <a:xfrm>
                    <a:off x="6735840" y="2868334"/>
                    <a:ext cx="59709" cy="52245"/>
                  </a:xfrm>
                  <a:custGeom>
                    <a:avLst/>
                    <a:gdLst>
                      <a:gd name="T0" fmla="*/ 16 w 16"/>
                      <a:gd name="T1" fmla="*/ 6 h 14"/>
                      <a:gd name="T2" fmla="*/ 16 w 16"/>
                      <a:gd name="T3" fmla="*/ 6 h 14"/>
                      <a:gd name="T4" fmla="*/ 16 w 16"/>
                      <a:gd name="T5" fmla="*/ 4 h 14"/>
                      <a:gd name="T6" fmla="*/ 14 w 16"/>
                      <a:gd name="T7" fmla="*/ 2 h 14"/>
                      <a:gd name="T8" fmla="*/ 10 w 16"/>
                      <a:gd name="T9" fmla="*/ 0 h 14"/>
                      <a:gd name="T10" fmla="*/ 8 w 16"/>
                      <a:gd name="T11" fmla="*/ 0 h 14"/>
                      <a:gd name="T12" fmla="*/ 8 w 16"/>
                      <a:gd name="T13" fmla="*/ 0 h 14"/>
                      <a:gd name="T14" fmla="*/ 6 w 16"/>
                      <a:gd name="T15" fmla="*/ 0 h 14"/>
                      <a:gd name="T16" fmla="*/ 2 w 16"/>
                      <a:gd name="T17" fmla="*/ 2 h 14"/>
                      <a:gd name="T18" fmla="*/ 0 w 16"/>
                      <a:gd name="T19" fmla="*/ 4 h 14"/>
                      <a:gd name="T20" fmla="*/ 0 w 16"/>
                      <a:gd name="T21" fmla="*/ 6 h 14"/>
                      <a:gd name="T22" fmla="*/ 0 w 16"/>
                      <a:gd name="T23" fmla="*/ 6 h 14"/>
                      <a:gd name="T24" fmla="*/ 0 w 16"/>
                      <a:gd name="T25" fmla="*/ 10 h 14"/>
                      <a:gd name="T26" fmla="*/ 2 w 16"/>
                      <a:gd name="T27" fmla="*/ 12 h 14"/>
                      <a:gd name="T28" fmla="*/ 6 w 16"/>
                      <a:gd name="T29" fmla="*/ 14 h 14"/>
                      <a:gd name="T30" fmla="*/ 8 w 16"/>
                      <a:gd name="T31" fmla="*/ 14 h 14"/>
                      <a:gd name="T32" fmla="*/ 8 w 16"/>
                      <a:gd name="T33" fmla="*/ 14 h 14"/>
                      <a:gd name="T34" fmla="*/ 10 w 16"/>
                      <a:gd name="T35" fmla="*/ 14 h 14"/>
                      <a:gd name="T36" fmla="*/ 14 w 16"/>
                      <a:gd name="T37" fmla="*/ 12 h 14"/>
                      <a:gd name="T38" fmla="*/ 16 w 16"/>
                      <a:gd name="T39" fmla="*/ 10 h 14"/>
                      <a:gd name="T40" fmla="*/ 16 w 16"/>
                      <a:gd name="T41" fmla="*/ 6 h 14"/>
                      <a:gd name="T42" fmla="*/ 16 w 16"/>
                      <a:gd name="T43" fmla="*/ 6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</a:cxnLst>
                    <a:rect l="0" t="0" r="r" b="b"/>
                    <a:pathLst>
                      <a:path w="16" h="14">
                        <a:moveTo>
                          <a:pt x="16" y="6"/>
                        </a:moveTo>
                        <a:lnTo>
                          <a:pt x="16" y="6"/>
                        </a:lnTo>
                        <a:lnTo>
                          <a:pt x="16" y="4"/>
                        </a:lnTo>
                        <a:lnTo>
                          <a:pt x="14" y="2"/>
                        </a:lnTo>
                        <a:lnTo>
                          <a:pt x="10" y="0"/>
                        </a:lnTo>
                        <a:lnTo>
                          <a:pt x="8" y="0"/>
                        </a:lnTo>
                        <a:lnTo>
                          <a:pt x="8" y="0"/>
                        </a:lnTo>
                        <a:lnTo>
                          <a:pt x="6" y="0"/>
                        </a:lnTo>
                        <a:lnTo>
                          <a:pt x="2" y="2"/>
                        </a:lnTo>
                        <a:lnTo>
                          <a:pt x="0" y="4"/>
                        </a:lnTo>
                        <a:lnTo>
                          <a:pt x="0" y="6"/>
                        </a:lnTo>
                        <a:lnTo>
                          <a:pt x="0" y="6"/>
                        </a:lnTo>
                        <a:lnTo>
                          <a:pt x="0" y="10"/>
                        </a:lnTo>
                        <a:lnTo>
                          <a:pt x="2" y="12"/>
                        </a:lnTo>
                        <a:lnTo>
                          <a:pt x="6" y="14"/>
                        </a:lnTo>
                        <a:lnTo>
                          <a:pt x="8" y="14"/>
                        </a:lnTo>
                        <a:lnTo>
                          <a:pt x="8" y="14"/>
                        </a:lnTo>
                        <a:lnTo>
                          <a:pt x="10" y="14"/>
                        </a:lnTo>
                        <a:lnTo>
                          <a:pt x="14" y="12"/>
                        </a:lnTo>
                        <a:lnTo>
                          <a:pt x="16" y="10"/>
                        </a:lnTo>
                        <a:lnTo>
                          <a:pt x="16" y="6"/>
                        </a:lnTo>
                        <a:lnTo>
                          <a:pt x="16" y="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714" name="Freeform 92"/>
                  <p:cNvSpPr>
                    <a:spLocks/>
                  </p:cNvSpPr>
                  <p:nvPr/>
                </p:nvSpPr>
                <p:spPr bwMode="auto">
                  <a:xfrm>
                    <a:off x="6676131" y="3092243"/>
                    <a:ext cx="291081" cy="52245"/>
                  </a:xfrm>
                  <a:custGeom>
                    <a:avLst/>
                    <a:gdLst>
                      <a:gd name="T0" fmla="*/ 2 w 78"/>
                      <a:gd name="T1" fmla="*/ 14 h 14"/>
                      <a:gd name="T2" fmla="*/ 76 w 78"/>
                      <a:gd name="T3" fmla="*/ 14 h 14"/>
                      <a:gd name="T4" fmla="*/ 76 w 78"/>
                      <a:gd name="T5" fmla="*/ 14 h 14"/>
                      <a:gd name="T6" fmla="*/ 78 w 78"/>
                      <a:gd name="T7" fmla="*/ 14 h 14"/>
                      <a:gd name="T8" fmla="*/ 78 w 78"/>
                      <a:gd name="T9" fmla="*/ 12 h 14"/>
                      <a:gd name="T10" fmla="*/ 78 w 78"/>
                      <a:gd name="T11" fmla="*/ 2 h 14"/>
                      <a:gd name="T12" fmla="*/ 78 w 78"/>
                      <a:gd name="T13" fmla="*/ 2 h 14"/>
                      <a:gd name="T14" fmla="*/ 78 w 78"/>
                      <a:gd name="T15" fmla="*/ 0 h 14"/>
                      <a:gd name="T16" fmla="*/ 76 w 78"/>
                      <a:gd name="T17" fmla="*/ 0 h 14"/>
                      <a:gd name="T18" fmla="*/ 2 w 78"/>
                      <a:gd name="T19" fmla="*/ 0 h 14"/>
                      <a:gd name="T20" fmla="*/ 2 w 78"/>
                      <a:gd name="T21" fmla="*/ 0 h 14"/>
                      <a:gd name="T22" fmla="*/ 0 w 78"/>
                      <a:gd name="T23" fmla="*/ 0 h 14"/>
                      <a:gd name="T24" fmla="*/ 0 w 78"/>
                      <a:gd name="T25" fmla="*/ 2 h 14"/>
                      <a:gd name="T26" fmla="*/ 0 w 78"/>
                      <a:gd name="T27" fmla="*/ 12 h 14"/>
                      <a:gd name="T28" fmla="*/ 0 w 78"/>
                      <a:gd name="T29" fmla="*/ 12 h 14"/>
                      <a:gd name="T30" fmla="*/ 0 w 78"/>
                      <a:gd name="T31" fmla="*/ 14 h 14"/>
                      <a:gd name="T32" fmla="*/ 2 w 78"/>
                      <a:gd name="T33" fmla="*/ 14 h 14"/>
                      <a:gd name="T34" fmla="*/ 2 w 78"/>
                      <a:gd name="T35" fmla="*/ 14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78" h="14">
                        <a:moveTo>
                          <a:pt x="2" y="14"/>
                        </a:moveTo>
                        <a:lnTo>
                          <a:pt x="76" y="14"/>
                        </a:lnTo>
                        <a:lnTo>
                          <a:pt x="76" y="14"/>
                        </a:lnTo>
                        <a:lnTo>
                          <a:pt x="78" y="14"/>
                        </a:lnTo>
                        <a:lnTo>
                          <a:pt x="78" y="12"/>
                        </a:lnTo>
                        <a:lnTo>
                          <a:pt x="78" y="2"/>
                        </a:lnTo>
                        <a:lnTo>
                          <a:pt x="78" y="2"/>
                        </a:lnTo>
                        <a:lnTo>
                          <a:pt x="78" y="0"/>
                        </a:lnTo>
                        <a:lnTo>
                          <a:pt x="76" y="0"/>
                        </a:ln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0"/>
                        </a:lnTo>
                        <a:lnTo>
                          <a:pt x="0" y="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0" y="14"/>
                        </a:lnTo>
                        <a:lnTo>
                          <a:pt x="2" y="14"/>
                        </a:lnTo>
                        <a:lnTo>
                          <a:pt x="2" y="1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715" name="Freeform 93"/>
                  <p:cNvSpPr>
                    <a:spLocks/>
                  </p:cNvSpPr>
                  <p:nvPr/>
                </p:nvSpPr>
                <p:spPr bwMode="auto">
                  <a:xfrm>
                    <a:off x="6564177" y="3092243"/>
                    <a:ext cx="52245" cy="52245"/>
                  </a:xfrm>
                  <a:custGeom>
                    <a:avLst/>
                    <a:gdLst>
                      <a:gd name="T0" fmla="*/ 12 w 14"/>
                      <a:gd name="T1" fmla="*/ 0 h 14"/>
                      <a:gd name="T2" fmla="*/ 2 w 14"/>
                      <a:gd name="T3" fmla="*/ 0 h 14"/>
                      <a:gd name="T4" fmla="*/ 2 w 14"/>
                      <a:gd name="T5" fmla="*/ 0 h 14"/>
                      <a:gd name="T6" fmla="*/ 0 w 14"/>
                      <a:gd name="T7" fmla="*/ 0 h 14"/>
                      <a:gd name="T8" fmla="*/ 0 w 14"/>
                      <a:gd name="T9" fmla="*/ 2 h 14"/>
                      <a:gd name="T10" fmla="*/ 0 w 14"/>
                      <a:gd name="T11" fmla="*/ 12 h 14"/>
                      <a:gd name="T12" fmla="*/ 0 w 14"/>
                      <a:gd name="T13" fmla="*/ 12 h 14"/>
                      <a:gd name="T14" fmla="*/ 0 w 14"/>
                      <a:gd name="T15" fmla="*/ 14 h 14"/>
                      <a:gd name="T16" fmla="*/ 2 w 14"/>
                      <a:gd name="T17" fmla="*/ 14 h 14"/>
                      <a:gd name="T18" fmla="*/ 12 w 14"/>
                      <a:gd name="T19" fmla="*/ 14 h 14"/>
                      <a:gd name="T20" fmla="*/ 12 w 14"/>
                      <a:gd name="T21" fmla="*/ 14 h 14"/>
                      <a:gd name="T22" fmla="*/ 14 w 14"/>
                      <a:gd name="T23" fmla="*/ 14 h 14"/>
                      <a:gd name="T24" fmla="*/ 14 w 14"/>
                      <a:gd name="T25" fmla="*/ 12 h 14"/>
                      <a:gd name="T26" fmla="*/ 14 w 14"/>
                      <a:gd name="T27" fmla="*/ 2 h 14"/>
                      <a:gd name="T28" fmla="*/ 14 w 14"/>
                      <a:gd name="T29" fmla="*/ 2 h 14"/>
                      <a:gd name="T30" fmla="*/ 14 w 14"/>
                      <a:gd name="T31" fmla="*/ 0 h 14"/>
                      <a:gd name="T32" fmla="*/ 12 w 14"/>
                      <a:gd name="T33" fmla="*/ 0 h 14"/>
                      <a:gd name="T34" fmla="*/ 12 w 14"/>
                      <a:gd name="T35" fmla="*/ 0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14" h="14">
                        <a:moveTo>
                          <a:pt x="12" y="0"/>
                        </a:move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0"/>
                        </a:lnTo>
                        <a:lnTo>
                          <a:pt x="0" y="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0" y="14"/>
                        </a:lnTo>
                        <a:lnTo>
                          <a:pt x="2" y="14"/>
                        </a:lnTo>
                        <a:lnTo>
                          <a:pt x="12" y="14"/>
                        </a:lnTo>
                        <a:lnTo>
                          <a:pt x="12" y="14"/>
                        </a:lnTo>
                        <a:lnTo>
                          <a:pt x="14" y="14"/>
                        </a:lnTo>
                        <a:lnTo>
                          <a:pt x="14" y="12"/>
                        </a:lnTo>
                        <a:lnTo>
                          <a:pt x="14" y="2"/>
                        </a:lnTo>
                        <a:lnTo>
                          <a:pt x="14" y="2"/>
                        </a:lnTo>
                        <a:lnTo>
                          <a:pt x="14" y="0"/>
                        </a:lnTo>
                        <a:lnTo>
                          <a:pt x="12" y="0"/>
                        </a:lnTo>
                        <a:lnTo>
                          <a:pt x="12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716" name="Freeform 94"/>
                  <p:cNvSpPr>
                    <a:spLocks/>
                  </p:cNvSpPr>
                  <p:nvPr/>
                </p:nvSpPr>
                <p:spPr bwMode="auto">
                  <a:xfrm>
                    <a:off x="6676131" y="3226588"/>
                    <a:ext cx="291081" cy="52245"/>
                  </a:xfrm>
                  <a:custGeom>
                    <a:avLst/>
                    <a:gdLst>
                      <a:gd name="T0" fmla="*/ 2 w 78"/>
                      <a:gd name="T1" fmla="*/ 14 h 14"/>
                      <a:gd name="T2" fmla="*/ 76 w 78"/>
                      <a:gd name="T3" fmla="*/ 14 h 14"/>
                      <a:gd name="T4" fmla="*/ 76 w 78"/>
                      <a:gd name="T5" fmla="*/ 14 h 14"/>
                      <a:gd name="T6" fmla="*/ 78 w 78"/>
                      <a:gd name="T7" fmla="*/ 14 h 14"/>
                      <a:gd name="T8" fmla="*/ 78 w 78"/>
                      <a:gd name="T9" fmla="*/ 12 h 14"/>
                      <a:gd name="T10" fmla="*/ 78 w 78"/>
                      <a:gd name="T11" fmla="*/ 2 h 14"/>
                      <a:gd name="T12" fmla="*/ 78 w 78"/>
                      <a:gd name="T13" fmla="*/ 2 h 14"/>
                      <a:gd name="T14" fmla="*/ 78 w 78"/>
                      <a:gd name="T15" fmla="*/ 2 h 14"/>
                      <a:gd name="T16" fmla="*/ 76 w 78"/>
                      <a:gd name="T17" fmla="*/ 0 h 14"/>
                      <a:gd name="T18" fmla="*/ 2 w 78"/>
                      <a:gd name="T19" fmla="*/ 0 h 14"/>
                      <a:gd name="T20" fmla="*/ 2 w 78"/>
                      <a:gd name="T21" fmla="*/ 0 h 14"/>
                      <a:gd name="T22" fmla="*/ 0 w 78"/>
                      <a:gd name="T23" fmla="*/ 2 h 14"/>
                      <a:gd name="T24" fmla="*/ 0 w 78"/>
                      <a:gd name="T25" fmla="*/ 2 h 14"/>
                      <a:gd name="T26" fmla="*/ 0 w 78"/>
                      <a:gd name="T27" fmla="*/ 12 h 14"/>
                      <a:gd name="T28" fmla="*/ 0 w 78"/>
                      <a:gd name="T29" fmla="*/ 12 h 14"/>
                      <a:gd name="T30" fmla="*/ 0 w 78"/>
                      <a:gd name="T31" fmla="*/ 14 h 14"/>
                      <a:gd name="T32" fmla="*/ 2 w 78"/>
                      <a:gd name="T33" fmla="*/ 14 h 14"/>
                      <a:gd name="T34" fmla="*/ 2 w 78"/>
                      <a:gd name="T35" fmla="*/ 14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78" h="14">
                        <a:moveTo>
                          <a:pt x="2" y="14"/>
                        </a:moveTo>
                        <a:lnTo>
                          <a:pt x="76" y="14"/>
                        </a:lnTo>
                        <a:lnTo>
                          <a:pt x="76" y="14"/>
                        </a:lnTo>
                        <a:lnTo>
                          <a:pt x="78" y="14"/>
                        </a:lnTo>
                        <a:lnTo>
                          <a:pt x="78" y="12"/>
                        </a:lnTo>
                        <a:lnTo>
                          <a:pt x="78" y="2"/>
                        </a:lnTo>
                        <a:lnTo>
                          <a:pt x="78" y="2"/>
                        </a:lnTo>
                        <a:lnTo>
                          <a:pt x="78" y="2"/>
                        </a:lnTo>
                        <a:lnTo>
                          <a:pt x="76" y="0"/>
                        </a:ln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2"/>
                        </a:lnTo>
                        <a:lnTo>
                          <a:pt x="0" y="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0" y="14"/>
                        </a:lnTo>
                        <a:lnTo>
                          <a:pt x="2" y="14"/>
                        </a:lnTo>
                        <a:lnTo>
                          <a:pt x="2" y="1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717" name="Freeform 95"/>
                  <p:cNvSpPr>
                    <a:spLocks/>
                  </p:cNvSpPr>
                  <p:nvPr/>
                </p:nvSpPr>
                <p:spPr bwMode="auto">
                  <a:xfrm>
                    <a:off x="6564177" y="3226588"/>
                    <a:ext cx="52245" cy="52245"/>
                  </a:xfrm>
                  <a:custGeom>
                    <a:avLst/>
                    <a:gdLst>
                      <a:gd name="T0" fmla="*/ 12 w 14"/>
                      <a:gd name="T1" fmla="*/ 0 h 14"/>
                      <a:gd name="T2" fmla="*/ 2 w 14"/>
                      <a:gd name="T3" fmla="*/ 0 h 14"/>
                      <a:gd name="T4" fmla="*/ 2 w 14"/>
                      <a:gd name="T5" fmla="*/ 0 h 14"/>
                      <a:gd name="T6" fmla="*/ 0 w 14"/>
                      <a:gd name="T7" fmla="*/ 2 h 14"/>
                      <a:gd name="T8" fmla="*/ 0 w 14"/>
                      <a:gd name="T9" fmla="*/ 2 h 14"/>
                      <a:gd name="T10" fmla="*/ 0 w 14"/>
                      <a:gd name="T11" fmla="*/ 12 h 14"/>
                      <a:gd name="T12" fmla="*/ 0 w 14"/>
                      <a:gd name="T13" fmla="*/ 12 h 14"/>
                      <a:gd name="T14" fmla="*/ 0 w 14"/>
                      <a:gd name="T15" fmla="*/ 14 h 14"/>
                      <a:gd name="T16" fmla="*/ 2 w 14"/>
                      <a:gd name="T17" fmla="*/ 14 h 14"/>
                      <a:gd name="T18" fmla="*/ 12 w 14"/>
                      <a:gd name="T19" fmla="*/ 14 h 14"/>
                      <a:gd name="T20" fmla="*/ 12 w 14"/>
                      <a:gd name="T21" fmla="*/ 14 h 14"/>
                      <a:gd name="T22" fmla="*/ 14 w 14"/>
                      <a:gd name="T23" fmla="*/ 14 h 14"/>
                      <a:gd name="T24" fmla="*/ 14 w 14"/>
                      <a:gd name="T25" fmla="*/ 12 h 14"/>
                      <a:gd name="T26" fmla="*/ 14 w 14"/>
                      <a:gd name="T27" fmla="*/ 2 h 14"/>
                      <a:gd name="T28" fmla="*/ 14 w 14"/>
                      <a:gd name="T29" fmla="*/ 2 h 14"/>
                      <a:gd name="T30" fmla="*/ 14 w 14"/>
                      <a:gd name="T31" fmla="*/ 2 h 14"/>
                      <a:gd name="T32" fmla="*/ 12 w 14"/>
                      <a:gd name="T33" fmla="*/ 0 h 14"/>
                      <a:gd name="T34" fmla="*/ 12 w 14"/>
                      <a:gd name="T35" fmla="*/ 0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14" h="14">
                        <a:moveTo>
                          <a:pt x="12" y="0"/>
                        </a:move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2"/>
                        </a:lnTo>
                        <a:lnTo>
                          <a:pt x="0" y="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0" y="14"/>
                        </a:lnTo>
                        <a:lnTo>
                          <a:pt x="2" y="14"/>
                        </a:lnTo>
                        <a:lnTo>
                          <a:pt x="12" y="14"/>
                        </a:lnTo>
                        <a:lnTo>
                          <a:pt x="12" y="14"/>
                        </a:lnTo>
                        <a:lnTo>
                          <a:pt x="14" y="14"/>
                        </a:lnTo>
                        <a:lnTo>
                          <a:pt x="14" y="12"/>
                        </a:lnTo>
                        <a:lnTo>
                          <a:pt x="14" y="2"/>
                        </a:lnTo>
                        <a:lnTo>
                          <a:pt x="14" y="2"/>
                        </a:lnTo>
                        <a:lnTo>
                          <a:pt x="14" y="2"/>
                        </a:lnTo>
                        <a:lnTo>
                          <a:pt x="12" y="0"/>
                        </a:lnTo>
                        <a:lnTo>
                          <a:pt x="12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718" name="Freeform 96"/>
                  <p:cNvSpPr>
                    <a:spLocks/>
                  </p:cNvSpPr>
                  <p:nvPr/>
                </p:nvSpPr>
                <p:spPr bwMode="auto">
                  <a:xfrm>
                    <a:off x="6676131" y="3360933"/>
                    <a:ext cx="291081" cy="59709"/>
                  </a:xfrm>
                  <a:custGeom>
                    <a:avLst/>
                    <a:gdLst>
                      <a:gd name="T0" fmla="*/ 2 w 78"/>
                      <a:gd name="T1" fmla="*/ 16 h 16"/>
                      <a:gd name="T2" fmla="*/ 76 w 78"/>
                      <a:gd name="T3" fmla="*/ 16 h 16"/>
                      <a:gd name="T4" fmla="*/ 76 w 78"/>
                      <a:gd name="T5" fmla="*/ 16 h 16"/>
                      <a:gd name="T6" fmla="*/ 78 w 78"/>
                      <a:gd name="T7" fmla="*/ 14 h 16"/>
                      <a:gd name="T8" fmla="*/ 78 w 78"/>
                      <a:gd name="T9" fmla="*/ 14 h 16"/>
                      <a:gd name="T10" fmla="*/ 78 w 78"/>
                      <a:gd name="T11" fmla="*/ 4 h 16"/>
                      <a:gd name="T12" fmla="*/ 78 w 78"/>
                      <a:gd name="T13" fmla="*/ 4 h 16"/>
                      <a:gd name="T14" fmla="*/ 78 w 78"/>
                      <a:gd name="T15" fmla="*/ 2 h 16"/>
                      <a:gd name="T16" fmla="*/ 76 w 78"/>
                      <a:gd name="T17" fmla="*/ 0 h 16"/>
                      <a:gd name="T18" fmla="*/ 2 w 78"/>
                      <a:gd name="T19" fmla="*/ 0 h 16"/>
                      <a:gd name="T20" fmla="*/ 2 w 78"/>
                      <a:gd name="T21" fmla="*/ 0 h 16"/>
                      <a:gd name="T22" fmla="*/ 0 w 78"/>
                      <a:gd name="T23" fmla="*/ 2 h 16"/>
                      <a:gd name="T24" fmla="*/ 0 w 78"/>
                      <a:gd name="T25" fmla="*/ 4 h 16"/>
                      <a:gd name="T26" fmla="*/ 0 w 78"/>
                      <a:gd name="T27" fmla="*/ 14 h 16"/>
                      <a:gd name="T28" fmla="*/ 0 w 78"/>
                      <a:gd name="T29" fmla="*/ 14 h 16"/>
                      <a:gd name="T30" fmla="*/ 0 w 78"/>
                      <a:gd name="T31" fmla="*/ 14 h 16"/>
                      <a:gd name="T32" fmla="*/ 2 w 78"/>
                      <a:gd name="T33" fmla="*/ 16 h 16"/>
                      <a:gd name="T34" fmla="*/ 2 w 78"/>
                      <a:gd name="T35" fmla="*/ 16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78" h="16">
                        <a:moveTo>
                          <a:pt x="2" y="16"/>
                        </a:moveTo>
                        <a:lnTo>
                          <a:pt x="76" y="16"/>
                        </a:lnTo>
                        <a:lnTo>
                          <a:pt x="76" y="16"/>
                        </a:lnTo>
                        <a:lnTo>
                          <a:pt x="78" y="14"/>
                        </a:lnTo>
                        <a:lnTo>
                          <a:pt x="78" y="14"/>
                        </a:lnTo>
                        <a:lnTo>
                          <a:pt x="78" y="4"/>
                        </a:lnTo>
                        <a:lnTo>
                          <a:pt x="78" y="4"/>
                        </a:lnTo>
                        <a:lnTo>
                          <a:pt x="78" y="2"/>
                        </a:lnTo>
                        <a:lnTo>
                          <a:pt x="76" y="0"/>
                        </a:ln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2"/>
                        </a:lnTo>
                        <a:lnTo>
                          <a:pt x="0" y="4"/>
                        </a:lnTo>
                        <a:lnTo>
                          <a:pt x="0" y="14"/>
                        </a:lnTo>
                        <a:lnTo>
                          <a:pt x="0" y="14"/>
                        </a:lnTo>
                        <a:lnTo>
                          <a:pt x="0" y="14"/>
                        </a:lnTo>
                        <a:lnTo>
                          <a:pt x="2" y="16"/>
                        </a:lnTo>
                        <a:lnTo>
                          <a:pt x="2" y="1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719" name="Freeform 97"/>
                  <p:cNvSpPr>
                    <a:spLocks/>
                  </p:cNvSpPr>
                  <p:nvPr/>
                </p:nvSpPr>
                <p:spPr bwMode="auto">
                  <a:xfrm>
                    <a:off x="6564177" y="3360933"/>
                    <a:ext cx="52245" cy="59709"/>
                  </a:xfrm>
                  <a:custGeom>
                    <a:avLst/>
                    <a:gdLst>
                      <a:gd name="T0" fmla="*/ 12 w 14"/>
                      <a:gd name="T1" fmla="*/ 0 h 16"/>
                      <a:gd name="T2" fmla="*/ 2 w 14"/>
                      <a:gd name="T3" fmla="*/ 0 h 16"/>
                      <a:gd name="T4" fmla="*/ 2 w 14"/>
                      <a:gd name="T5" fmla="*/ 0 h 16"/>
                      <a:gd name="T6" fmla="*/ 0 w 14"/>
                      <a:gd name="T7" fmla="*/ 2 h 16"/>
                      <a:gd name="T8" fmla="*/ 0 w 14"/>
                      <a:gd name="T9" fmla="*/ 4 h 16"/>
                      <a:gd name="T10" fmla="*/ 0 w 14"/>
                      <a:gd name="T11" fmla="*/ 14 h 16"/>
                      <a:gd name="T12" fmla="*/ 0 w 14"/>
                      <a:gd name="T13" fmla="*/ 14 h 16"/>
                      <a:gd name="T14" fmla="*/ 0 w 14"/>
                      <a:gd name="T15" fmla="*/ 14 h 16"/>
                      <a:gd name="T16" fmla="*/ 2 w 14"/>
                      <a:gd name="T17" fmla="*/ 16 h 16"/>
                      <a:gd name="T18" fmla="*/ 12 w 14"/>
                      <a:gd name="T19" fmla="*/ 16 h 16"/>
                      <a:gd name="T20" fmla="*/ 12 w 14"/>
                      <a:gd name="T21" fmla="*/ 16 h 16"/>
                      <a:gd name="T22" fmla="*/ 14 w 14"/>
                      <a:gd name="T23" fmla="*/ 14 h 16"/>
                      <a:gd name="T24" fmla="*/ 14 w 14"/>
                      <a:gd name="T25" fmla="*/ 14 h 16"/>
                      <a:gd name="T26" fmla="*/ 14 w 14"/>
                      <a:gd name="T27" fmla="*/ 4 h 16"/>
                      <a:gd name="T28" fmla="*/ 14 w 14"/>
                      <a:gd name="T29" fmla="*/ 4 h 16"/>
                      <a:gd name="T30" fmla="*/ 14 w 14"/>
                      <a:gd name="T31" fmla="*/ 2 h 16"/>
                      <a:gd name="T32" fmla="*/ 12 w 14"/>
                      <a:gd name="T33" fmla="*/ 0 h 16"/>
                      <a:gd name="T34" fmla="*/ 12 w 14"/>
                      <a:gd name="T35" fmla="*/ 0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14" h="16">
                        <a:moveTo>
                          <a:pt x="12" y="0"/>
                        </a:move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2"/>
                        </a:lnTo>
                        <a:lnTo>
                          <a:pt x="0" y="4"/>
                        </a:lnTo>
                        <a:lnTo>
                          <a:pt x="0" y="14"/>
                        </a:lnTo>
                        <a:lnTo>
                          <a:pt x="0" y="14"/>
                        </a:lnTo>
                        <a:lnTo>
                          <a:pt x="0" y="14"/>
                        </a:lnTo>
                        <a:lnTo>
                          <a:pt x="2" y="16"/>
                        </a:lnTo>
                        <a:lnTo>
                          <a:pt x="12" y="16"/>
                        </a:lnTo>
                        <a:lnTo>
                          <a:pt x="12" y="16"/>
                        </a:lnTo>
                        <a:lnTo>
                          <a:pt x="14" y="14"/>
                        </a:lnTo>
                        <a:lnTo>
                          <a:pt x="14" y="14"/>
                        </a:lnTo>
                        <a:lnTo>
                          <a:pt x="14" y="4"/>
                        </a:lnTo>
                        <a:lnTo>
                          <a:pt x="14" y="4"/>
                        </a:lnTo>
                        <a:lnTo>
                          <a:pt x="14" y="2"/>
                        </a:lnTo>
                        <a:lnTo>
                          <a:pt x="12" y="0"/>
                        </a:lnTo>
                        <a:lnTo>
                          <a:pt x="12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720" name="Freeform 98"/>
                  <p:cNvSpPr>
                    <a:spLocks/>
                  </p:cNvSpPr>
                  <p:nvPr/>
                </p:nvSpPr>
                <p:spPr bwMode="auto">
                  <a:xfrm>
                    <a:off x="6676131" y="3502741"/>
                    <a:ext cx="186590" cy="52245"/>
                  </a:xfrm>
                  <a:custGeom>
                    <a:avLst/>
                    <a:gdLst>
                      <a:gd name="T0" fmla="*/ 50 w 50"/>
                      <a:gd name="T1" fmla="*/ 12 h 14"/>
                      <a:gd name="T2" fmla="*/ 50 w 50"/>
                      <a:gd name="T3" fmla="*/ 2 h 14"/>
                      <a:gd name="T4" fmla="*/ 50 w 50"/>
                      <a:gd name="T5" fmla="*/ 2 h 14"/>
                      <a:gd name="T6" fmla="*/ 48 w 50"/>
                      <a:gd name="T7" fmla="*/ 0 h 14"/>
                      <a:gd name="T8" fmla="*/ 48 w 50"/>
                      <a:gd name="T9" fmla="*/ 0 h 14"/>
                      <a:gd name="T10" fmla="*/ 2 w 50"/>
                      <a:gd name="T11" fmla="*/ 0 h 14"/>
                      <a:gd name="T12" fmla="*/ 2 w 50"/>
                      <a:gd name="T13" fmla="*/ 0 h 14"/>
                      <a:gd name="T14" fmla="*/ 0 w 50"/>
                      <a:gd name="T15" fmla="*/ 0 h 14"/>
                      <a:gd name="T16" fmla="*/ 0 w 50"/>
                      <a:gd name="T17" fmla="*/ 2 h 14"/>
                      <a:gd name="T18" fmla="*/ 0 w 50"/>
                      <a:gd name="T19" fmla="*/ 12 h 14"/>
                      <a:gd name="T20" fmla="*/ 0 w 50"/>
                      <a:gd name="T21" fmla="*/ 12 h 14"/>
                      <a:gd name="T22" fmla="*/ 0 w 50"/>
                      <a:gd name="T23" fmla="*/ 12 h 14"/>
                      <a:gd name="T24" fmla="*/ 2 w 50"/>
                      <a:gd name="T25" fmla="*/ 14 h 14"/>
                      <a:gd name="T26" fmla="*/ 48 w 50"/>
                      <a:gd name="T27" fmla="*/ 14 h 14"/>
                      <a:gd name="T28" fmla="*/ 48 w 50"/>
                      <a:gd name="T29" fmla="*/ 14 h 14"/>
                      <a:gd name="T30" fmla="*/ 48 w 50"/>
                      <a:gd name="T31" fmla="*/ 12 h 14"/>
                      <a:gd name="T32" fmla="*/ 50 w 50"/>
                      <a:gd name="T33" fmla="*/ 12 h 14"/>
                      <a:gd name="T34" fmla="*/ 50 w 50"/>
                      <a:gd name="T35" fmla="*/ 12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50" h="14">
                        <a:moveTo>
                          <a:pt x="50" y="12"/>
                        </a:moveTo>
                        <a:lnTo>
                          <a:pt x="50" y="2"/>
                        </a:lnTo>
                        <a:lnTo>
                          <a:pt x="50" y="2"/>
                        </a:lnTo>
                        <a:lnTo>
                          <a:pt x="48" y="0"/>
                        </a:lnTo>
                        <a:lnTo>
                          <a:pt x="48" y="0"/>
                        </a:ln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0"/>
                        </a:lnTo>
                        <a:lnTo>
                          <a:pt x="0" y="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2" y="14"/>
                        </a:lnTo>
                        <a:lnTo>
                          <a:pt x="48" y="14"/>
                        </a:lnTo>
                        <a:lnTo>
                          <a:pt x="48" y="14"/>
                        </a:lnTo>
                        <a:lnTo>
                          <a:pt x="48" y="12"/>
                        </a:lnTo>
                        <a:lnTo>
                          <a:pt x="50" y="12"/>
                        </a:lnTo>
                        <a:lnTo>
                          <a:pt x="50" y="1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721" name="Freeform 99"/>
                  <p:cNvSpPr>
                    <a:spLocks/>
                  </p:cNvSpPr>
                  <p:nvPr/>
                </p:nvSpPr>
                <p:spPr bwMode="auto">
                  <a:xfrm>
                    <a:off x="6564177" y="3502741"/>
                    <a:ext cx="52245" cy="52245"/>
                  </a:xfrm>
                  <a:custGeom>
                    <a:avLst/>
                    <a:gdLst>
                      <a:gd name="T0" fmla="*/ 12 w 14"/>
                      <a:gd name="T1" fmla="*/ 0 h 14"/>
                      <a:gd name="T2" fmla="*/ 2 w 14"/>
                      <a:gd name="T3" fmla="*/ 0 h 14"/>
                      <a:gd name="T4" fmla="*/ 2 w 14"/>
                      <a:gd name="T5" fmla="*/ 0 h 14"/>
                      <a:gd name="T6" fmla="*/ 0 w 14"/>
                      <a:gd name="T7" fmla="*/ 0 h 14"/>
                      <a:gd name="T8" fmla="*/ 0 w 14"/>
                      <a:gd name="T9" fmla="*/ 2 h 14"/>
                      <a:gd name="T10" fmla="*/ 0 w 14"/>
                      <a:gd name="T11" fmla="*/ 12 h 14"/>
                      <a:gd name="T12" fmla="*/ 0 w 14"/>
                      <a:gd name="T13" fmla="*/ 12 h 14"/>
                      <a:gd name="T14" fmla="*/ 0 w 14"/>
                      <a:gd name="T15" fmla="*/ 12 h 14"/>
                      <a:gd name="T16" fmla="*/ 2 w 14"/>
                      <a:gd name="T17" fmla="*/ 14 h 14"/>
                      <a:gd name="T18" fmla="*/ 12 w 14"/>
                      <a:gd name="T19" fmla="*/ 14 h 14"/>
                      <a:gd name="T20" fmla="*/ 12 w 14"/>
                      <a:gd name="T21" fmla="*/ 14 h 14"/>
                      <a:gd name="T22" fmla="*/ 14 w 14"/>
                      <a:gd name="T23" fmla="*/ 12 h 14"/>
                      <a:gd name="T24" fmla="*/ 14 w 14"/>
                      <a:gd name="T25" fmla="*/ 12 h 14"/>
                      <a:gd name="T26" fmla="*/ 14 w 14"/>
                      <a:gd name="T27" fmla="*/ 2 h 14"/>
                      <a:gd name="T28" fmla="*/ 14 w 14"/>
                      <a:gd name="T29" fmla="*/ 2 h 14"/>
                      <a:gd name="T30" fmla="*/ 14 w 14"/>
                      <a:gd name="T31" fmla="*/ 0 h 14"/>
                      <a:gd name="T32" fmla="*/ 12 w 14"/>
                      <a:gd name="T33" fmla="*/ 0 h 14"/>
                      <a:gd name="T34" fmla="*/ 12 w 14"/>
                      <a:gd name="T35" fmla="*/ 0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14" h="14">
                        <a:moveTo>
                          <a:pt x="12" y="0"/>
                        </a:move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0"/>
                        </a:lnTo>
                        <a:lnTo>
                          <a:pt x="0" y="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2" y="14"/>
                        </a:lnTo>
                        <a:lnTo>
                          <a:pt x="12" y="14"/>
                        </a:lnTo>
                        <a:lnTo>
                          <a:pt x="12" y="14"/>
                        </a:lnTo>
                        <a:lnTo>
                          <a:pt x="14" y="12"/>
                        </a:lnTo>
                        <a:lnTo>
                          <a:pt x="14" y="12"/>
                        </a:lnTo>
                        <a:lnTo>
                          <a:pt x="14" y="2"/>
                        </a:lnTo>
                        <a:lnTo>
                          <a:pt x="14" y="2"/>
                        </a:lnTo>
                        <a:lnTo>
                          <a:pt x="14" y="0"/>
                        </a:lnTo>
                        <a:lnTo>
                          <a:pt x="12" y="0"/>
                        </a:lnTo>
                        <a:lnTo>
                          <a:pt x="12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</p:grpSp>
            <p:grpSp>
              <p:nvGrpSpPr>
                <p:cNvPr id="701" name="그룹 700"/>
                <p:cNvGrpSpPr/>
                <p:nvPr/>
              </p:nvGrpSpPr>
              <p:grpSpPr>
                <a:xfrm>
                  <a:off x="6466689" y="7549761"/>
                  <a:ext cx="322351" cy="436732"/>
                  <a:chOff x="6414905" y="2778771"/>
                  <a:chExt cx="694116" cy="940415"/>
                </a:xfrm>
                <a:grpFill/>
              </p:grpSpPr>
              <p:sp>
                <p:nvSpPr>
                  <p:cNvPr id="702" name="Freeform 90"/>
                  <p:cNvSpPr>
                    <a:spLocks noEditPoints="1"/>
                  </p:cNvSpPr>
                  <p:nvPr/>
                </p:nvSpPr>
                <p:spPr bwMode="auto">
                  <a:xfrm>
                    <a:off x="6414905" y="2778771"/>
                    <a:ext cx="694116" cy="940415"/>
                  </a:xfrm>
                  <a:custGeom>
                    <a:avLst/>
                    <a:gdLst>
                      <a:gd name="T0" fmla="*/ 60 w 186"/>
                      <a:gd name="T1" fmla="*/ 252 h 252"/>
                      <a:gd name="T2" fmla="*/ 128 w 186"/>
                      <a:gd name="T3" fmla="*/ 252 h 252"/>
                      <a:gd name="T4" fmla="*/ 172 w 186"/>
                      <a:gd name="T5" fmla="*/ 252 h 252"/>
                      <a:gd name="T6" fmla="*/ 178 w 186"/>
                      <a:gd name="T7" fmla="*/ 250 h 252"/>
                      <a:gd name="T8" fmla="*/ 186 w 186"/>
                      <a:gd name="T9" fmla="*/ 242 h 252"/>
                      <a:gd name="T10" fmla="*/ 186 w 186"/>
                      <a:gd name="T11" fmla="*/ 44 h 252"/>
                      <a:gd name="T12" fmla="*/ 186 w 186"/>
                      <a:gd name="T13" fmla="*/ 40 h 252"/>
                      <a:gd name="T14" fmla="*/ 178 w 186"/>
                      <a:gd name="T15" fmla="*/ 32 h 252"/>
                      <a:gd name="T16" fmla="*/ 156 w 186"/>
                      <a:gd name="T17" fmla="*/ 30 h 252"/>
                      <a:gd name="T18" fmla="*/ 150 w 186"/>
                      <a:gd name="T19" fmla="*/ 26 h 252"/>
                      <a:gd name="T20" fmla="*/ 136 w 186"/>
                      <a:gd name="T21" fmla="*/ 22 h 252"/>
                      <a:gd name="T22" fmla="*/ 124 w 186"/>
                      <a:gd name="T23" fmla="*/ 20 h 252"/>
                      <a:gd name="T24" fmla="*/ 118 w 186"/>
                      <a:gd name="T25" fmla="*/ 12 h 252"/>
                      <a:gd name="T26" fmla="*/ 112 w 186"/>
                      <a:gd name="T27" fmla="*/ 6 h 252"/>
                      <a:gd name="T28" fmla="*/ 94 w 186"/>
                      <a:gd name="T29" fmla="*/ 0 h 252"/>
                      <a:gd name="T30" fmla="*/ 86 w 186"/>
                      <a:gd name="T31" fmla="*/ 2 h 252"/>
                      <a:gd name="T32" fmla="*/ 78 w 186"/>
                      <a:gd name="T33" fmla="*/ 6 h 252"/>
                      <a:gd name="T34" fmla="*/ 66 w 186"/>
                      <a:gd name="T35" fmla="*/ 20 h 252"/>
                      <a:gd name="T36" fmla="*/ 60 w 186"/>
                      <a:gd name="T37" fmla="*/ 20 h 252"/>
                      <a:gd name="T38" fmla="*/ 44 w 186"/>
                      <a:gd name="T39" fmla="*/ 24 h 252"/>
                      <a:gd name="T40" fmla="*/ 32 w 186"/>
                      <a:gd name="T41" fmla="*/ 30 h 252"/>
                      <a:gd name="T42" fmla="*/ 16 w 186"/>
                      <a:gd name="T43" fmla="*/ 30 h 252"/>
                      <a:gd name="T44" fmla="*/ 6 w 186"/>
                      <a:gd name="T45" fmla="*/ 34 h 252"/>
                      <a:gd name="T46" fmla="*/ 0 w 186"/>
                      <a:gd name="T47" fmla="*/ 44 h 252"/>
                      <a:gd name="T48" fmla="*/ 0 w 186"/>
                      <a:gd name="T49" fmla="*/ 238 h 252"/>
                      <a:gd name="T50" fmla="*/ 6 w 186"/>
                      <a:gd name="T51" fmla="*/ 248 h 252"/>
                      <a:gd name="T52" fmla="*/ 16 w 186"/>
                      <a:gd name="T53" fmla="*/ 252 h 252"/>
                      <a:gd name="T54" fmla="*/ 44 w 186"/>
                      <a:gd name="T55" fmla="*/ 42 h 252"/>
                      <a:gd name="T56" fmla="*/ 50 w 186"/>
                      <a:gd name="T57" fmla="*/ 38 h 252"/>
                      <a:gd name="T58" fmla="*/ 72 w 186"/>
                      <a:gd name="T59" fmla="*/ 36 h 252"/>
                      <a:gd name="T60" fmla="*/ 78 w 186"/>
                      <a:gd name="T61" fmla="*/ 28 h 252"/>
                      <a:gd name="T62" fmla="*/ 80 w 186"/>
                      <a:gd name="T63" fmla="*/ 28 h 252"/>
                      <a:gd name="T64" fmla="*/ 82 w 186"/>
                      <a:gd name="T65" fmla="*/ 22 h 252"/>
                      <a:gd name="T66" fmla="*/ 86 w 186"/>
                      <a:gd name="T67" fmla="*/ 18 h 252"/>
                      <a:gd name="T68" fmla="*/ 94 w 186"/>
                      <a:gd name="T69" fmla="*/ 16 h 252"/>
                      <a:gd name="T70" fmla="*/ 102 w 186"/>
                      <a:gd name="T71" fmla="*/ 18 h 252"/>
                      <a:gd name="T72" fmla="*/ 110 w 186"/>
                      <a:gd name="T73" fmla="*/ 28 h 252"/>
                      <a:gd name="T74" fmla="*/ 110 w 186"/>
                      <a:gd name="T75" fmla="*/ 28 h 252"/>
                      <a:gd name="T76" fmla="*/ 118 w 186"/>
                      <a:gd name="T77" fmla="*/ 36 h 252"/>
                      <a:gd name="T78" fmla="*/ 128 w 186"/>
                      <a:gd name="T79" fmla="*/ 36 h 252"/>
                      <a:gd name="T80" fmla="*/ 144 w 186"/>
                      <a:gd name="T81" fmla="*/ 42 h 252"/>
                      <a:gd name="T82" fmla="*/ 146 w 186"/>
                      <a:gd name="T83" fmla="*/ 46 h 252"/>
                      <a:gd name="T84" fmla="*/ 94 w 186"/>
                      <a:gd name="T85" fmla="*/ 46 h 252"/>
                      <a:gd name="T86" fmla="*/ 42 w 186"/>
                      <a:gd name="T87" fmla="*/ 46 h 252"/>
                      <a:gd name="T88" fmla="*/ 44 w 186"/>
                      <a:gd name="T89" fmla="*/ 42 h 252"/>
                      <a:gd name="T90" fmla="*/ 18 w 186"/>
                      <a:gd name="T91" fmla="*/ 44 h 252"/>
                      <a:gd name="T92" fmla="*/ 26 w 186"/>
                      <a:gd name="T93" fmla="*/ 44 h 252"/>
                      <a:gd name="T94" fmla="*/ 26 w 186"/>
                      <a:gd name="T95" fmla="*/ 50 h 252"/>
                      <a:gd name="T96" fmla="*/ 26 w 186"/>
                      <a:gd name="T97" fmla="*/ 62 h 252"/>
                      <a:gd name="T98" fmla="*/ 92 w 186"/>
                      <a:gd name="T99" fmla="*/ 62 h 252"/>
                      <a:gd name="T100" fmla="*/ 96 w 186"/>
                      <a:gd name="T101" fmla="*/ 62 h 252"/>
                      <a:gd name="T102" fmla="*/ 162 w 186"/>
                      <a:gd name="T103" fmla="*/ 62 h 252"/>
                      <a:gd name="T104" fmla="*/ 164 w 186"/>
                      <a:gd name="T105" fmla="*/ 54 h 252"/>
                      <a:gd name="T106" fmla="*/ 162 w 186"/>
                      <a:gd name="T107" fmla="*/ 44 h 252"/>
                      <a:gd name="T108" fmla="*/ 170 w 186"/>
                      <a:gd name="T109" fmla="*/ 44 h 252"/>
                      <a:gd name="T110" fmla="*/ 170 w 186"/>
                      <a:gd name="T111" fmla="*/ 238 h 252"/>
                      <a:gd name="T112" fmla="*/ 94 w 186"/>
                      <a:gd name="T113" fmla="*/ 238 h 252"/>
                      <a:gd name="T114" fmla="*/ 18 w 186"/>
                      <a:gd name="T115" fmla="*/ 238 h 252"/>
                      <a:gd name="T116" fmla="*/ 18 w 186"/>
                      <a:gd name="T117" fmla="*/ 44 h 25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</a:cxnLst>
                    <a:rect l="0" t="0" r="r" b="b"/>
                    <a:pathLst>
                      <a:path w="186" h="252">
                        <a:moveTo>
                          <a:pt x="28" y="252"/>
                        </a:moveTo>
                        <a:lnTo>
                          <a:pt x="60" y="252"/>
                        </a:lnTo>
                        <a:lnTo>
                          <a:pt x="94" y="252"/>
                        </a:lnTo>
                        <a:lnTo>
                          <a:pt x="128" y="252"/>
                        </a:lnTo>
                        <a:lnTo>
                          <a:pt x="160" y="252"/>
                        </a:lnTo>
                        <a:lnTo>
                          <a:pt x="172" y="252"/>
                        </a:lnTo>
                        <a:lnTo>
                          <a:pt x="172" y="252"/>
                        </a:lnTo>
                        <a:lnTo>
                          <a:pt x="178" y="250"/>
                        </a:lnTo>
                        <a:lnTo>
                          <a:pt x="182" y="248"/>
                        </a:lnTo>
                        <a:lnTo>
                          <a:pt x="186" y="242"/>
                        </a:lnTo>
                        <a:lnTo>
                          <a:pt x="186" y="238"/>
                        </a:lnTo>
                        <a:lnTo>
                          <a:pt x="186" y="44"/>
                        </a:lnTo>
                        <a:lnTo>
                          <a:pt x="186" y="44"/>
                        </a:lnTo>
                        <a:lnTo>
                          <a:pt x="186" y="40"/>
                        </a:lnTo>
                        <a:lnTo>
                          <a:pt x="182" y="34"/>
                        </a:lnTo>
                        <a:lnTo>
                          <a:pt x="178" y="32"/>
                        </a:lnTo>
                        <a:lnTo>
                          <a:pt x="172" y="30"/>
                        </a:lnTo>
                        <a:lnTo>
                          <a:pt x="156" y="30"/>
                        </a:lnTo>
                        <a:lnTo>
                          <a:pt x="156" y="30"/>
                        </a:lnTo>
                        <a:lnTo>
                          <a:pt x="150" y="26"/>
                        </a:lnTo>
                        <a:lnTo>
                          <a:pt x="144" y="24"/>
                        </a:lnTo>
                        <a:lnTo>
                          <a:pt x="136" y="22"/>
                        </a:lnTo>
                        <a:lnTo>
                          <a:pt x="128" y="20"/>
                        </a:lnTo>
                        <a:lnTo>
                          <a:pt x="124" y="20"/>
                        </a:lnTo>
                        <a:lnTo>
                          <a:pt x="124" y="20"/>
                        </a:lnTo>
                        <a:lnTo>
                          <a:pt x="118" y="12"/>
                        </a:lnTo>
                        <a:lnTo>
                          <a:pt x="112" y="6"/>
                        </a:lnTo>
                        <a:lnTo>
                          <a:pt x="112" y="6"/>
                        </a:lnTo>
                        <a:lnTo>
                          <a:pt x="104" y="2"/>
                        </a:lnTo>
                        <a:lnTo>
                          <a:pt x="94" y="0"/>
                        </a:lnTo>
                        <a:lnTo>
                          <a:pt x="94" y="0"/>
                        </a:lnTo>
                        <a:lnTo>
                          <a:pt x="86" y="2"/>
                        </a:lnTo>
                        <a:lnTo>
                          <a:pt x="78" y="6"/>
                        </a:lnTo>
                        <a:lnTo>
                          <a:pt x="78" y="6"/>
                        </a:lnTo>
                        <a:lnTo>
                          <a:pt x="70" y="12"/>
                        </a:lnTo>
                        <a:lnTo>
                          <a:pt x="66" y="20"/>
                        </a:lnTo>
                        <a:lnTo>
                          <a:pt x="60" y="20"/>
                        </a:lnTo>
                        <a:lnTo>
                          <a:pt x="60" y="20"/>
                        </a:lnTo>
                        <a:lnTo>
                          <a:pt x="52" y="22"/>
                        </a:lnTo>
                        <a:lnTo>
                          <a:pt x="44" y="24"/>
                        </a:lnTo>
                        <a:lnTo>
                          <a:pt x="38" y="26"/>
                        </a:lnTo>
                        <a:lnTo>
                          <a:pt x="32" y="30"/>
                        </a:lnTo>
                        <a:lnTo>
                          <a:pt x="16" y="30"/>
                        </a:lnTo>
                        <a:lnTo>
                          <a:pt x="16" y="30"/>
                        </a:lnTo>
                        <a:lnTo>
                          <a:pt x="10" y="32"/>
                        </a:lnTo>
                        <a:lnTo>
                          <a:pt x="6" y="34"/>
                        </a:lnTo>
                        <a:lnTo>
                          <a:pt x="2" y="40"/>
                        </a:lnTo>
                        <a:lnTo>
                          <a:pt x="0" y="44"/>
                        </a:lnTo>
                        <a:lnTo>
                          <a:pt x="0" y="238"/>
                        </a:lnTo>
                        <a:lnTo>
                          <a:pt x="0" y="238"/>
                        </a:lnTo>
                        <a:lnTo>
                          <a:pt x="2" y="242"/>
                        </a:lnTo>
                        <a:lnTo>
                          <a:pt x="6" y="248"/>
                        </a:lnTo>
                        <a:lnTo>
                          <a:pt x="10" y="250"/>
                        </a:lnTo>
                        <a:lnTo>
                          <a:pt x="16" y="252"/>
                        </a:lnTo>
                        <a:lnTo>
                          <a:pt x="28" y="252"/>
                        </a:lnTo>
                        <a:close/>
                        <a:moveTo>
                          <a:pt x="44" y="42"/>
                        </a:moveTo>
                        <a:lnTo>
                          <a:pt x="44" y="42"/>
                        </a:lnTo>
                        <a:lnTo>
                          <a:pt x="50" y="38"/>
                        </a:lnTo>
                        <a:lnTo>
                          <a:pt x="60" y="36"/>
                        </a:lnTo>
                        <a:lnTo>
                          <a:pt x="72" y="36"/>
                        </a:lnTo>
                        <a:lnTo>
                          <a:pt x="78" y="36"/>
                        </a:lnTo>
                        <a:lnTo>
                          <a:pt x="78" y="28"/>
                        </a:lnTo>
                        <a:lnTo>
                          <a:pt x="78" y="28"/>
                        </a:lnTo>
                        <a:lnTo>
                          <a:pt x="80" y="28"/>
                        </a:lnTo>
                        <a:lnTo>
                          <a:pt x="80" y="28"/>
                        </a:lnTo>
                        <a:lnTo>
                          <a:pt x="82" y="22"/>
                        </a:lnTo>
                        <a:lnTo>
                          <a:pt x="86" y="18"/>
                        </a:lnTo>
                        <a:lnTo>
                          <a:pt x="86" y="18"/>
                        </a:lnTo>
                        <a:lnTo>
                          <a:pt x="94" y="16"/>
                        </a:lnTo>
                        <a:lnTo>
                          <a:pt x="94" y="16"/>
                        </a:lnTo>
                        <a:lnTo>
                          <a:pt x="102" y="18"/>
                        </a:lnTo>
                        <a:lnTo>
                          <a:pt x="102" y="18"/>
                        </a:lnTo>
                        <a:lnTo>
                          <a:pt x="108" y="22"/>
                        </a:lnTo>
                        <a:lnTo>
                          <a:pt x="110" y="28"/>
                        </a:lnTo>
                        <a:lnTo>
                          <a:pt x="110" y="28"/>
                        </a:lnTo>
                        <a:lnTo>
                          <a:pt x="110" y="28"/>
                        </a:lnTo>
                        <a:lnTo>
                          <a:pt x="110" y="36"/>
                        </a:lnTo>
                        <a:lnTo>
                          <a:pt x="118" y="36"/>
                        </a:lnTo>
                        <a:lnTo>
                          <a:pt x="128" y="36"/>
                        </a:lnTo>
                        <a:lnTo>
                          <a:pt x="128" y="36"/>
                        </a:lnTo>
                        <a:lnTo>
                          <a:pt x="138" y="38"/>
                        </a:lnTo>
                        <a:lnTo>
                          <a:pt x="144" y="42"/>
                        </a:lnTo>
                        <a:lnTo>
                          <a:pt x="144" y="42"/>
                        </a:lnTo>
                        <a:lnTo>
                          <a:pt x="146" y="46"/>
                        </a:lnTo>
                        <a:lnTo>
                          <a:pt x="96" y="46"/>
                        </a:lnTo>
                        <a:lnTo>
                          <a:pt x="94" y="46"/>
                        </a:lnTo>
                        <a:lnTo>
                          <a:pt x="92" y="46"/>
                        </a:lnTo>
                        <a:lnTo>
                          <a:pt x="42" y="46"/>
                        </a:lnTo>
                        <a:lnTo>
                          <a:pt x="42" y="46"/>
                        </a:lnTo>
                        <a:lnTo>
                          <a:pt x="44" y="42"/>
                        </a:lnTo>
                        <a:lnTo>
                          <a:pt x="44" y="42"/>
                        </a:lnTo>
                        <a:close/>
                        <a:moveTo>
                          <a:pt x="18" y="44"/>
                        </a:moveTo>
                        <a:lnTo>
                          <a:pt x="18" y="44"/>
                        </a:lnTo>
                        <a:lnTo>
                          <a:pt x="26" y="44"/>
                        </a:lnTo>
                        <a:lnTo>
                          <a:pt x="26" y="44"/>
                        </a:lnTo>
                        <a:lnTo>
                          <a:pt x="26" y="50"/>
                        </a:lnTo>
                        <a:lnTo>
                          <a:pt x="26" y="54"/>
                        </a:lnTo>
                        <a:lnTo>
                          <a:pt x="26" y="62"/>
                        </a:lnTo>
                        <a:lnTo>
                          <a:pt x="34" y="62"/>
                        </a:lnTo>
                        <a:lnTo>
                          <a:pt x="92" y="62"/>
                        </a:lnTo>
                        <a:lnTo>
                          <a:pt x="94" y="62"/>
                        </a:lnTo>
                        <a:lnTo>
                          <a:pt x="96" y="62"/>
                        </a:lnTo>
                        <a:lnTo>
                          <a:pt x="156" y="62"/>
                        </a:lnTo>
                        <a:lnTo>
                          <a:pt x="162" y="62"/>
                        </a:lnTo>
                        <a:lnTo>
                          <a:pt x="164" y="54"/>
                        </a:lnTo>
                        <a:lnTo>
                          <a:pt x="164" y="54"/>
                        </a:lnTo>
                        <a:lnTo>
                          <a:pt x="164" y="50"/>
                        </a:lnTo>
                        <a:lnTo>
                          <a:pt x="162" y="44"/>
                        </a:lnTo>
                        <a:lnTo>
                          <a:pt x="162" y="44"/>
                        </a:lnTo>
                        <a:lnTo>
                          <a:pt x="170" y="44"/>
                        </a:lnTo>
                        <a:lnTo>
                          <a:pt x="170" y="44"/>
                        </a:lnTo>
                        <a:lnTo>
                          <a:pt x="170" y="238"/>
                        </a:lnTo>
                        <a:lnTo>
                          <a:pt x="170" y="238"/>
                        </a:lnTo>
                        <a:lnTo>
                          <a:pt x="94" y="238"/>
                        </a:lnTo>
                        <a:lnTo>
                          <a:pt x="94" y="238"/>
                        </a:lnTo>
                        <a:lnTo>
                          <a:pt x="18" y="238"/>
                        </a:lnTo>
                        <a:lnTo>
                          <a:pt x="18" y="238"/>
                        </a:lnTo>
                        <a:lnTo>
                          <a:pt x="18" y="44"/>
                        </a:lnTo>
                        <a:lnTo>
                          <a:pt x="18" y="4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703" name="Freeform 91"/>
                  <p:cNvSpPr>
                    <a:spLocks/>
                  </p:cNvSpPr>
                  <p:nvPr/>
                </p:nvSpPr>
                <p:spPr bwMode="auto">
                  <a:xfrm>
                    <a:off x="6735840" y="2868334"/>
                    <a:ext cx="59709" cy="52245"/>
                  </a:xfrm>
                  <a:custGeom>
                    <a:avLst/>
                    <a:gdLst>
                      <a:gd name="T0" fmla="*/ 16 w 16"/>
                      <a:gd name="T1" fmla="*/ 6 h 14"/>
                      <a:gd name="T2" fmla="*/ 16 w 16"/>
                      <a:gd name="T3" fmla="*/ 6 h 14"/>
                      <a:gd name="T4" fmla="*/ 16 w 16"/>
                      <a:gd name="T5" fmla="*/ 4 h 14"/>
                      <a:gd name="T6" fmla="*/ 14 w 16"/>
                      <a:gd name="T7" fmla="*/ 2 h 14"/>
                      <a:gd name="T8" fmla="*/ 10 w 16"/>
                      <a:gd name="T9" fmla="*/ 0 h 14"/>
                      <a:gd name="T10" fmla="*/ 8 w 16"/>
                      <a:gd name="T11" fmla="*/ 0 h 14"/>
                      <a:gd name="T12" fmla="*/ 8 w 16"/>
                      <a:gd name="T13" fmla="*/ 0 h 14"/>
                      <a:gd name="T14" fmla="*/ 6 w 16"/>
                      <a:gd name="T15" fmla="*/ 0 h 14"/>
                      <a:gd name="T16" fmla="*/ 2 w 16"/>
                      <a:gd name="T17" fmla="*/ 2 h 14"/>
                      <a:gd name="T18" fmla="*/ 0 w 16"/>
                      <a:gd name="T19" fmla="*/ 4 h 14"/>
                      <a:gd name="T20" fmla="*/ 0 w 16"/>
                      <a:gd name="T21" fmla="*/ 6 h 14"/>
                      <a:gd name="T22" fmla="*/ 0 w 16"/>
                      <a:gd name="T23" fmla="*/ 6 h 14"/>
                      <a:gd name="T24" fmla="*/ 0 w 16"/>
                      <a:gd name="T25" fmla="*/ 10 h 14"/>
                      <a:gd name="T26" fmla="*/ 2 w 16"/>
                      <a:gd name="T27" fmla="*/ 12 h 14"/>
                      <a:gd name="T28" fmla="*/ 6 w 16"/>
                      <a:gd name="T29" fmla="*/ 14 h 14"/>
                      <a:gd name="T30" fmla="*/ 8 w 16"/>
                      <a:gd name="T31" fmla="*/ 14 h 14"/>
                      <a:gd name="T32" fmla="*/ 8 w 16"/>
                      <a:gd name="T33" fmla="*/ 14 h 14"/>
                      <a:gd name="T34" fmla="*/ 10 w 16"/>
                      <a:gd name="T35" fmla="*/ 14 h 14"/>
                      <a:gd name="T36" fmla="*/ 14 w 16"/>
                      <a:gd name="T37" fmla="*/ 12 h 14"/>
                      <a:gd name="T38" fmla="*/ 16 w 16"/>
                      <a:gd name="T39" fmla="*/ 10 h 14"/>
                      <a:gd name="T40" fmla="*/ 16 w 16"/>
                      <a:gd name="T41" fmla="*/ 6 h 14"/>
                      <a:gd name="T42" fmla="*/ 16 w 16"/>
                      <a:gd name="T43" fmla="*/ 6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</a:cxnLst>
                    <a:rect l="0" t="0" r="r" b="b"/>
                    <a:pathLst>
                      <a:path w="16" h="14">
                        <a:moveTo>
                          <a:pt x="16" y="6"/>
                        </a:moveTo>
                        <a:lnTo>
                          <a:pt x="16" y="6"/>
                        </a:lnTo>
                        <a:lnTo>
                          <a:pt x="16" y="4"/>
                        </a:lnTo>
                        <a:lnTo>
                          <a:pt x="14" y="2"/>
                        </a:lnTo>
                        <a:lnTo>
                          <a:pt x="10" y="0"/>
                        </a:lnTo>
                        <a:lnTo>
                          <a:pt x="8" y="0"/>
                        </a:lnTo>
                        <a:lnTo>
                          <a:pt x="8" y="0"/>
                        </a:lnTo>
                        <a:lnTo>
                          <a:pt x="6" y="0"/>
                        </a:lnTo>
                        <a:lnTo>
                          <a:pt x="2" y="2"/>
                        </a:lnTo>
                        <a:lnTo>
                          <a:pt x="0" y="4"/>
                        </a:lnTo>
                        <a:lnTo>
                          <a:pt x="0" y="6"/>
                        </a:lnTo>
                        <a:lnTo>
                          <a:pt x="0" y="6"/>
                        </a:lnTo>
                        <a:lnTo>
                          <a:pt x="0" y="10"/>
                        </a:lnTo>
                        <a:lnTo>
                          <a:pt x="2" y="12"/>
                        </a:lnTo>
                        <a:lnTo>
                          <a:pt x="6" y="14"/>
                        </a:lnTo>
                        <a:lnTo>
                          <a:pt x="8" y="14"/>
                        </a:lnTo>
                        <a:lnTo>
                          <a:pt x="8" y="14"/>
                        </a:lnTo>
                        <a:lnTo>
                          <a:pt x="10" y="14"/>
                        </a:lnTo>
                        <a:lnTo>
                          <a:pt x="14" y="12"/>
                        </a:lnTo>
                        <a:lnTo>
                          <a:pt x="16" y="10"/>
                        </a:lnTo>
                        <a:lnTo>
                          <a:pt x="16" y="6"/>
                        </a:lnTo>
                        <a:lnTo>
                          <a:pt x="16" y="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704" name="Freeform 92"/>
                  <p:cNvSpPr>
                    <a:spLocks/>
                  </p:cNvSpPr>
                  <p:nvPr/>
                </p:nvSpPr>
                <p:spPr bwMode="auto">
                  <a:xfrm>
                    <a:off x="6676131" y="3092243"/>
                    <a:ext cx="291081" cy="52245"/>
                  </a:xfrm>
                  <a:custGeom>
                    <a:avLst/>
                    <a:gdLst>
                      <a:gd name="T0" fmla="*/ 2 w 78"/>
                      <a:gd name="T1" fmla="*/ 14 h 14"/>
                      <a:gd name="T2" fmla="*/ 76 w 78"/>
                      <a:gd name="T3" fmla="*/ 14 h 14"/>
                      <a:gd name="T4" fmla="*/ 76 w 78"/>
                      <a:gd name="T5" fmla="*/ 14 h 14"/>
                      <a:gd name="T6" fmla="*/ 78 w 78"/>
                      <a:gd name="T7" fmla="*/ 14 h 14"/>
                      <a:gd name="T8" fmla="*/ 78 w 78"/>
                      <a:gd name="T9" fmla="*/ 12 h 14"/>
                      <a:gd name="T10" fmla="*/ 78 w 78"/>
                      <a:gd name="T11" fmla="*/ 2 h 14"/>
                      <a:gd name="T12" fmla="*/ 78 w 78"/>
                      <a:gd name="T13" fmla="*/ 2 h 14"/>
                      <a:gd name="T14" fmla="*/ 78 w 78"/>
                      <a:gd name="T15" fmla="*/ 0 h 14"/>
                      <a:gd name="T16" fmla="*/ 76 w 78"/>
                      <a:gd name="T17" fmla="*/ 0 h 14"/>
                      <a:gd name="T18" fmla="*/ 2 w 78"/>
                      <a:gd name="T19" fmla="*/ 0 h 14"/>
                      <a:gd name="T20" fmla="*/ 2 w 78"/>
                      <a:gd name="T21" fmla="*/ 0 h 14"/>
                      <a:gd name="T22" fmla="*/ 0 w 78"/>
                      <a:gd name="T23" fmla="*/ 0 h 14"/>
                      <a:gd name="T24" fmla="*/ 0 w 78"/>
                      <a:gd name="T25" fmla="*/ 2 h 14"/>
                      <a:gd name="T26" fmla="*/ 0 w 78"/>
                      <a:gd name="T27" fmla="*/ 12 h 14"/>
                      <a:gd name="T28" fmla="*/ 0 w 78"/>
                      <a:gd name="T29" fmla="*/ 12 h 14"/>
                      <a:gd name="T30" fmla="*/ 0 w 78"/>
                      <a:gd name="T31" fmla="*/ 14 h 14"/>
                      <a:gd name="T32" fmla="*/ 2 w 78"/>
                      <a:gd name="T33" fmla="*/ 14 h 14"/>
                      <a:gd name="T34" fmla="*/ 2 w 78"/>
                      <a:gd name="T35" fmla="*/ 14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78" h="14">
                        <a:moveTo>
                          <a:pt x="2" y="14"/>
                        </a:moveTo>
                        <a:lnTo>
                          <a:pt x="76" y="14"/>
                        </a:lnTo>
                        <a:lnTo>
                          <a:pt x="76" y="14"/>
                        </a:lnTo>
                        <a:lnTo>
                          <a:pt x="78" y="14"/>
                        </a:lnTo>
                        <a:lnTo>
                          <a:pt x="78" y="12"/>
                        </a:lnTo>
                        <a:lnTo>
                          <a:pt x="78" y="2"/>
                        </a:lnTo>
                        <a:lnTo>
                          <a:pt x="78" y="2"/>
                        </a:lnTo>
                        <a:lnTo>
                          <a:pt x="78" y="0"/>
                        </a:lnTo>
                        <a:lnTo>
                          <a:pt x="76" y="0"/>
                        </a:ln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0"/>
                        </a:lnTo>
                        <a:lnTo>
                          <a:pt x="0" y="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0" y="14"/>
                        </a:lnTo>
                        <a:lnTo>
                          <a:pt x="2" y="14"/>
                        </a:lnTo>
                        <a:lnTo>
                          <a:pt x="2" y="1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705" name="Freeform 93"/>
                  <p:cNvSpPr>
                    <a:spLocks/>
                  </p:cNvSpPr>
                  <p:nvPr/>
                </p:nvSpPr>
                <p:spPr bwMode="auto">
                  <a:xfrm>
                    <a:off x="6564177" y="3092243"/>
                    <a:ext cx="52245" cy="52245"/>
                  </a:xfrm>
                  <a:custGeom>
                    <a:avLst/>
                    <a:gdLst>
                      <a:gd name="T0" fmla="*/ 12 w 14"/>
                      <a:gd name="T1" fmla="*/ 0 h 14"/>
                      <a:gd name="T2" fmla="*/ 2 w 14"/>
                      <a:gd name="T3" fmla="*/ 0 h 14"/>
                      <a:gd name="T4" fmla="*/ 2 w 14"/>
                      <a:gd name="T5" fmla="*/ 0 h 14"/>
                      <a:gd name="T6" fmla="*/ 0 w 14"/>
                      <a:gd name="T7" fmla="*/ 0 h 14"/>
                      <a:gd name="T8" fmla="*/ 0 w 14"/>
                      <a:gd name="T9" fmla="*/ 2 h 14"/>
                      <a:gd name="T10" fmla="*/ 0 w 14"/>
                      <a:gd name="T11" fmla="*/ 12 h 14"/>
                      <a:gd name="T12" fmla="*/ 0 w 14"/>
                      <a:gd name="T13" fmla="*/ 12 h 14"/>
                      <a:gd name="T14" fmla="*/ 0 w 14"/>
                      <a:gd name="T15" fmla="*/ 14 h 14"/>
                      <a:gd name="T16" fmla="*/ 2 w 14"/>
                      <a:gd name="T17" fmla="*/ 14 h 14"/>
                      <a:gd name="T18" fmla="*/ 12 w 14"/>
                      <a:gd name="T19" fmla="*/ 14 h 14"/>
                      <a:gd name="T20" fmla="*/ 12 w 14"/>
                      <a:gd name="T21" fmla="*/ 14 h 14"/>
                      <a:gd name="T22" fmla="*/ 14 w 14"/>
                      <a:gd name="T23" fmla="*/ 14 h 14"/>
                      <a:gd name="T24" fmla="*/ 14 w 14"/>
                      <a:gd name="T25" fmla="*/ 12 h 14"/>
                      <a:gd name="T26" fmla="*/ 14 w 14"/>
                      <a:gd name="T27" fmla="*/ 2 h 14"/>
                      <a:gd name="T28" fmla="*/ 14 w 14"/>
                      <a:gd name="T29" fmla="*/ 2 h 14"/>
                      <a:gd name="T30" fmla="*/ 14 w 14"/>
                      <a:gd name="T31" fmla="*/ 0 h 14"/>
                      <a:gd name="T32" fmla="*/ 12 w 14"/>
                      <a:gd name="T33" fmla="*/ 0 h 14"/>
                      <a:gd name="T34" fmla="*/ 12 w 14"/>
                      <a:gd name="T35" fmla="*/ 0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14" h="14">
                        <a:moveTo>
                          <a:pt x="12" y="0"/>
                        </a:move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0"/>
                        </a:lnTo>
                        <a:lnTo>
                          <a:pt x="0" y="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0" y="14"/>
                        </a:lnTo>
                        <a:lnTo>
                          <a:pt x="2" y="14"/>
                        </a:lnTo>
                        <a:lnTo>
                          <a:pt x="12" y="14"/>
                        </a:lnTo>
                        <a:lnTo>
                          <a:pt x="12" y="14"/>
                        </a:lnTo>
                        <a:lnTo>
                          <a:pt x="14" y="14"/>
                        </a:lnTo>
                        <a:lnTo>
                          <a:pt x="14" y="12"/>
                        </a:lnTo>
                        <a:lnTo>
                          <a:pt x="14" y="2"/>
                        </a:lnTo>
                        <a:lnTo>
                          <a:pt x="14" y="2"/>
                        </a:lnTo>
                        <a:lnTo>
                          <a:pt x="14" y="0"/>
                        </a:lnTo>
                        <a:lnTo>
                          <a:pt x="12" y="0"/>
                        </a:lnTo>
                        <a:lnTo>
                          <a:pt x="12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706" name="Freeform 94"/>
                  <p:cNvSpPr>
                    <a:spLocks/>
                  </p:cNvSpPr>
                  <p:nvPr/>
                </p:nvSpPr>
                <p:spPr bwMode="auto">
                  <a:xfrm>
                    <a:off x="6676131" y="3226588"/>
                    <a:ext cx="291081" cy="52245"/>
                  </a:xfrm>
                  <a:custGeom>
                    <a:avLst/>
                    <a:gdLst>
                      <a:gd name="T0" fmla="*/ 2 w 78"/>
                      <a:gd name="T1" fmla="*/ 14 h 14"/>
                      <a:gd name="T2" fmla="*/ 76 w 78"/>
                      <a:gd name="T3" fmla="*/ 14 h 14"/>
                      <a:gd name="T4" fmla="*/ 76 w 78"/>
                      <a:gd name="T5" fmla="*/ 14 h 14"/>
                      <a:gd name="T6" fmla="*/ 78 w 78"/>
                      <a:gd name="T7" fmla="*/ 14 h 14"/>
                      <a:gd name="T8" fmla="*/ 78 w 78"/>
                      <a:gd name="T9" fmla="*/ 12 h 14"/>
                      <a:gd name="T10" fmla="*/ 78 w 78"/>
                      <a:gd name="T11" fmla="*/ 2 h 14"/>
                      <a:gd name="T12" fmla="*/ 78 w 78"/>
                      <a:gd name="T13" fmla="*/ 2 h 14"/>
                      <a:gd name="T14" fmla="*/ 78 w 78"/>
                      <a:gd name="T15" fmla="*/ 2 h 14"/>
                      <a:gd name="T16" fmla="*/ 76 w 78"/>
                      <a:gd name="T17" fmla="*/ 0 h 14"/>
                      <a:gd name="T18" fmla="*/ 2 w 78"/>
                      <a:gd name="T19" fmla="*/ 0 h 14"/>
                      <a:gd name="T20" fmla="*/ 2 w 78"/>
                      <a:gd name="T21" fmla="*/ 0 h 14"/>
                      <a:gd name="T22" fmla="*/ 0 w 78"/>
                      <a:gd name="T23" fmla="*/ 2 h 14"/>
                      <a:gd name="T24" fmla="*/ 0 w 78"/>
                      <a:gd name="T25" fmla="*/ 2 h 14"/>
                      <a:gd name="T26" fmla="*/ 0 w 78"/>
                      <a:gd name="T27" fmla="*/ 12 h 14"/>
                      <a:gd name="T28" fmla="*/ 0 w 78"/>
                      <a:gd name="T29" fmla="*/ 12 h 14"/>
                      <a:gd name="T30" fmla="*/ 0 w 78"/>
                      <a:gd name="T31" fmla="*/ 14 h 14"/>
                      <a:gd name="T32" fmla="*/ 2 w 78"/>
                      <a:gd name="T33" fmla="*/ 14 h 14"/>
                      <a:gd name="T34" fmla="*/ 2 w 78"/>
                      <a:gd name="T35" fmla="*/ 14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78" h="14">
                        <a:moveTo>
                          <a:pt x="2" y="14"/>
                        </a:moveTo>
                        <a:lnTo>
                          <a:pt x="76" y="14"/>
                        </a:lnTo>
                        <a:lnTo>
                          <a:pt x="76" y="14"/>
                        </a:lnTo>
                        <a:lnTo>
                          <a:pt x="78" y="14"/>
                        </a:lnTo>
                        <a:lnTo>
                          <a:pt x="78" y="12"/>
                        </a:lnTo>
                        <a:lnTo>
                          <a:pt x="78" y="2"/>
                        </a:lnTo>
                        <a:lnTo>
                          <a:pt x="78" y="2"/>
                        </a:lnTo>
                        <a:lnTo>
                          <a:pt x="78" y="2"/>
                        </a:lnTo>
                        <a:lnTo>
                          <a:pt x="76" y="0"/>
                        </a:ln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2"/>
                        </a:lnTo>
                        <a:lnTo>
                          <a:pt x="0" y="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0" y="14"/>
                        </a:lnTo>
                        <a:lnTo>
                          <a:pt x="2" y="14"/>
                        </a:lnTo>
                        <a:lnTo>
                          <a:pt x="2" y="1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707" name="Freeform 95"/>
                  <p:cNvSpPr>
                    <a:spLocks/>
                  </p:cNvSpPr>
                  <p:nvPr/>
                </p:nvSpPr>
                <p:spPr bwMode="auto">
                  <a:xfrm>
                    <a:off x="6564177" y="3226588"/>
                    <a:ext cx="52245" cy="52245"/>
                  </a:xfrm>
                  <a:custGeom>
                    <a:avLst/>
                    <a:gdLst>
                      <a:gd name="T0" fmla="*/ 12 w 14"/>
                      <a:gd name="T1" fmla="*/ 0 h 14"/>
                      <a:gd name="T2" fmla="*/ 2 w 14"/>
                      <a:gd name="T3" fmla="*/ 0 h 14"/>
                      <a:gd name="T4" fmla="*/ 2 w 14"/>
                      <a:gd name="T5" fmla="*/ 0 h 14"/>
                      <a:gd name="T6" fmla="*/ 0 w 14"/>
                      <a:gd name="T7" fmla="*/ 2 h 14"/>
                      <a:gd name="T8" fmla="*/ 0 w 14"/>
                      <a:gd name="T9" fmla="*/ 2 h 14"/>
                      <a:gd name="T10" fmla="*/ 0 w 14"/>
                      <a:gd name="T11" fmla="*/ 12 h 14"/>
                      <a:gd name="T12" fmla="*/ 0 w 14"/>
                      <a:gd name="T13" fmla="*/ 12 h 14"/>
                      <a:gd name="T14" fmla="*/ 0 w 14"/>
                      <a:gd name="T15" fmla="*/ 14 h 14"/>
                      <a:gd name="T16" fmla="*/ 2 w 14"/>
                      <a:gd name="T17" fmla="*/ 14 h 14"/>
                      <a:gd name="T18" fmla="*/ 12 w 14"/>
                      <a:gd name="T19" fmla="*/ 14 h 14"/>
                      <a:gd name="T20" fmla="*/ 12 w 14"/>
                      <a:gd name="T21" fmla="*/ 14 h 14"/>
                      <a:gd name="T22" fmla="*/ 14 w 14"/>
                      <a:gd name="T23" fmla="*/ 14 h 14"/>
                      <a:gd name="T24" fmla="*/ 14 w 14"/>
                      <a:gd name="T25" fmla="*/ 12 h 14"/>
                      <a:gd name="T26" fmla="*/ 14 w 14"/>
                      <a:gd name="T27" fmla="*/ 2 h 14"/>
                      <a:gd name="T28" fmla="*/ 14 w 14"/>
                      <a:gd name="T29" fmla="*/ 2 h 14"/>
                      <a:gd name="T30" fmla="*/ 14 w 14"/>
                      <a:gd name="T31" fmla="*/ 2 h 14"/>
                      <a:gd name="T32" fmla="*/ 12 w 14"/>
                      <a:gd name="T33" fmla="*/ 0 h 14"/>
                      <a:gd name="T34" fmla="*/ 12 w 14"/>
                      <a:gd name="T35" fmla="*/ 0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14" h="14">
                        <a:moveTo>
                          <a:pt x="12" y="0"/>
                        </a:move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2"/>
                        </a:lnTo>
                        <a:lnTo>
                          <a:pt x="0" y="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0" y="14"/>
                        </a:lnTo>
                        <a:lnTo>
                          <a:pt x="2" y="14"/>
                        </a:lnTo>
                        <a:lnTo>
                          <a:pt x="12" y="14"/>
                        </a:lnTo>
                        <a:lnTo>
                          <a:pt x="12" y="14"/>
                        </a:lnTo>
                        <a:lnTo>
                          <a:pt x="14" y="14"/>
                        </a:lnTo>
                        <a:lnTo>
                          <a:pt x="14" y="12"/>
                        </a:lnTo>
                        <a:lnTo>
                          <a:pt x="14" y="2"/>
                        </a:lnTo>
                        <a:lnTo>
                          <a:pt x="14" y="2"/>
                        </a:lnTo>
                        <a:lnTo>
                          <a:pt x="14" y="2"/>
                        </a:lnTo>
                        <a:lnTo>
                          <a:pt x="12" y="0"/>
                        </a:lnTo>
                        <a:lnTo>
                          <a:pt x="12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708" name="Freeform 96"/>
                  <p:cNvSpPr>
                    <a:spLocks/>
                  </p:cNvSpPr>
                  <p:nvPr/>
                </p:nvSpPr>
                <p:spPr bwMode="auto">
                  <a:xfrm>
                    <a:off x="6676131" y="3360933"/>
                    <a:ext cx="291081" cy="59709"/>
                  </a:xfrm>
                  <a:custGeom>
                    <a:avLst/>
                    <a:gdLst>
                      <a:gd name="T0" fmla="*/ 2 w 78"/>
                      <a:gd name="T1" fmla="*/ 16 h 16"/>
                      <a:gd name="T2" fmla="*/ 76 w 78"/>
                      <a:gd name="T3" fmla="*/ 16 h 16"/>
                      <a:gd name="T4" fmla="*/ 76 w 78"/>
                      <a:gd name="T5" fmla="*/ 16 h 16"/>
                      <a:gd name="T6" fmla="*/ 78 w 78"/>
                      <a:gd name="T7" fmla="*/ 14 h 16"/>
                      <a:gd name="T8" fmla="*/ 78 w 78"/>
                      <a:gd name="T9" fmla="*/ 14 h 16"/>
                      <a:gd name="T10" fmla="*/ 78 w 78"/>
                      <a:gd name="T11" fmla="*/ 4 h 16"/>
                      <a:gd name="T12" fmla="*/ 78 w 78"/>
                      <a:gd name="T13" fmla="*/ 4 h 16"/>
                      <a:gd name="T14" fmla="*/ 78 w 78"/>
                      <a:gd name="T15" fmla="*/ 2 h 16"/>
                      <a:gd name="T16" fmla="*/ 76 w 78"/>
                      <a:gd name="T17" fmla="*/ 0 h 16"/>
                      <a:gd name="T18" fmla="*/ 2 w 78"/>
                      <a:gd name="T19" fmla="*/ 0 h 16"/>
                      <a:gd name="T20" fmla="*/ 2 w 78"/>
                      <a:gd name="T21" fmla="*/ 0 h 16"/>
                      <a:gd name="T22" fmla="*/ 0 w 78"/>
                      <a:gd name="T23" fmla="*/ 2 h 16"/>
                      <a:gd name="T24" fmla="*/ 0 w 78"/>
                      <a:gd name="T25" fmla="*/ 4 h 16"/>
                      <a:gd name="T26" fmla="*/ 0 w 78"/>
                      <a:gd name="T27" fmla="*/ 14 h 16"/>
                      <a:gd name="T28" fmla="*/ 0 w 78"/>
                      <a:gd name="T29" fmla="*/ 14 h 16"/>
                      <a:gd name="T30" fmla="*/ 0 w 78"/>
                      <a:gd name="T31" fmla="*/ 14 h 16"/>
                      <a:gd name="T32" fmla="*/ 2 w 78"/>
                      <a:gd name="T33" fmla="*/ 16 h 16"/>
                      <a:gd name="T34" fmla="*/ 2 w 78"/>
                      <a:gd name="T35" fmla="*/ 16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78" h="16">
                        <a:moveTo>
                          <a:pt x="2" y="16"/>
                        </a:moveTo>
                        <a:lnTo>
                          <a:pt x="76" y="16"/>
                        </a:lnTo>
                        <a:lnTo>
                          <a:pt x="76" y="16"/>
                        </a:lnTo>
                        <a:lnTo>
                          <a:pt x="78" y="14"/>
                        </a:lnTo>
                        <a:lnTo>
                          <a:pt x="78" y="14"/>
                        </a:lnTo>
                        <a:lnTo>
                          <a:pt x="78" y="4"/>
                        </a:lnTo>
                        <a:lnTo>
                          <a:pt x="78" y="4"/>
                        </a:lnTo>
                        <a:lnTo>
                          <a:pt x="78" y="2"/>
                        </a:lnTo>
                        <a:lnTo>
                          <a:pt x="76" y="0"/>
                        </a:ln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2"/>
                        </a:lnTo>
                        <a:lnTo>
                          <a:pt x="0" y="4"/>
                        </a:lnTo>
                        <a:lnTo>
                          <a:pt x="0" y="14"/>
                        </a:lnTo>
                        <a:lnTo>
                          <a:pt x="0" y="14"/>
                        </a:lnTo>
                        <a:lnTo>
                          <a:pt x="0" y="14"/>
                        </a:lnTo>
                        <a:lnTo>
                          <a:pt x="2" y="16"/>
                        </a:lnTo>
                        <a:lnTo>
                          <a:pt x="2" y="1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709" name="Freeform 97"/>
                  <p:cNvSpPr>
                    <a:spLocks/>
                  </p:cNvSpPr>
                  <p:nvPr/>
                </p:nvSpPr>
                <p:spPr bwMode="auto">
                  <a:xfrm>
                    <a:off x="6564177" y="3360933"/>
                    <a:ext cx="52245" cy="59709"/>
                  </a:xfrm>
                  <a:custGeom>
                    <a:avLst/>
                    <a:gdLst>
                      <a:gd name="T0" fmla="*/ 12 w 14"/>
                      <a:gd name="T1" fmla="*/ 0 h 16"/>
                      <a:gd name="T2" fmla="*/ 2 w 14"/>
                      <a:gd name="T3" fmla="*/ 0 h 16"/>
                      <a:gd name="T4" fmla="*/ 2 w 14"/>
                      <a:gd name="T5" fmla="*/ 0 h 16"/>
                      <a:gd name="T6" fmla="*/ 0 w 14"/>
                      <a:gd name="T7" fmla="*/ 2 h 16"/>
                      <a:gd name="T8" fmla="*/ 0 w 14"/>
                      <a:gd name="T9" fmla="*/ 4 h 16"/>
                      <a:gd name="T10" fmla="*/ 0 w 14"/>
                      <a:gd name="T11" fmla="*/ 14 h 16"/>
                      <a:gd name="T12" fmla="*/ 0 w 14"/>
                      <a:gd name="T13" fmla="*/ 14 h 16"/>
                      <a:gd name="T14" fmla="*/ 0 w 14"/>
                      <a:gd name="T15" fmla="*/ 14 h 16"/>
                      <a:gd name="T16" fmla="*/ 2 w 14"/>
                      <a:gd name="T17" fmla="*/ 16 h 16"/>
                      <a:gd name="T18" fmla="*/ 12 w 14"/>
                      <a:gd name="T19" fmla="*/ 16 h 16"/>
                      <a:gd name="T20" fmla="*/ 12 w 14"/>
                      <a:gd name="T21" fmla="*/ 16 h 16"/>
                      <a:gd name="T22" fmla="*/ 14 w 14"/>
                      <a:gd name="T23" fmla="*/ 14 h 16"/>
                      <a:gd name="T24" fmla="*/ 14 w 14"/>
                      <a:gd name="T25" fmla="*/ 14 h 16"/>
                      <a:gd name="T26" fmla="*/ 14 w 14"/>
                      <a:gd name="T27" fmla="*/ 4 h 16"/>
                      <a:gd name="T28" fmla="*/ 14 w 14"/>
                      <a:gd name="T29" fmla="*/ 4 h 16"/>
                      <a:gd name="T30" fmla="*/ 14 w 14"/>
                      <a:gd name="T31" fmla="*/ 2 h 16"/>
                      <a:gd name="T32" fmla="*/ 12 w 14"/>
                      <a:gd name="T33" fmla="*/ 0 h 16"/>
                      <a:gd name="T34" fmla="*/ 12 w 14"/>
                      <a:gd name="T35" fmla="*/ 0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14" h="16">
                        <a:moveTo>
                          <a:pt x="12" y="0"/>
                        </a:move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2"/>
                        </a:lnTo>
                        <a:lnTo>
                          <a:pt x="0" y="4"/>
                        </a:lnTo>
                        <a:lnTo>
                          <a:pt x="0" y="14"/>
                        </a:lnTo>
                        <a:lnTo>
                          <a:pt x="0" y="14"/>
                        </a:lnTo>
                        <a:lnTo>
                          <a:pt x="0" y="14"/>
                        </a:lnTo>
                        <a:lnTo>
                          <a:pt x="2" y="16"/>
                        </a:lnTo>
                        <a:lnTo>
                          <a:pt x="12" y="16"/>
                        </a:lnTo>
                        <a:lnTo>
                          <a:pt x="12" y="16"/>
                        </a:lnTo>
                        <a:lnTo>
                          <a:pt x="14" y="14"/>
                        </a:lnTo>
                        <a:lnTo>
                          <a:pt x="14" y="14"/>
                        </a:lnTo>
                        <a:lnTo>
                          <a:pt x="14" y="4"/>
                        </a:lnTo>
                        <a:lnTo>
                          <a:pt x="14" y="4"/>
                        </a:lnTo>
                        <a:lnTo>
                          <a:pt x="14" y="2"/>
                        </a:lnTo>
                        <a:lnTo>
                          <a:pt x="12" y="0"/>
                        </a:lnTo>
                        <a:lnTo>
                          <a:pt x="12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710" name="Freeform 98"/>
                  <p:cNvSpPr>
                    <a:spLocks/>
                  </p:cNvSpPr>
                  <p:nvPr/>
                </p:nvSpPr>
                <p:spPr bwMode="auto">
                  <a:xfrm>
                    <a:off x="6676131" y="3502741"/>
                    <a:ext cx="186590" cy="52245"/>
                  </a:xfrm>
                  <a:custGeom>
                    <a:avLst/>
                    <a:gdLst>
                      <a:gd name="T0" fmla="*/ 50 w 50"/>
                      <a:gd name="T1" fmla="*/ 12 h 14"/>
                      <a:gd name="T2" fmla="*/ 50 w 50"/>
                      <a:gd name="T3" fmla="*/ 2 h 14"/>
                      <a:gd name="T4" fmla="*/ 50 w 50"/>
                      <a:gd name="T5" fmla="*/ 2 h 14"/>
                      <a:gd name="T6" fmla="*/ 48 w 50"/>
                      <a:gd name="T7" fmla="*/ 0 h 14"/>
                      <a:gd name="T8" fmla="*/ 48 w 50"/>
                      <a:gd name="T9" fmla="*/ 0 h 14"/>
                      <a:gd name="T10" fmla="*/ 2 w 50"/>
                      <a:gd name="T11" fmla="*/ 0 h 14"/>
                      <a:gd name="T12" fmla="*/ 2 w 50"/>
                      <a:gd name="T13" fmla="*/ 0 h 14"/>
                      <a:gd name="T14" fmla="*/ 0 w 50"/>
                      <a:gd name="T15" fmla="*/ 0 h 14"/>
                      <a:gd name="T16" fmla="*/ 0 w 50"/>
                      <a:gd name="T17" fmla="*/ 2 h 14"/>
                      <a:gd name="T18" fmla="*/ 0 w 50"/>
                      <a:gd name="T19" fmla="*/ 12 h 14"/>
                      <a:gd name="T20" fmla="*/ 0 w 50"/>
                      <a:gd name="T21" fmla="*/ 12 h 14"/>
                      <a:gd name="T22" fmla="*/ 0 w 50"/>
                      <a:gd name="T23" fmla="*/ 12 h 14"/>
                      <a:gd name="T24" fmla="*/ 2 w 50"/>
                      <a:gd name="T25" fmla="*/ 14 h 14"/>
                      <a:gd name="T26" fmla="*/ 48 w 50"/>
                      <a:gd name="T27" fmla="*/ 14 h 14"/>
                      <a:gd name="T28" fmla="*/ 48 w 50"/>
                      <a:gd name="T29" fmla="*/ 14 h 14"/>
                      <a:gd name="T30" fmla="*/ 48 w 50"/>
                      <a:gd name="T31" fmla="*/ 12 h 14"/>
                      <a:gd name="T32" fmla="*/ 50 w 50"/>
                      <a:gd name="T33" fmla="*/ 12 h 14"/>
                      <a:gd name="T34" fmla="*/ 50 w 50"/>
                      <a:gd name="T35" fmla="*/ 12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50" h="14">
                        <a:moveTo>
                          <a:pt x="50" y="12"/>
                        </a:moveTo>
                        <a:lnTo>
                          <a:pt x="50" y="2"/>
                        </a:lnTo>
                        <a:lnTo>
                          <a:pt x="50" y="2"/>
                        </a:lnTo>
                        <a:lnTo>
                          <a:pt x="48" y="0"/>
                        </a:lnTo>
                        <a:lnTo>
                          <a:pt x="48" y="0"/>
                        </a:ln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0"/>
                        </a:lnTo>
                        <a:lnTo>
                          <a:pt x="0" y="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2" y="14"/>
                        </a:lnTo>
                        <a:lnTo>
                          <a:pt x="48" y="14"/>
                        </a:lnTo>
                        <a:lnTo>
                          <a:pt x="48" y="14"/>
                        </a:lnTo>
                        <a:lnTo>
                          <a:pt x="48" y="12"/>
                        </a:lnTo>
                        <a:lnTo>
                          <a:pt x="50" y="12"/>
                        </a:lnTo>
                        <a:lnTo>
                          <a:pt x="50" y="1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711" name="Freeform 99"/>
                  <p:cNvSpPr>
                    <a:spLocks/>
                  </p:cNvSpPr>
                  <p:nvPr/>
                </p:nvSpPr>
                <p:spPr bwMode="auto">
                  <a:xfrm>
                    <a:off x="6564177" y="3502741"/>
                    <a:ext cx="52245" cy="52245"/>
                  </a:xfrm>
                  <a:custGeom>
                    <a:avLst/>
                    <a:gdLst>
                      <a:gd name="T0" fmla="*/ 12 w 14"/>
                      <a:gd name="T1" fmla="*/ 0 h 14"/>
                      <a:gd name="T2" fmla="*/ 2 w 14"/>
                      <a:gd name="T3" fmla="*/ 0 h 14"/>
                      <a:gd name="T4" fmla="*/ 2 w 14"/>
                      <a:gd name="T5" fmla="*/ 0 h 14"/>
                      <a:gd name="T6" fmla="*/ 0 w 14"/>
                      <a:gd name="T7" fmla="*/ 0 h 14"/>
                      <a:gd name="T8" fmla="*/ 0 w 14"/>
                      <a:gd name="T9" fmla="*/ 2 h 14"/>
                      <a:gd name="T10" fmla="*/ 0 w 14"/>
                      <a:gd name="T11" fmla="*/ 12 h 14"/>
                      <a:gd name="T12" fmla="*/ 0 w 14"/>
                      <a:gd name="T13" fmla="*/ 12 h 14"/>
                      <a:gd name="T14" fmla="*/ 0 w 14"/>
                      <a:gd name="T15" fmla="*/ 12 h 14"/>
                      <a:gd name="T16" fmla="*/ 2 w 14"/>
                      <a:gd name="T17" fmla="*/ 14 h 14"/>
                      <a:gd name="T18" fmla="*/ 12 w 14"/>
                      <a:gd name="T19" fmla="*/ 14 h 14"/>
                      <a:gd name="T20" fmla="*/ 12 w 14"/>
                      <a:gd name="T21" fmla="*/ 14 h 14"/>
                      <a:gd name="T22" fmla="*/ 14 w 14"/>
                      <a:gd name="T23" fmla="*/ 12 h 14"/>
                      <a:gd name="T24" fmla="*/ 14 w 14"/>
                      <a:gd name="T25" fmla="*/ 12 h 14"/>
                      <a:gd name="T26" fmla="*/ 14 w 14"/>
                      <a:gd name="T27" fmla="*/ 2 h 14"/>
                      <a:gd name="T28" fmla="*/ 14 w 14"/>
                      <a:gd name="T29" fmla="*/ 2 h 14"/>
                      <a:gd name="T30" fmla="*/ 14 w 14"/>
                      <a:gd name="T31" fmla="*/ 0 h 14"/>
                      <a:gd name="T32" fmla="*/ 12 w 14"/>
                      <a:gd name="T33" fmla="*/ 0 h 14"/>
                      <a:gd name="T34" fmla="*/ 12 w 14"/>
                      <a:gd name="T35" fmla="*/ 0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14" h="14">
                        <a:moveTo>
                          <a:pt x="12" y="0"/>
                        </a:move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0"/>
                        </a:lnTo>
                        <a:lnTo>
                          <a:pt x="0" y="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2" y="14"/>
                        </a:lnTo>
                        <a:lnTo>
                          <a:pt x="12" y="14"/>
                        </a:lnTo>
                        <a:lnTo>
                          <a:pt x="12" y="14"/>
                        </a:lnTo>
                        <a:lnTo>
                          <a:pt x="14" y="12"/>
                        </a:lnTo>
                        <a:lnTo>
                          <a:pt x="14" y="12"/>
                        </a:lnTo>
                        <a:lnTo>
                          <a:pt x="14" y="2"/>
                        </a:lnTo>
                        <a:lnTo>
                          <a:pt x="14" y="2"/>
                        </a:lnTo>
                        <a:lnTo>
                          <a:pt x="14" y="0"/>
                        </a:lnTo>
                        <a:lnTo>
                          <a:pt x="12" y="0"/>
                        </a:lnTo>
                        <a:lnTo>
                          <a:pt x="12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</p:grpSp>
          </p:grpSp>
          <p:grpSp>
            <p:nvGrpSpPr>
              <p:cNvPr id="621" name="그룹 620"/>
              <p:cNvGrpSpPr/>
              <p:nvPr/>
            </p:nvGrpSpPr>
            <p:grpSpPr>
              <a:xfrm>
                <a:off x="-6183622" y="2644424"/>
                <a:ext cx="2645535" cy="956563"/>
                <a:chOff x="5581187" y="7549761"/>
                <a:chExt cx="1207853" cy="436732"/>
              </a:xfrm>
              <a:grpFill/>
            </p:grpSpPr>
            <p:grpSp>
              <p:nvGrpSpPr>
                <p:cNvPr id="665" name="그룹 664"/>
                <p:cNvGrpSpPr/>
                <p:nvPr/>
              </p:nvGrpSpPr>
              <p:grpSpPr>
                <a:xfrm>
                  <a:off x="5581187" y="7549761"/>
                  <a:ext cx="322351" cy="436732"/>
                  <a:chOff x="6414905" y="2778771"/>
                  <a:chExt cx="694116" cy="940415"/>
                </a:xfrm>
                <a:grpFill/>
              </p:grpSpPr>
              <p:sp>
                <p:nvSpPr>
                  <p:cNvPr id="688" name="Freeform 90"/>
                  <p:cNvSpPr>
                    <a:spLocks noEditPoints="1"/>
                  </p:cNvSpPr>
                  <p:nvPr/>
                </p:nvSpPr>
                <p:spPr bwMode="auto">
                  <a:xfrm>
                    <a:off x="6414905" y="2778771"/>
                    <a:ext cx="694116" cy="940415"/>
                  </a:xfrm>
                  <a:custGeom>
                    <a:avLst/>
                    <a:gdLst>
                      <a:gd name="T0" fmla="*/ 60 w 186"/>
                      <a:gd name="T1" fmla="*/ 252 h 252"/>
                      <a:gd name="T2" fmla="*/ 128 w 186"/>
                      <a:gd name="T3" fmla="*/ 252 h 252"/>
                      <a:gd name="T4" fmla="*/ 172 w 186"/>
                      <a:gd name="T5" fmla="*/ 252 h 252"/>
                      <a:gd name="T6" fmla="*/ 178 w 186"/>
                      <a:gd name="T7" fmla="*/ 250 h 252"/>
                      <a:gd name="T8" fmla="*/ 186 w 186"/>
                      <a:gd name="T9" fmla="*/ 242 h 252"/>
                      <a:gd name="T10" fmla="*/ 186 w 186"/>
                      <a:gd name="T11" fmla="*/ 44 h 252"/>
                      <a:gd name="T12" fmla="*/ 186 w 186"/>
                      <a:gd name="T13" fmla="*/ 40 h 252"/>
                      <a:gd name="T14" fmla="*/ 178 w 186"/>
                      <a:gd name="T15" fmla="*/ 32 h 252"/>
                      <a:gd name="T16" fmla="*/ 156 w 186"/>
                      <a:gd name="T17" fmla="*/ 30 h 252"/>
                      <a:gd name="T18" fmla="*/ 150 w 186"/>
                      <a:gd name="T19" fmla="*/ 26 h 252"/>
                      <a:gd name="T20" fmla="*/ 136 w 186"/>
                      <a:gd name="T21" fmla="*/ 22 h 252"/>
                      <a:gd name="T22" fmla="*/ 124 w 186"/>
                      <a:gd name="T23" fmla="*/ 20 h 252"/>
                      <a:gd name="T24" fmla="*/ 118 w 186"/>
                      <a:gd name="T25" fmla="*/ 12 h 252"/>
                      <a:gd name="T26" fmla="*/ 112 w 186"/>
                      <a:gd name="T27" fmla="*/ 6 h 252"/>
                      <a:gd name="T28" fmla="*/ 94 w 186"/>
                      <a:gd name="T29" fmla="*/ 0 h 252"/>
                      <a:gd name="T30" fmla="*/ 86 w 186"/>
                      <a:gd name="T31" fmla="*/ 2 h 252"/>
                      <a:gd name="T32" fmla="*/ 78 w 186"/>
                      <a:gd name="T33" fmla="*/ 6 h 252"/>
                      <a:gd name="T34" fmla="*/ 66 w 186"/>
                      <a:gd name="T35" fmla="*/ 20 h 252"/>
                      <a:gd name="T36" fmla="*/ 60 w 186"/>
                      <a:gd name="T37" fmla="*/ 20 h 252"/>
                      <a:gd name="T38" fmla="*/ 44 w 186"/>
                      <a:gd name="T39" fmla="*/ 24 h 252"/>
                      <a:gd name="T40" fmla="*/ 32 w 186"/>
                      <a:gd name="T41" fmla="*/ 30 h 252"/>
                      <a:gd name="T42" fmla="*/ 16 w 186"/>
                      <a:gd name="T43" fmla="*/ 30 h 252"/>
                      <a:gd name="T44" fmla="*/ 6 w 186"/>
                      <a:gd name="T45" fmla="*/ 34 h 252"/>
                      <a:gd name="T46" fmla="*/ 0 w 186"/>
                      <a:gd name="T47" fmla="*/ 44 h 252"/>
                      <a:gd name="T48" fmla="*/ 0 w 186"/>
                      <a:gd name="T49" fmla="*/ 238 h 252"/>
                      <a:gd name="T50" fmla="*/ 6 w 186"/>
                      <a:gd name="T51" fmla="*/ 248 h 252"/>
                      <a:gd name="T52" fmla="*/ 16 w 186"/>
                      <a:gd name="T53" fmla="*/ 252 h 252"/>
                      <a:gd name="T54" fmla="*/ 44 w 186"/>
                      <a:gd name="T55" fmla="*/ 42 h 252"/>
                      <a:gd name="T56" fmla="*/ 50 w 186"/>
                      <a:gd name="T57" fmla="*/ 38 h 252"/>
                      <a:gd name="T58" fmla="*/ 72 w 186"/>
                      <a:gd name="T59" fmla="*/ 36 h 252"/>
                      <a:gd name="T60" fmla="*/ 78 w 186"/>
                      <a:gd name="T61" fmla="*/ 28 h 252"/>
                      <a:gd name="T62" fmla="*/ 80 w 186"/>
                      <a:gd name="T63" fmla="*/ 28 h 252"/>
                      <a:gd name="T64" fmla="*/ 82 w 186"/>
                      <a:gd name="T65" fmla="*/ 22 h 252"/>
                      <a:gd name="T66" fmla="*/ 86 w 186"/>
                      <a:gd name="T67" fmla="*/ 18 h 252"/>
                      <a:gd name="T68" fmla="*/ 94 w 186"/>
                      <a:gd name="T69" fmla="*/ 16 h 252"/>
                      <a:gd name="T70" fmla="*/ 102 w 186"/>
                      <a:gd name="T71" fmla="*/ 18 h 252"/>
                      <a:gd name="T72" fmla="*/ 110 w 186"/>
                      <a:gd name="T73" fmla="*/ 28 h 252"/>
                      <a:gd name="T74" fmla="*/ 110 w 186"/>
                      <a:gd name="T75" fmla="*/ 28 h 252"/>
                      <a:gd name="T76" fmla="*/ 118 w 186"/>
                      <a:gd name="T77" fmla="*/ 36 h 252"/>
                      <a:gd name="T78" fmla="*/ 128 w 186"/>
                      <a:gd name="T79" fmla="*/ 36 h 252"/>
                      <a:gd name="T80" fmla="*/ 144 w 186"/>
                      <a:gd name="T81" fmla="*/ 42 h 252"/>
                      <a:gd name="T82" fmla="*/ 146 w 186"/>
                      <a:gd name="T83" fmla="*/ 46 h 252"/>
                      <a:gd name="T84" fmla="*/ 94 w 186"/>
                      <a:gd name="T85" fmla="*/ 46 h 252"/>
                      <a:gd name="T86" fmla="*/ 42 w 186"/>
                      <a:gd name="T87" fmla="*/ 46 h 252"/>
                      <a:gd name="T88" fmla="*/ 44 w 186"/>
                      <a:gd name="T89" fmla="*/ 42 h 252"/>
                      <a:gd name="T90" fmla="*/ 18 w 186"/>
                      <a:gd name="T91" fmla="*/ 44 h 252"/>
                      <a:gd name="T92" fmla="*/ 26 w 186"/>
                      <a:gd name="T93" fmla="*/ 44 h 252"/>
                      <a:gd name="T94" fmla="*/ 26 w 186"/>
                      <a:gd name="T95" fmla="*/ 50 h 252"/>
                      <a:gd name="T96" fmla="*/ 26 w 186"/>
                      <a:gd name="T97" fmla="*/ 62 h 252"/>
                      <a:gd name="T98" fmla="*/ 92 w 186"/>
                      <a:gd name="T99" fmla="*/ 62 h 252"/>
                      <a:gd name="T100" fmla="*/ 96 w 186"/>
                      <a:gd name="T101" fmla="*/ 62 h 252"/>
                      <a:gd name="T102" fmla="*/ 162 w 186"/>
                      <a:gd name="T103" fmla="*/ 62 h 252"/>
                      <a:gd name="T104" fmla="*/ 164 w 186"/>
                      <a:gd name="T105" fmla="*/ 54 h 252"/>
                      <a:gd name="T106" fmla="*/ 162 w 186"/>
                      <a:gd name="T107" fmla="*/ 44 h 252"/>
                      <a:gd name="T108" fmla="*/ 170 w 186"/>
                      <a:gd name="T109" fmla="*/ 44 h 252"/>
                      <a:gd name="T110" fmla="*/ 170 w 186"/>
                      <a:gd name="T111" fmla="*/ 238 h 252"/>
                      <a:gd name="T112" fmla="*/ 94 w 186"/>
                      <a:gd name="T113" fmla="*/ 238 h 252"/>
                      <a:gd name="T114" fmla="*/ 18 w 186"/>
                      <a:gd name="T115" fmla="*/ 238 h 252"/>
                      <a:gd name="T116" fmla="*/ 18 w 186"/>
                      <a:gd name="T117" fmla="*/ 44 h 25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</a:cxnLst>
                    <a:rect l="0" t="0" r="r" b="b"/>
                    <a:pathLst>
                      <a:path w="186" h="252">
                        <a:moveTo>
                          <a:pt x="28" y="252"/>
                        </a:moveTo>
                        <a:lnTo>
                          <a:pt x="60" y="252"/>
                        </a:lnTo>
                        <a:lnTo>
                          <a:pt x="94" y="252"/>
                        </a:lnTo>
                        <a:lnTo>
                          <a:pt x="128" y="252"/>
                        </a:lnTo>
                        <a:lnTo>
                          <a:pt x="160" y="252"/>
                        </a:lnTo>
                        <a:lnTo>
                          <a:pt x="172" y="252"/>
                        </a:lnTo>
                        <a:lnTo>
                          <a:pt x="172" y="252"/>
                        </a:lnTo>
                        <a:lnTo>
                          <a:pt x="178" y="250"/>
                        </a:lnTo>
                        <a:lnTo>
                          <a:pt x="182" y="248"/>
                        </a:lnTo>
                        <a:lnTo>
                          <a:pt x="186" y="242"/>
                        </a:lnTo>
                        <a:lnTo>
                          <a:pt x="186" y="238"/>
                        </a:lnTo>
                        <a:lnTo>
                          <a:pt x="186" y="44"/>
                        </a:lnTo>
                        <a:lnTo>
                          <a:pt x="186" y="44"/>
                        </a:lnTo>
                        <a:lnTo>
                          <a:pt x="186" y="40"/>
                        </a:lnTo>
                        <a:lnTo>
                          <a:pt x="182" y="34"/>
                        </a:lnTo>
                        <a:lnTo>
                          <a:pt x="178" y="32"/>
                        </a:lnTo>
                        <a:lnTo>
                          <a:pt x="172" y="30"/>
                        </a:lnTo>
                        <a:lnTo>
                          <a:pt x="156" y="30"/>
                        </a:lnTo>
                        <a:lnTo>
                          <a:pt x="156" y="30"/>
                        </a:lnTo>
                        <a:lnTo>
                          <a:pt x="150" y="26"/>
                        </a:lnTo>
                        <a:lnTo>
                          <a:pt x="144" y="24"/>
                        </a:lnTo>
                        <a:lnTo>
                          <a:pt x="136" y="22"/>
                        </a:lnTo>
                        <a:lnTo>
                          <a:pt x="128" y="20"/>
                        </a:lnTo>
                        <a:lnTo>
                          <a:pt x="124" y="20"/>
                        </a:lnTo>
                        <a:lnTo>
                          <a:pt x="124" y="20"/>
                        </a:lnTo>
                        <a:lnTo>
                          <a:pt x="118" y="12"/>
                        </a:lnTo>
                        <a:lnTo>
                          <a:pt x="112" y="6"/>
                        </a:lnTo>
                        <a:lnTo>
                          <a:pt x="112" y="6"/>
                        </a:lnTo>
                        <a:lnTo>
                          <a:pt x="104" y="2"/>
                        </a:lnTo>
                        <a:lnTo>
                          <a:pt x="94" y="0"/>
                        </a:lnTo>
                        <a:lnTo>
                          <a:pt x="94" y="0"/>
                        </a:lnTo>
                        <a:lnTo>
                          <a:pt x="86" y="2"/>
                        </a:lnTo>
                        <a:lnTo>
                          <a:pt x="78" y="6"/>
                        </a:lnTo>
                        <a:lnTo>
                          <a:pt x="78" y="6"/>
                        </a:lnTo>
                        <a:lnTo>
                          <a:pt x="70" y="12"/>
                        </a:lnTo>
                        <a:lnTo>
                          <a:pt x="66" y="20"/>
                        </a:lnTo>
                        <a:lnTo>
                          <a:pt x="60" y="20"/>
                        </a:lnTo>
                        <a:lnTo>
                          <a:pt x="60" y="20"/>
                        </a:lnTo>
                        <a:lnTo>
                          <a:pt x="52" y="22"/>
                        </a:lnTo>
                        <a:lnTo>
                          <a:pt x="44" y="24"/>
                        </a:lnTo>
                        <a:lnTo>
                          <a:pt x="38" y="26"/>
                        </a:lnTo>
                        <a:lnTo>
                          <a:pt x="32" y="30"/>
                        </a:lnTo>
                        <a:lnTo>
                          <a:pt x="16" y="30"/>
                        </a:lnTo>
                        <a:lnTo>
                          <a:pt x="16" y="30"/>
                        </a:lnTo>
                        <a:lnTo>
                          <a:pt x="10" y="32"/>
                        </a:lnTo>
                        <a:lnTo>
                          <a:pt x="6" y="34"/>
                        </a:lnTo>
                        <a:lnTo>
                          <a:pt x="2" y="40"/>
                        </a:lnTo>
                        <a:lnTo>
                          <a:pt x="0" y="44"/>
                        </a:lnTo>
                        <a:lnTo>
                          <a:pt x="0" y="238"/>
                        </a:lnTo>
                        <a:lnTo>
                          <a:pt x="0" y="238"/>
                        </a:lnTo>
                        <a:lnTo>
                          <a:pt x="2" y="242"/>
                        </a:lnTo>
                        <a:lnTo>
                          <a:pt x="6" y="248"/>
                        </a:lnTo>
                        <a:lnTo>
                          <a:pt x="10" y="250"/>
                        </a:lnTo>
                        <a:lnTo>
                          <a:pt x="16" y="252"/>
                        </a:lnTo>
                        <a:lnTo>
                          <a:pt x="28" y="252"/>
                        </a:lnTo>
                        <a:close/>
                        <a:moveTo>
                          <a:pt x="44" y="42"/>
                        </a:moveTo>
                        <a:lnTo>
                          <a:pt x="44" y="42"/>
                        </a:lnTo>
                        <a:lnTo>
                          <a:pt x="50" y="38"/>
                        </a:lnTo>
                        <a:lnTo>
                          <a:pt x="60" y="36"/>
                        </a:lnTo>
                        <a:lnTo>
                          <a:pt x="72" y="36"/>
                        </a:lnTo>
                        <a:lnTo>
                          <a:pt x="78" y="36"/>
                        </a:lnTo>
                        <a:lnTo>
                          <a:pt x="78" y="28"/>
                        </a:lnTo>
                        <a:lnTo>
                          <a:pt x="78" y="28"/>
                        </a:lnTo>
                        <a:lnTo>
                          <a:pt x="80" y="28"/>
                        </a:lnTo>
                        <a:lnTo>
                          <a:pt x="80" y="28"/>
                        </a:lnTo>
                        <a:lnTo>
                          <a:pt x="82" y="22"/>
                        </a:lnTo>
                        <a:lnTo>
                          <a:pt x="86" y="18"/>
                        </a:lnTo>
                        <a:lnTo>
                          <a:pt x="86" y="18"/>
                        </a:lnTo>
                        <a:lnTo>
                          <a:pt x="94" y="16"/>
                        </a:lnTo>
                        <a:lnTo>
                          <a:pt x="94" y="16"/>
                        </a:lnTo>
                        <a:lnTo>
                          <a:pt x="102" y="18"/>
                        </a:lnTo>
                        <a:lnTo>
                          <a:pt x="102" y="18"/>
                        </a:lnTo>
                        <a:lnTo>
                          <a:pt x="108" y="22"/>
                        </a:lnTo>
                        <a:lnTo>
                          <a:pt x="110" y="28"/>
                        </a:lnTo>
                        <a:lnTo>
                          <a:pt x="110" y="28"/>
                        </a:lnTo>
                        <a:lnTo>
                          <a:pt x="110" y="28"/>
                        </a:lnTo>
                        <a:lnTo>
                          <a:pt x="110" y="36"/>
                        </a:lnTo>
                        <a:lnTo>
                          <a:pt x="118" y="36"/>
                        </a:lnTo>
                        <a:lnTo>
                          <a:pt x="128" y="36"/>
                        </a:lnTo>
                        <a:lnTo>
                          <a:pt x="128" y="36"/>
                        </a:lnTo>
                        <a:lnTo>
                          <a:pt x="138" y="38"/>
                        </a:lnTo>
                        <a:lnTo>
                          <a:pt x="144" y="42"/>
                        </a:lnTo>
                        <a:lnTo>
                          <a:pt x="144" y="42"/>
                        </a:lnTo>
                        <a:lnTo>
                          <a:pt x="146" y="46"/>
                        </a:lnTo>
                        <a:lnTo>
                          <a:pt x="96" y="46"/>
                        </a:lnTo>
                        <a:lnTo>
                          <a:pt x="94" y="46"/>
                        </a:lnTo>
                        <a:lnTo>
                          <a:pt x="92" y="46"/>
                        </a:lnTo>
                        <a:lnTo>
                          <a:pt x="42" y="46"/>
                        </a:lnTo>
                        <a:lnTo>
                          <a:pt x="42" y="46"/>
                        </a:lnTo>
                        <a:lnTo>
                          <a:pt x="44" y="42"/>
                        </a:lnTo>
                        <a:lnTo>
                          <a:pt x="44" y="42"/>
                        </a:lnTo>
                        <a:close/>
                        <a:moveTo>
                          <a:pt x="18" y="44"/>
                        </a:moveTo>
                        <a:lnTo>
                          <a:pt x="18" y="44"/>
                        </a:lnTo>
                        <a:lnTo>
                          <a:pt x="26" y="44"/>
                        </a:lnTo>
                        <a:lnTo>
                          <a:pt x="26" y="44"/>
                        </a:lnTo>
                        <a:lnTo>
                          <a:pt x="26" y="50"/>
                        </a:lnTo>
                        <a:lnTo>
                          <a:pt x="26" y="54"/>
                        </a:lnTo>
                        <a:lnTo>
                          <a:pt x="26" y="62"/>
                        </a:lnTo>
                        <a:lnTo>
                          <a:pt x="34" y="62"/>
                        </a:lnTo>
                        <a:lnTo>
                          <a:pt x="92" y="62"/>
                        </a:lnTo>
                        <a:lnTo>
                          <a:pt x="94" y="62"/>
                        </a:lnTo>
                        <a:lnTo>
                          <a:pt x="96" y="62"/>
                        </a:lnTo>
                        <a:lnTo>
                          <a:pt x="156" y="62"/>
                        </a:lnTo>
                        <a:lnTo>
                          <a:pt x="162" y="62"/>
                        </a:lnTo>
                        <a:lnTo>
                          <a:pt x="164" y="54"/>
                        </a:lnTo>
                        <a:lnTo>
                          <a:pt x="164" y="54"/>
                        </a:lnTo>
                        <a:lnTo>
                          <a:pt x="164" y="50"/>
                        </a:lnTo>
                        <a:lnTo>
                          <a:pt x="162" y="44"/>
                        </a:lnTo>
                        <a:lnTo>
                          <a:pt x="162" y="44"/>
                        </a:lnTo>
                        <a:lnTo>
                          <a:pt x="170" y="44"/>
                        </a:lnTo>
                        <a:lnTo>
                          <a:pt x="170" y="44"/>
                        </a:lnTo>
                        <a:lnTo>
                          <a:pt x="170" y="238"/>
                        </a:lnTo>
                        <a:lnTo>
                          <a:pt x="170" y="238"/>
                        </a:lnTo>
                        <a:lnTo>
                          <a:pt x="94" y="238"/>
                        </a:lnTo>
                        <a:lnTo>
                          <a:pt x="94" y="238"/>
                        </a:lnTo>
                        <a:lnTo>
                          <a:pt x="18" y="238"/>
                        </a:lnTo>
                        <a:lnTo>
                          <a:pt x="18" y="238"/>
                        </a:lnTo>
                        <a:lnTo>
                          <a:pt x="18" y="44"/>
                        </a:lnTo>
                        <a:lnTo>
                          <a:pt x="18" y="4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690" name="Freeform 91"/>
                  <p:cNvSpPr>
                    <a:spLocks/>
                  </p:cNvSpPr>
                  <p:nvPr/>
                </p:nvSpPr>
                <p:spPr bwMode="auto">
                  <a:xfrm>
                    <a:off x="6735840" y="2868334"/>
                    <a:ext cx="59709" cy="52245"/>
                  </a:xfrm>
                  <a:custGeom>
                    <a:avLst/>
                    <a:gdLst>
                      <a:gd name="T0" fmla="*/ 16 w 16"/>
                      <a:gd name="T1" fmla="*/ 6 h 14"/>
                      <a:gd name="T2" fmla="*/ 16 w 16"/>
                      <a:gd name="T3" fmla="*/ 6 h 14"/>
                      <a:gd name="T4" fmla="*/ 16 w 16"/>
                      <a:gd name="T5" fmla="*/ 4 h 14"/>
                      <a:gd name="T6" fmla="*/ 14 w 16"/>
                      <a:gd name="T7" fmla="*/ 2 h 14"/>
                      <a:gd name="T8" fmla="*/ 10 w 16"/>
                      <a:gd name="T9" fmla="*/ 0 h 14"/>
                      <a:gd name="T10" fmla="*/ 8 w 16"/>
                      <a:gd name="T11" fmla="*/ 0 h 14"/>
                      <a:gd name="T12" fmla="*/ 8 w 16"/>
                      <a:gd name="T13" fmla="*/ 0 h 14"/>
                      <a:gd name="T14" fmla="*/ 6 w 16"/>
                      <a:gd name="T15" fmla="*/ 0 h 14"/>
                      <a:gd name="T16" fmla="*/ 2 w 16"/>
                      <a:gd name="T17" fmla="*/ 2 h 14"/>
                      <a:gd name="T18" fmla="*/ 0 w 16"/>
                      <a:gd name="T19" fmla="*/ 4 h 14"/>
                      <a:gd name="T20" fmla="*/ 0 w 16"/>
                      <a:gd name="T21" fmla="*/ 6 h 14"/>
                      <a:gd name="T22" fmla="*/ 0 w 16"/>
                      <a:gd name="T23" fmla="*/ 6 h 14"/>
                      <a:gd name="T24" fmla="*/ 0 w 16"/>
                      <a:gd name="T25" fmla="*/ 10 h 14"/>
                      <a:gd name="T26" fmla="*/ 2 w 16"/>
                      <a:gd name="T27" fmla="*/ 12 h 14"/>
                      <a:gd name="T28" fmla="*/ 6 w 16"/>
                      <a:gd name="T29" fmla="*/ 14 h 14"/>
                      <a:gd name="T30" fmla="*/ 8 w 16"/>
                      <a:gd name="T31" fmla="*/ 14 h 14"/>
                      <a:gd name="T32" fmla="*/ 8 w 16"/>
                      <a:gd name="T33" fmla="*/ 14 h 14"/>
                      <a:gd name="T34" fmla="*/ 10 w 16"/>
                      <a:gd name="T35" fmla="*/ 14 h 14"/>
                      <a:gd name="T36" fmla="*/ 14 w 16"/>
                      <a:gd name="T37" fmla="*/ 12 h 14"/>
                      <a:gd name="T38" fmla="*/ 16 w 16"/>
                      <a:gd name="T39" fmla="*/ 10 h 14"/>
                      <a:gd name="T40" fmla="*/ 16 w 16"/>
                      <a:gd name="T41" fmla="*/ 6 h 14"/>
                      <a:gd name="T42" fmla="*/ 16 w 16"/>
                      <a:gd name="T43" fmla="*/ 6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</a:cxnLst>
                    <a:rect l="0" t="0" r="r" b="b"/>
                    <a:pathLst>
                      <a:path w="16" h="14">
                        <a:moveTo>
                          <a:pt x="16" y="6"/>
                        </a:moveTo>
                        <a:lnTo>
                          <a:pt x="16" y="6"/>
                        </a:lnTo>
                        <a:lnTo>
                          <a:pt x="16" y="4"/>
                        </a:lnTo>
                        <a:lnTo>
                          <a:pt x="14" y="2"/>
                        </a:lnTo>
                        <a:lnTo>
                          <a:pt x="10" y="0"/>
                        </a:lnTo>
                        <a:lnTo>
                          <a:pt x="8" y="0"/>
                        </a:lnTo>
                        <a:lnTo>
                          <a:pt x="8" y="0"/>
                        </a:lnTo>
                        <a:lnTo>
                          <a:pt x="6" y="0"/>
                        </a:lnTo>
                        <a:lnTo>
                          <a:pt x="2" y="2"/>
                        </a:lnTo>
                        <a:lnTo>
                          <a:pt x="0" y="4"/>
                        </a:lnTo>
                        <a:lnTo>
                          <a:pt x="0" y="6"/>
                        </a:lnTo>
                        <a:lnTo>
                          <a:pt x="0" y="6"/>
                        </a:lnTo>
                        <a:lnTo>
                          <a:pt x="0" y="10"/>
                        </a:lnTo>
                        <a:lnTo>
                          <a:pt x="2" y="12"/>
                        </a:lnTo>
                        <a:lnTo>
                          <a:pt x="6" y="14"/>
                        </a:lnTo>
                        <a:lnTo>
                          <a:pt x="8" y="14"/>
                        </a:lnTo>
                        <a:lnTo>
                          <a:pt x="8" y="14"/>
                        </a:lnTo>
                        <a:lnTo>
                          <a:pt x="10" y="14"/>
                        </a:lnTo>
                        <a:lnTo>
                          <a:pt x="14" y="12"/>
                        </a:lnTo>
                        <a:lnTo>
                          <a:pt x="16" y="10"/>
                        </a:lnTo>
                        <a:lnTo>
                          <a:pt x="16" y="6"/>
                        </a:lnTo>
                        <a:lnTo>
                          <a:pt x="16" y="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691" name="Freeform 92"/>
                  <p:cNvSpPr>
                    <a:spLocks/>
                  </p:cNvSpPr>
                  <p:nvPr/>
                </p:nvSpPr>
                <p:spPr bwMode="auto">
                  <a:xfrm>
                    <a:off x="6676131" y="3092243"/>
                    <a:ext cx="291081" cy="52245"/>
                  </a:xfrm>
                  <a:custGeom>
                    <a:avLst/>
                    <a:gdLst>
                      <a:gd name="T0" fmla="*/ 2 w 78"/>
                      <a:gd name="T1" fmla="*/ 14 h 14"/>
                      <a:gd name="T2" fmla="*/ 76 w 78"/>
                      <a:gd name="T3" fmla="*/ 14 h 14"/>
                      <a:gd name="T4" fmla="*/ 76 w 78"/>
                      <a:gd name="T5" fmla="*/ 14 h 14"/>
                      <a:gd name="T6" fmla="*/ 78 w 78"/>
                      <a:gd name="T7" fmla="*/ 14 h 14"/>
                      <a:gd name="T8" fmla="*/ 78 w 78"/>
                      <a:gd name="T9" fmla="*/ 12 h 14"/>
                      <a:gd name="T10" fmla="*/ 78 w 78"/>
                      <a:gd name="T11" fmla="*/ 2 h 14"/>
                      <a:gd name="T12" fmla="*/ 78 w 78"/>
                      <a:gd name="T13" fmla="*/ 2 h 14"/>
                      <a:gd name="T14" fmla="*/ 78 w 78"/>
                      <a:gd name="T15" fmla="*/ 0 h 14"/>
                      <a:gd name="T16" fmla="*/ 76 w 78"/>
                      <a:gd name="T17" fmla="*/ 0 h 14"/>
                      <a:gd name="T18" fmla="*/ 2 w 78"/>
                      <a:gd name="T19" fmla="*/ 0 h 14"/>
                      <a:gd name="T20" fmla="*/ 2 w 78"/>
                      <a:gd name="T21" fmla="*/ 0 h 14"/>
                      <a:gd name="T22" fmla="*/ 0 w 78"/>
                      <a:gd name="T23" fmla="*/ 0 h 14"/>
                      <a:gd name="T24" fmla="*/ 0 w 78"/>
                      <a:gd name="T25" fmla="*/ 2 h 14"/>
                      <a:gd name="T26" fmla="*/ 0 w 78"/>
                      <a:gd name="T27" fmla="*/ 12 h 14"/>
                      <a:gd name="T28" fmla="*/ 0 w 78"/>
                      <a:gd name="T29" fmla="*/ 12 h 14"/>
                      <a:gd name="T30" fmla="*/ 0 w 78"/>
                      <a:gd name="T31" fmla="*/ 14 h 14"/>
                      <a:gd name="T32" fmla="*/ 2 w 78"/>
                      <a:gd name="T33" fmla="*/ 14 h 14"/>
                      <a:gd name="T34" fmla="*/ 2 w 78"/>
                      <a:gd name="T35" fmla="*/ 14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78" h="14">
                        <a:moveTo>
                          <a:pt x="2" y="14"/>
                        </a:moveTo>
                        <a:lnTo>
                          <a:pt x="76" y="14"/>
                        </a:lnTo>
                        <a:lnTo>
                          <a:pt x="76" y="14"/>
                        </a:lnTo>
                        <a:lnTo>
                          <a:pt x="78" y="14"/>
                        </a:lnTo>
                        <a:lnTo>
                          <a:pt x="78" y="12"/>
                        </a:lnTo>
                        <a:lnTo>
                          <a:pt x="78" y="2"/>
                        </a:lnTo>
                        <a:lnTo>
                          <a:pt x="78" y="2"/>
                        </a:lnTo>
                        <a:lnTo>
                          <a:pt x="78" y="0"/>
                        </a:lnTo>
                        <a:lnTo>
                          <a:pt x="76" y="0"/>
                        </a:ln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0"/>
                        </a:lnTo>
                        <a:lnTo>
                          <a:pt x="0" y="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0" y="14"/>
                        </a:lnTo>
                        <a:lnTo>
                          <a:pt x="2" y="14"/>
                        </a:lnTo>
                        <a:lnTo>
                          <a:pt x="2" y="1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692" name="Freeform 93"/>
                  <p:cNvSpPr>
                    <a:spLocks/>
                  </p:cNvSpPr>
                  <p:nvPr/>
                </p:nvSpPr>
                <p:spPr bwMode="auto">
                  <a:xfrm>
                    <a:off x="6564177" y="3092243"/>
                    <a:ext cx="52245" cy="52245"/>
                  </a:xfrm>
                  <a:custGeom>
                    <a:avLst/>
                    <a:gdLst>
                      <a:gd name="T0" fmla="*/ 12 w 14"/>
                      <a:gd name="T1" fmla="*/ 0 h 14"/>
                      <a:gd name="T2" fmla="*/ 2 w 14"/>
                      <a:gd name="T3" fmla="*/ 0 h 14"/>
                      <a:gd name="T4" fmla="*/ 2 w 14"/>
                      <a:gd name="T5" fmla="*/ 0 h 14"/>
                      <a:gd name="T6" fmla="*/ 0 w 14"/>
                      <a:gd name="T7" fmla="*/ 0 h 14"/>
                      <a:gd name="T8" fmla="*/ 0 w 14"/>
                      <a:gd name="T9" fmla="*/ 2 h 14"/>
                      <a:gd name="T10" fmla="*/ 0 w 14"/>
                      <a:gd name="T11" fmla="*/ 12 h 14"/>
                      <a:gd name="T12" fmla="*/ 0 w 14"/>
                      <a:gd name="T13" fmla="*/ 12 h 14"/>
                      <a:gd name="T14" fmla="*/ 0 w 14"/>
                      <a:gd name="T15" fmla="*/ 14 h 14"/>
                      <a:gd name="T16" fmla="*/ 2 w 14"/>
                      <a:gd name="T17" fmla="*/ 14 h 14"/>
                      <a:gd name="T18" fmla="*/ 12 w 14"/>
                      <a:gd name="T19" fmla="*/ 14 h 14"/>
                      <a:gd name="T20" fmla="*/ 12 w 14"/>
                      <a:gd name="T21" fmla="*/ 14 h 14"/>
                      <a:gd name="T22" fmla="*/ 14 w 14"/>
                      <a:gd name="T23" fmla="*/ 14 h 14"/>
                      <a:gd name="T24" fmla="*/ 14 w 14"/>
                      <a:gd name="T25" fmla="*/ 12 h 14"/>
                      <a:gd name="T26" fmla="*/ 14 w 14"/>
                      <a:gd name="T27" fmla="*/ 2 h 14"/>
                      <a:gd name="T28" fmla="*/ 14 w 14"/>
                      <a:gd name="T29" fmla="*/ 2 h 14"/>
                      <a:gd name="T30" fmla="*/ 14 w 14"/>
                      <a:gd name="T31" fmla="*/ 0 h 14"/>
                      <a:gd name="T32" fmla="*/ 12 w 14"/>
                      <a:gd name="T33" fmla="*/ 0 h 14"/>
                      <a:gd name="T34" fmla="*/ 12 w 14"/>
                      <a:gd name="T35" fmla="*/ 0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14" h="14">
                        <a:moveTo>
                          <a:pt x="12" y="0"/>
                        </a:move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0"/>
                        </a:lnTo>
                        <a:lnTo>
                          <a:pt x="0" y="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0" y="14"/>
                        </a:lnTo>
                        <a:lnTo>
                          <a:pt x="2" y="14"/>
                        </a:lnTo>
                        <a:lnTo>
                          <a:pt x="12" y="14"/>
                        </a:lnTo>
                        <a:lnTo>
                          <a:pt x="12" y="14"/>
                        </a:lnTo>
                        <a:lnTo>
                          <a:pt x="14" y="14"/>
                        </a:lnTo>
                        <a:lnTo>
                          <a:pt x="14" y="12"/>
                        </a:lnTo>
                        <a:lnTo>
                          <a:pt x="14" y="2"/>
                        </a:lnTo>
                        <a:lnTo>
                          <a:pt x="14" y="2"/>
                        </a:lnTo>
                        <a:lnTo>
                          <a:pt x="14" y="0"/>
                        </a:lnTo>
                        <a:lnTo>
                          <a:pt x="12" y="0"/>
                        </a:lnTo>
                        <a:lnTo>
                          <a:pt x="12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693" name="Freeform 94"/>
                  <p:cNvSpPr>
                    <a:spLocks/>
                  </p:cNvSpPr>
                  <p:nvPr/>
                </p:nvSpPr>
                <p:spPr bwMode="auto">
                  <a:xfrm>
                    <a:off x="6676131" y="3226588"/>
                    <a:ext cx="291081" cy="52245"/>
                  </a:xfrm>
                  <a:custGeom>
                    <a:avLst/>
                    <a:gdLst>
                      <a:gd name="T0" fmla="*/ 2 w 78"/>
                      <a:gd name="T1" fmla="*/ 14 h 14"/>
                      <a:gd name="T2" fmla="*/ 76 w 78"/>
                      <a:gd name="T3" fmla="*/ 14 h 14"/>
                      <a:gd name="T4" fmla="*/ 76 w 78"/>
                      <a:gd name="T5" fmla="*/ 14 h 14"/>
                      <a:gd name="T6" fmla="*/ 78 w 78"/>
                      <a:gd name="T7" fmla="*/ 14 h 14"/>
                      <a:gd name="T8" fmla="*/ 78 w 78"/>
                      <a:gd name="T9" fmla="*/ 12 h 14"/>
                      <a:gd name="T10" fmla="*/ 78 w 78"/>
                      <a:gd name="T11" fmla="*/ 2 h 14"/>
                      <a:gd name="T12" fmla="*/ 78 w 78"/>
                      <a:gd name="T13" fmla="*/ 2 h 14"/>
                      <a:gd name="T14" fmla="*/ 78 w 78"/>
                      <a:gd name="T15" fmla="*/ 2 h 14"/>
                      <a:gd name="T16" fmla="*/ 76 w 78"/>
                      <a:gd name="T17" fmla="*/ 0 h 14"/>
                      <a:gd name="T18" fmla="*/ 2 w 78"/>
                      <a:gd name="T19" fmla="*/ 0 h 14"/>
                      <a:gd name="T20" fmla="*/ 2 w 78"/>
                      <a:gd name="T21" fmla="*/ 0 h 14"/>
                      <a:gd name="T22" fmla="*/ 0 w 78"/>
                      <a:gd name="T23" fmla="*/ 2 h 14"/>
                      <a:gd name="T24" fmla="*/ 0 w 78"/>
                      <a:gd name="T25" fmla="*/ 2 h 14"/>
                      <a:gd name="T26" fmla="*/ 0 w 78"/>
                      <a:gd name="T27" fmla="*/ 12 h 14"/>
                      <a:gd name="T28" fmla="*/ 0 w 78"/>
                      <a:gd name="T29" fmla="*/ 12 h 14"/>
                      <a:gd name="T30" fmla="*/ 0 w 78"/>
                      <a:gd name="T31" fmla="*/ 14 h 14"/>
                      <a:gd name="T32" fmla="*/ 2 w 78"/>
                      <a:gd name="T33" fmla="*/ 14 h 14"/>
                      <a:gd name="T34" fmla="*/ 2 w 78"/>
                      <a:gd name="T35" fmla="*/ 14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78" h="14">
                        <a:moveTo>
                          <a:pt x="2" y="14"/>
                        </a:moveTo>
                        <a:lnTo>
                          <a:pt x="76" y="14"/>
                        </a:lnTo>
                        <a:lnTo>
                          <a:pt x="76" y="14"/>
                        </a:lnTo>
                        <a:lnTo>
                          <a:pt x="78" y="14"/>
                        </a:lnTo>
                        <a:lnTo>
                          <a:pt x="78" y="12"/>
                        </a:lnTo>
                        <a:lnTo>
                          <a:pt x="78" y="2"/>
                        </a:lnTo>
                        <a:lnTo>
                          <a:pt x="78" y="2"/>
                        </a:lnTo>
                        <a:lnTo>
                          <a:pt x="78" y="2"/>
                        </a:lnTo>
                        <a:lnTo>
                          <a:pt x="76" y="0"/>
                        </a:ln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2"/>
                        </a:lnTo>
                        <a:lnTo>
                          <a:pt x="0" y="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0" y="14"/>
                        </a:lnTo>
                        <a:lnTo>
                          <a:pt x="2" y="14"/>
                        </a:lnTo>
                        <a:lnTo>
                          <a:pt x="2" y="1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694" name="Freeform 95"/>
                  <p:cNvSpPr>
                    <a:spLocks/>
                  </p:cNvSpPr>
                  <p:nvPr/>
                </p:nvSpPr>
                <p:spPr bwMode="auto">
                  <a:xfrm>
                    <a:off x="6564177" y="3226588"/>
                    <a:ext cx="52245" cy="52245"/>
                  </a:xfrm>
                  <a:custGeom>
                    <a:avLst/>
                    <a:gdLst>
                      <a:gd name="T0" fmla="*/ 12 w 14"/>
                      <a:gd name="T1" fmla="*/ 0 h 14"/>
                      <a:gd name="T2" fmla="*/ 2 w 14"/>
                      <a:gd name="T3" fmla="*/ 0 h 14"/>
                      <a:gd name="T4" fmla="*/ 2 w 14"/>
                      <a:gd name="T5" fmla="*/ 0 h 14"/>
                      <a:gd name="T6" fmla="*/ 0 w 14"/>
                      <a:gd name="T7" fmla="*/ 2 h 14"/>
                      <a:gd name="T8" fmla="*/ 0 w 14"/>
                      <a:gd name="T9" fmla="*/ 2 h 14"/>
                      <a:gd name="T10" fmla="*/ 0 w 14"/>
                      <a:gd name="T11" fmla="*/ 12 h 14"/>
                      <a:gd name="T12" fmla="*/ 0 w 14"/>
                      <a:gd name="T13" fmla="*/ 12 h 14"/>
                      <a:gd name="T14" fmla="*/ 0 w 14"/>
                      <a:gd name="T15" fmla="*/ 14 h 14"/>
                      <a:gd name="T16" fmla="*/ 2 w 14"/>
                      <a:gd name="T17" fmla="*/ 14 h 14"/>
                      <a:gd name="T18" fmla="*/ 12 w 14"/>
                      <a:gd name="T19" fmla="*/ 14 h 14"/>
                      <a:gd name="T20" fmla="*/ 12 w 14"/>
                      <a:gd name="T21" fmla="*/ 14 h 14"/>
                      <a:gd name="T22" fmla="*/ 14 w 14"/>
                      <a:gd name="T23" fmla="*/ 14 h 14"/>
                      <a:gd name="T24" fmla="*/ 14 w 14"/>
                      <a:gd name="T25" fmla="*/ 12 h 14"/>
                      <a:gd name="T26" fmla="*/ 14 w 14"/>
                      <a:gd name="T27" fmla="*/ 2 h 14"/>
                      <a:gd name="T28" fmla="*/ 14 w 14"/>
                      <a:gd name="T29" fmla="*/ 2 h 14"/>
                      <a:gd name="T30" fmla="*/ 14 w 14"/>
                      <a:gd name="T31" fmla="*/ 2 h 14"/>
                      <a:gd name="T32" fmla="*/ 12 w 14"/>
                      <a:gd name="T33" fmla="*/ 0 h 14"/>
                      <a:gd name="T34" fmla="*/ 12 w 14"/>
                      <a:gd name="T35" fmla="*/ 0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14" h="14">
                        <a:moveTo>
                          <a:pt x="12" y="0"/>
                        </a:move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2"/>
                        </a:lnTo>
                        <a:lnTo>
                          <a:pt x="0" y="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0" y="14"/>
                        </a:lnTo>
                        <a:lnTo>
                          <a:pt x="2" y="14"/>
                        </a:lnTo>
                        <a:lnTo>
                          <a:pt x="12" y="14"/>
                        </a:lnTo>
                        <a:lnTo>
                          <a:pt x="12" y="14"/>
                        </a:lnTo>
                        <a:lnTo>
                          <a:pt x="14" y="14"/>
                        </a:lnTo>
                        <a:lnTo>
                          <a:pt x="14" y="12"/>
                        </a:lnTo>
                        <a:lnTo>
                          <a:pt x="14" y="2"/>
                        </a:lnTo>
                        <a:lnTo>
                          <a:pt x="14" y="2"/>
                        </a:lnTo>
                        <a:lnTo>
                          <a:pt x="14" y="2"/>
                        </a:lnTo>
                        <a:lnTo>
                          <a:pt x="12" y="0"/>
                        </a:lnTo>
                        <a:lnTo>
                          <a:pt x="12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695" name="Freeform 96"/>
                  <p:cNvSpPr>
                    <a:spLocks/>
                  </p:cNvSpPr>
                  <p:nvPr/>
                </p:nvSpPr>
                <p:spPr bwMode="auto">
                  <a:xfrm>
                    <a:off x="6676131" y="3360933"/>
                    <a:ext cx="291081" cy="59709"/>
                  </a:xfrm>
                  <a:custGeom>
                    <a:avLst/>
                    <a:gdLst>
                      <a:gd name="T0" fmla="*/ 2 w 78"/>
                      <a:gd name="T1" fmla="*/ 16 h 16"/>
                      <a:gd name="T2" fmla="*/ 76 w 78"/>
                      <a:gd name="T3" fmla="*/ 16 h 16"/>
                      <a:gd name="T4" fmla="*/ 76 w 78"/>
                      <a:gd name="T5" fmla="*/ 16 h 16"/>
                      <a:gd name="T6" fmla="*/ 78 w 78"/>
                      <a:gd name="T7" fmla="*/ 14 h 16"/>
                      <a:gd name="T8" fmla="*/ 78 w 78"/>
                      <a:gd name="T9" fmla="*/ 14 h 16"/>
                      <a:gd name="T10" fmla="*/ 78 w 78"/>
                      <a:gd name="T11" fmla="*/ 4 h 16"/>
                      <a:gd name="T12" fmla="*/ 78 w 78"/>
                      <a:gd name="T13" fmla="*/ 4 h 16"/>
                      <a:gd name="T14" fmla="*/ 78 w 78"/>
                      <a:gd name="T15" fmla="*/ 2 h 16"/>
                      <a:gd name="T16" fmla="*/ 76 w 78"/>
                      <a:gd name="T17" fmla="*/ 0 h 16"/>
                      <a:gd name="T18" fmla="*/ 2 w 78"/>
                      <a:gd name="T19" fmla="*/ 0 h 16"/>
                      <a:gd name="T20" fmla="*/ 2 w 78"/>
                      <a:gd name="T21" fmla="*/ 0 h 16"/>
                      <a:gd name="T22" fmla="*/ 0 w 78"/>
                      <a:gd name="T23" fmla="*/ 2 h 16"/>
                      <a:gd name="T24" fmla="*/ 0 w 78"/>
                      <a:gd name="T25" fmla="*/ 4 h 16"/>
                      <a:gd name="T26" fmla="*/ 0 w 78"/>
                      <a:gd name="T27" fmla="*/ 14 h 16"/>
                      <a:gd name="T28" fmla="*/ 0 w 78"/>
                      <a:gd name="T29" fmla="*/ 14 h 16"/>
                      <a:gd name="T30" fmla="*/ 0 w 78"/>
                      <a:gd name="T31" fmla="*/ 14 h 16"/>
                      <a:gd name="T32" fmla="*/ 2 w 78"/>
                      <a:gd name="T33" fmla="*/ 16 h 16"/>
                      <a:gd name="T34" fmla="*/ 2 w 78"/>
                      <a:gd name="T35" fmla="*/ 16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78" h="16">
                        <a:moveTo>
                          <a:pt x="2" y="16"/>
                        </a:moveTo>
                        <a:lnTo>
                          <a:pt x="76" y="16"/>
                        </a:lnTo>
                        <a:lnTo>
                          <a:pt x="76" y="16"/>
                        </a:lnTo>
                        <a:lnTo>
                          <a:pt x="78" y="14"/>
                        </a:lnTo>
                        <a:lnTo>
                          <a:pt x="78" y="14"/>
                        </a:lnTo>
                        <a:lnTo>
                          <a:pt x="78" y="4"/>
                        </a:lnTo>
                        <a:lnTo>
                          <a:pt x="78" y="4"/>
                        </a:lnTo>
                        <a:lnTo>
                          <a:pt x="78" y="2"/>
                        </a:lnTo>
                        <a:lnTo>
                          <a:pt x="76" y="0"/>
                        </a:ln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2"/>
                        </a:lnTo>
                        <a:lnTo>
                          <a:pt x="0" y="4"/>
                        </a:lnTo>
                        <a:lnTo>
                          <a:pt x="0" y="14"/>
                        </a:lnTo>
                        <a:lnTo>
                          <a:pt x="0" y="14"/>
                        </a:lnTo>
                        <a:lnTo>
                          <a:pt x="0" y="14"/>
                        </a:lnTo>
                        <a:lnTo>
                          <a:pt x="2" y="16"/>
                        </a:lnTo>
                        <a:lnTo>
                          <a:pt x="2" y="1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696" name="Freeform 97"/>
                  <p:cNvSpPr>
                    <a:spLocks/>
                  </p:cNvSpPr>
                  <p:nvPr/>
                </p:nvSpPr>
                <p:spPr bwMode="auto">
                  <a:xfrm>
                    <a:off x="6564177" y="3360933"/>
                    <a:ext cx="52245" cy="59709"/>
                  </a:xfrm>
                  <a:custGeom>
                    <a:avLst/>
                    <a:gdLst>
                      <a:gd name="T0" fmla="*/ 12 w 14"/>
                      <a:gd name="T1" fmla="*/ 0 h 16"/>
                      <a:gd name="T2" fmla="*/ 2 w 14"/>
                      <a:gd name="T3" fmla="*/ 0 h 16"/>
                      <a:gd name="T4" fmla="*/ 2 w 14"/>
                      <a:gd name="T5" fmla="*/ 0 h 16"/>
                      <a:gd name="T6" fmla="*/ 0 w 14"/>
                      <a:gd name="T7" fmla="*/ 2 h 16"/>
                      <a:gd name="T8" fmla="*/ 0 w 14"/>
                      <a:gd name="T9" fmla="*/ 4 h 16"/>
                      <a:gd name="T10" fmla="*/ 0 w 14"/>
                      <a:gd name="T11" fmla="*/ 14 h 16"/>
                      <a:gd name="T12" fmla="*/ 0 w 14"/>
                      <a:gd name="T13" fmla="*/ 14 h 16"/>
                      <a:gd name="T14" fmla="*/ 0 w 14"/>
                      <a:gd name="T15" fmla="*/ 14 h 16"/>
                      <a:gd name="T16" fmla="*/ 2 w 14"/>
                      <a:gd name="T17" fmla="*/ 16 h 16"/>
                      <a:gd name="T18" fmla="*/ 12 w 14"/>
                      <a:gd name="T19" fmla="*/ 16 h 16"/>
                      <a:gd name="T20" fmla="*/ 12 w 14"/>
                      <a:gd name="T21" fmla="*/ 16 h 16"/>
                      <a:gd name="T22" fmla="*/ 14 w 14"/>
                      <a:gd name="T23" fmla="*/ 14 h 16"/>
                      <a:gd name="T24" fmla="*/ 14 w 14"/>
                      <a:gd name="T25" fmla="*/ 14 h 16"/>
                      <a:gd name="T26" fmla="*/ 14 w 14"/>
                      <a:gd name="T27" fmla="*/ 4 h 16"/>
                      <a:gd name="T28" fmla="*/ 14 w 14"/>
                      <a:gd name="T29" fmla="*/ 4 h 16"/>
                      <a:gd name="T30" fmla="*/ 14 w 14"/>
                      <a:gd name="T31" fmla="*/ 2 h 16"/>
                      <a:gd name="T32" fmla="*/ 12 w 14"/>
                      <a:gd name="T33" fmla="*/ 0 h 16"/>
                      <a:gd name="T34" fmla="*/ 12 w 14"/>
                      <a:gd name="T35" fmla="*/ 0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14" h="16">
                        <a:moveTo>
                          <a:pt x="12" y="0"/>
                        </a:move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2"/>
                        </a:lnTo>
                        <a:lnTo>
                          <a:pt x="0" y="4"/>
                        </a:lnTo>
                        <a:lnTo>
                          <a:pt x="0" y="14"/>
                        </a:lnTo>
                        <a:lnTo>
                          <a:pt x="0" y="14"/>
                        </a:lnTo>
                        <a:lnTo>
                          <a:pt x="0" y="14"/>
                        </a:lnTo>
                        <a:lnTo>
                          <a:pt x="2" y="16"/>
                        </a:lnTo>
                        <a:lnTo>
                          <a:pt x="12" y="16"/>
                        </a:lnTo>
                        <a:lnTo>
                          <a:pt x="12" y="16"/>
                        </a:lnTo>
                        <a:lnTo>
                          <a:pt x="14" y="14"/>
                        </a:lnTo>
                        <a:lnTo>
                          <a:pt x="14" y="14"/>
                        </a:lnTo>
                        <a:lnTo>
                          <a:pt x="14" y="4"/>
                        </a:lnTo>
                        <a:lnTo>
                          <a:pt x="14" y="4"/>
                        </a:lnTo>
                        <a:lnTo>
                          <a:pt x="14" y="2"/>
                        </a:lnTo>
                        <a:lnTo>
                          <a:pt x="12" y="0"/>
                        </a:lnTo>
                        <a:lnTo>
                          <a:pt x="12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697" name="Freeform 98"/>
                  <p:cNvSpPr>
                    <a:spLocks/>
                  </p:cNvSpPr>
                  <p:nvPr/>
                </p:nvSpPr>
                <p:spPr bwMode="auto">
                  <a:xfrm>
                    <a:off x="6676131" y="3502741"/>
                    <a:ext cx="186590" cy="52245"/>
                  </a:xfrm>
                  <a:custGeom>
                    <a:avLst/>
                    <a:gdLst>
                      <a:gd name="T0" fmla="*/ 50 w 50"/>
                      <a:gd name="T1" fmla="*/ 12 h 14"/>
                      <a:gd name="T2" fmla="*/ 50 w 50"/>
                      <a:gd name="T3" fmla="*/ 2 h 14"/>
                      <a:gd name="T4" fmla="*/ 50 w 50"/>
                      <a:gd name="T5" fmla="*/ 2 h 14"/>
                      <a:gd name="T6" fmla="*/ 48 w 50"/>
                      <a:gd name="T7" fmla="*/ 0 h 14"/>
                      <a:gd name="T8" fmla="*/ 48 w 50"/>
                      <a:gd name="T9" fmla="*/ 0 h 14"/>
                      <a:gd name="T10" fmla="*/ 2 w 50"/>
                      <a:gd name="T11" fmla="*/ 0 h 14"/>
                      <a:gd name="T12" fmla="*/ 2 w 50"/>
                      <a:gd name="T13" fmla="*/ 0 h 14"/>
                      <a:gd name="T14" fmla="*/ 0 w 50"/>
                      <a:gd name="T15" fmla="*/ 0 h 14"/>
                      <a:gd name="T16" fmla="*/ 0 w 50"/>
                      <a:gd name="T17" fmla="*/ 2 h 14"/>
                      <a:gd name="T18" fmla="*/ 0 w 50"/>
                      <a:gd name="T19" fmla="*/ 12 h 14"/>
                      <a:gd name="T20" fmla="*/ 0 w 50"/>
                      <a:gd name="T21" fmla="*/ 12 h 14"/>
                      <a:gd name="T22" fmla="*/ 0 w 50"/>
                      <a:gd name="T23" fmla="*/ 12 h 14"/>
                      <a:gd name="T24" fmla="*/ 2 w 50"/>
                      <a:gd name="T25" fmla="*/ 14 h 14"/>
                      <a:gd name="T26" fmla="*/ 48 w 50"/>
                      <a:gd name="T27" fmla="*/ 14 h 14"/>
                      <a:gd name="T28" fmla="*/ 48 w 50"/>
                      <a:gd name="T29" fmla="*/ 14 h 14"/>
                      <a:gd name="T30" fmla="*/ 48 w 50"/>
                      <a:gd name="T31" fmla="*/ 12 h 14"/>
                      <a:gd name="T32" fmla="*/ 50 w 50"/>
                      <a:gd name="T33" fmla="*/ 12 h 14"/>
                      <a:gd name="T34" fmla="*/ 50 w 50"/>
                      <a:gd name="T35" fmla="*/ 12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50" h="14">
                        <a:moveTo>
                          <a:pt x="50" y="12"/>
                        </a:moveTo>
                        <a:lnTo>
                          <a:pt x="50" y="2"/>
                        </a:lnTo>
                        <a:lnTo>
                          <a:pt x="50" y="2"/>
                        </a:lnTo>
                        <a:lnTo>
                          <a:pt x="48" y="0"/>
                        </a:lnTo>
                        <a:lnTo>
                          <a:pt x="48" y="0"/>
                        </a:ln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0"/>
                        </a:lnTo>
                        <a:lnTo>
                          <a:pt x="0" y="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2" y="14"/>
                        </a:lnTo>
                        <a:lnTo>
                          <a:pt x="48" y="14"/>
                        </a:lnTo>
                        <a:lnTo>
                          <a:pt x="48" y="14"/>
                        </a:lnTo>
                        <a:lnTo>
                          <a:pt x="48" y="12"/>
                        </a:lnTo>
                        <a:lnTo>
                          <a:pt x="50" y="12"/>
                        </a:lnTo>
                        <a:lnTo>
                          <a:pt x="50" y="1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698" name="Freeform 99"/>
                  <p:cNvSpPr>
                    <a:spLocks/>
                  </p:cNvSpPr>
                  <p:nvPr/>
                </p:nvSpPr>
                <p:spPr bwMode="auto">
                  <a:xfrm>
                    <a:off x="6564177" y="3502741"/>
                    <a:ext cx="52245" cy="52245"/>
                  </a:xfrm>
                  <a:custGeom>
                    <a:avLst/>
                    <a:gdLst>
                      <a:gd name="T0" fmla="*/ 12 w 14"/>
                      <a:gd name="T1" fmla="*/ 0 h 14"/>
                      <a:gd name="T2" fmla="*/ 2 w 14"/>
                      <a:gd name="T3" fmla="*/ 0 h 14"/>
                      <a:gd name="T4" fmla="*/ 2 w 14"/>
                      <a:gd name="T5" fmla="*/ 0 h 14"/>
                      <a:gd name="T6" fmla="*/ 0 w 14"/>
                      <a:gd name="T7" fmla="*/ 0 h 14"/>
                      <a:gd name="T8" fmla="*/ 0 w 14"/>
                      <a:gd name="T9" fmla="*/ 2 h 14"/>
                      <a:gd name="T10" fmla="*/ 0 w 14"/>
                      <a:gd name="T11" fmla="*/ 12 h 14"/>
                      <a:gd name="T12" fmla="*/ 0 w 14"/>
                      <a:gd name="T13" fmla="*/ 12 h 14"/>
                      <a:gd name="T14" fmla="*/ 0 w 14"/>
                      <a:gd name="T15" fmla="*/ 12 h 14"/>
                      <a:gd name="T16" fmla="*/ 2 w 14"/>
                      <a:gd name="T17" fmla="*/ 14 h 14"/>
                      <a:gd name="T18" fmla="*/ 12 w 14"/>
                      <a:gd name="T19" fmla="*/ 14 h 14"/>
                      <a:gd name="T20" fmla="*/ 12 w 14"/>
                      <a:gd name="T21" fmla="*/ 14 h 14"/>
                      <a:gd name="T22" fmla="*/ 14 w 14"/>
                      <a:gd name="T23" fmla="*/ 12 h 14"/>
                      <a:gd name="T24" fmla="*/ 14 w 14"/>
                      <a:gd name="T25" fmla="*/ 12 h 14"/>
                      <a:gd name="T26" fmla="*/ 14 w 14"/>
                      <a:gd name="T27" fmla="*/ 2 h 14"/>
                      <a:gd name="T28" fmla="*/ 14 w 14"/>
                      <a:gd name="T29" fmla="*/ 2 h 14"/>
                      <a:gd name="T30" fmla="*/ 14 w 14"/>
                      <a:gd name="T31" fmla="*/ 0 h 14"/>
                      <a:gd name="T32" fmla="*/ 12 w 14"/>
                      <a:gd name="T33" fmla="*/ 0 h 14"/>
                      <a:gd name="T34" fmla="*/ 12 w 14"/>
                      <a:gd name="T35" fmla="*/ 0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14" h="14">
                        <a:moveTo>
                          <a:pt x="12" y="0"/>
                        </a:move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0"/>
                        </a:lnTo>
                        <a:lnTo>
                          <a:pt x="0" y="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2" y="14"/>
                        </a:lnTo>
                        <a:lnTo>
                          <a:pt x="12" y="14"/>
                        </a:lnTo>
                        <a:lnTo>
                          <a:pt x="12" y="14"/>
                        </a:lnTo>
                        <a:lnTo>
                          <a:pt x="14" y="12"/>
                        </a:lnTo>
                        <a:lnTo>
                          <a:pt x="14" y="12"/>
                        </a:lnTo>
                        <a:lnTo>
                          <a:pt x="14" y="2"/>
                        </a:lnTo>
                        <a:lnTo>
                          <a:pt x="14" y="2"/>
                        </a:lnTo>
                        <a:lnTo>
                          <a:pt x="14" y="0"/>
                        </a:lnTo>
                        <a:lnTo>
                          <a:pt x="12" y="0"/>
                        </a:lnTo>
                        <a:lnTo>
                          <a:pt x="12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</p:grpSp>
            <p:grpSp>
              <p:nvGrpSpPr>
                <p:cNvPr id="666" name="그룹 665"/>
                <p:cNvGrpSpPr/>
                <p:nvPr/>
              </p:nvGrpSpPr>
              <p:grpSpPr>
                <a:xfrm>
                  <a:off x="6023938" y="7549761"/>
                  <a:ext cx="322351" cy="436732"/>
                  <a:chOff x="6414905" y="2778771"/>
                  <a:chExt cx="694116" cy="940415"/>
                </a:xfrm>
                <a:grpFill/>
              </p:grpSpPr>
              <p:sp>
                <p:nvSpPr>
                  <p:cNvPr id="678" name="Freeform 90"/>
                  <p:cNvSpPr>
                    <a:spLocks noEditPoints="1"/>
                  </p:cNvSpPr>
                  <p:nvPr/>
                </p:nvSpPr>
                <p:spPr bwMode="auto">
                  <a:xfrm>
                    <a:off x="6414905" y="2778771"/>
                    <a:ext cx="694116" cy="940415"/>
                  </a:xfrm>
                  <a:custGeom>
                    <a:avLst/>
                    <a:gdLst>
                      <a:gd name="T0" fmla="*/ 60 w 186"/>
                      <a:gd name="T1" fmla="*/ 252 h 252"/>
                      <a:gd name="T2" fmla="*/ 128 w 186"/>
                      <a:gd name="T3" fmla="*/ 252 h 252"/>
                      <a:gd name="T4" fmla="*/ 172 w 186"/>
                      <a:gd name="T5" fmla="*/ 252 h 252"/>
                      <a:gd name="T6" fmla="*/ 178 w 186"/>
                      <a:gd name="T7" fmla="*/ 250 h 252"/>
                      <a:gd name="T8" fmla="*/ 186 w 186"/>
                      <a:gd name="T9" fmla="*/ 242 h 252"/>
                      <a:gd name="T10" fmla="*/ 186 w 186"/>
                      <a:gd name="T11" fmla="*/ 44 h 252"/>
                      <a:gd name="T12" fmla="*/ 186 w 186"/>
                      <a:gd name="T13" fmla="*/ 40 h 252"/>
                      <a:gd name="T14" fmla="*/ 178 w 186"/>
                      <a:gd name="T15" fmla="*/ 32 h 252"/>
                      <a:gd name="T16" fmla="*/ 156 w 186"/>
                      <a:gd name="T17" fmla="*/ 30 h 252"/>
                      <a:gd name="T18" fmla="*/ 150 w 186"/>
                      <a:gd name="T19" fmla="*/ 26 h 252"/>
                      <a:gd name="T20" fmla="*/ 136 w 186"/>
                      <a:gd name="T21" fmla="*/ 22 h 252"/>
                      <a:gd name="T22" fmla="*/ 124 w 186"/>
                      <a:gd name="T23" fmla="*/ 20 h 252"/>
                      <a:gd name="T24" fmla="*/ 118 w 186"/>
                      <a:gd name="T25" fmla="*/ 12 h 252"/>
                      <a:gd name="T26" fmla="*/ 112 w 186"/>
                      <a:gd name="T27" fmla="*/ 6 h 252"/>
                      <a:gd name="T28" fmla="*/ 94 w 186"/>
                      <a:gd name="T29" fmla="*/ 0 h 252"/>
                      <a:gd name="T30" fmla="*/ 86 w 186"/>
                      <a:gd name="T31" fmla="*/ 2 h 252"/>
                      <a:gd name="T32" fmla="*/ 78 w 186"/>
                      <a:gd name="T33" fmla="*/ 6 h 252"/>
                      <a:gd name="T34" fmla="*/ 66 w 186"/>
                      <a:gd name="T35" fmla="*/ 20 h 252"/>
                      <a:gd name="T36" fmla="*/ 60 w 186"/>
                      <a:gd name="T37" fmla="*/ 20 h 252"/>
                      <a:gd name="T38" fmla="*/ 44 w 186"/>
                      <a:gd name="T39" fmla="*/ 24 h 252"/>
                      <a:gd name="T40" fmla="*/ 32 w 186"/>
                      <a:gd name="T41" fmla="*/ 30 h 252"/>
                      <a:gd name="T42" fmla="*/ 16 w 186"/>
                      <a:gd name="T43" fmla="*/ 30 h 252"/>
                      <a:gd name="T44" fmla="*/ 6 w 186"/>
                      <a:gd name="T45" fmla="*/ 34 h 252"/>
                      <a:gd name="T46" fmla="*/ 0 w 186"/>
                      <a:gd name="T47" fmla="*/ 44 h 252"/>
                      <a:gd name="T48" fmla="*/ 0 w 186"/>
                      <a:gd name="T49" fmla="*/ 238 h 252"/>
                      <a:gd name="T50" fmla="*/ 6 w 186"/>
                      <a:gd name="T51" fmla="*/ 248 h 252"/>
                      <a:gd name="T52" fmla="*/ 16 w 186"/>
                      <a:gd name="T53" fmla="*/ 252 h 252"/>
                      <a:gd name="T54" fmla="*/ 44 w 186"/>
                      <a:gd name="T55" fmla="*/ 42 h 252"/>
                      <a:gd name="T56" fmla="*/ 50 w 186"/>
                      <a:gd name="T57" fmla="*/ 38 h 252"/>
                      <a:gd name="T58" fmla="*/ 72 w 186"/>
                      <a:gd name="T59" fmla="*/ 36 h 252"/>
                      <a:gd name="T60" fmla="*/ 78 w 186"/>
                      <a:gd name="T61" fmla="*/ 28 h 252"/>
                      <a:gd name="T62" fmla="*/ 80 w 186"/>
                      <a:gd name="T63" fmla="*/ 28 h 252"/>
                      <a:gd name="T64" fmla="*/ 82 w 186"/>
                      <a:gd name="T65" fmla="*/ 22 h 252"/>
                      <a:gd name="T66" fmla="*/ 86 w 186"/>
                      <a:gd name="T67" fmla="*/ 18 h 252"/>
                      <a:gd name="T68" fmla="*/ 94 w 186"/>
                      <a:gd name="T69" fmla="*/ 16 h 252"/>
                      <a:gd name="T70" fmla="*/ 102 w 186"/>
                      <a:gd name="T71" fmla="*/ 18 h 252"/>
                      <a:gd name="T72" fmla="*/ 110 w 186"/>
                      <a:gd name="T73" fmla="*/ 28 h 252"/>
                      <a:gd name="T74" fmla="*/ 110 w 186"/>
                      <a:gd name="T75" fmla="*/ 28 h 252"/>
                      <a:gd name="T76" fmla="*/ 118 w 186"/>
                      <a:gd name="T77" fmla="*/ 36 h 252"/>
                      <a:gd name="T78" fmla="*/ 128 w 186"/>
                      <a:gd name="T79" fmla="*/ 36 h 252"/>
                      <a:gd name="T80" fmla="*/ 144 w 186"/>
                      <a:gd name="T81" fmla="*/ 42 h 252"/>
                      <a:gd name="T82" fmla="*/ 146 w 186"/>
                      <a:gd name="T83" fmla="*/ 46 h 252"/>
                      <a:gd name="T84" fmla="*/ 94 w 186"/>
                      <a:gd name="T85" fmla="*/ 46 h 252"/>
                      <a:gd name="T86" fmla="*/ 42 w 186"/>
                      <a:gd name="T87" fmla="*/ 46 h 252"/>
                      <a:gd name="T88" fmla="*/ 44 w 186"/>
                      <a:gd name="T89" fmla="*/ 42 h 252"/>
                      <a:gd name="T90" fmla="*/ 18 w 186"/>
                      <a:gd name="T91" fmla="*/ 44 h 252"/>
                      <a:gd name="T92" fmla="*/ 26 w 186"/>
                      <a:gd name="T93" fmla="*/ 44 h 252"/>
                      <a:gd name="T94" fmla="*/ 26 w 186"/>
                      <a:gd name="T95" fmla="*/ 50 h 252"/>
                      <a:gd name="T96" fmla="*/ 26 w 186"/>
                      <a:gd name="T97" fmla="*/ 62 h 252"/>
                      <a:gd name="T98" fmla="*/ 92 w 186"/>
                      <a:gd name="T99" fmla="*/ 62 h 252"/>
                      <a:gd name="T100" fmla="*/ 96 w 186"/>
                      <a:gd name="T101" fmla="*/ 62 h 252"/>
                      <a:gd name="T102" fmla="*/ 162 w 186"/>
                      <a:gd name="T103" fmla="*/ 62 h 252"/>
                      <a:gd name="T104" fmla="*/ 164 w 186"/>
                      <a:gd name="T105" fmla="*/ 54 h 252"/>
                      <a:gd name="T106" fmla="*/ 162 w 186"/>
                      <a:gd name="T107" fmla="*/ 44 h 252"/>
                      <a:gd name="T108" fmla="*/ 170 w 186"/>
                      <a:gd name="T109" fmla="*/ 44 h 252"/>
                      <a:gd name="T110" fmla="*/ 170 w 186"/>
                      <a:gd name="T111" fmla="*/ 238 h 252"/>
                      <a:gd name="T112" fmla="*/ 94 w 186"/>
                      <a:gd name="T113" fmla="*/ 238 h 252"/>
                      <a:gd name="T114" fmla="*/ 18 w 186"/>
                      <a:gd name="T115" fmla="*/ 238 h 252"/>
                      <a:gd name="T116" fmla="*/ 18 w 186"/>
                      <a:gd name="T117" fmla="*/ 44 h 25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</a:cxnLst>
                    <a:rect l="0" t="0" r="r" b="b"/>
                    <a:pathLst>
                      <a:path w="186" h="252">
                        <a:moveTo>
                          <a:pt x="28" y="252"/>
                        </a:moveTo>
                        <a:lnTo>
                          <a:pt x="60" y="252"/>
                        </a:lnTo>
                        <a:lnTo>
                          <a:pt x="94" y="252"/>
                        </a:lnTo>
                        <a:lnTo>
                          <a:pt x="128" y="252"/>
                        </a:lnTo>
                        <a:lnTo>
                          <a:pt x="160" y="252"/>
                        </a:lnTo>
                        <a:lnTo>
                          <a:pt x="172" y="252"/>
                        </a:lnTo>
                        <a:lnTo>
                          <a:pt x="172" y="252"/>
                        </a:lnTo>
                        <a:lnTo>
                          <a:pt x="178" y="250"/>
                        </a:lnTo>
                        <a:lnTo>
                          <a:pt x="182" y="248"/>
                        </a:lnTo>
                        <a:lnTo>
                          <a:pt x="186" y="242"/>
                        </a:lnTo>
                        <a:lnTo>
                          <a:pt x="186" y="238"/>
                        </a:lnTo>
                        <a:lnTo>
                          <a:pt x="186" y="44"/>
                        </a:lnTo>
                        <a:lnTo>
                          <a:pt x="186" y="44"/>
                        </a:lnTo>
                        <a:lnTo>
                          <a:pt x="186" y="40"/>
                        </a:lnTo>
                        <a:lnTo>
                          <a:pt x="182" y="34"/>
                        </a:lnTo>
                        <a:lnTo>
                          <a:pt x="178" y="32"/>
                        </a:lnTo>
                        <a:lnTo>
                          <a:pt x="172" y="30"/>
                        </a:lnTo>
                        <a:lnTo>
                          <a:pt x="156" y="30"/>
                        </a:lnTo>
                        <a:lnTo>
                          <a:pt x="156" y="30"/>
                        </a:lnTo>
                        <a:lnTo>
                          <a:pt x="150" y="26"/>
                        </a:lnTo>
                        <a:lnTo>
                          <a:pt x="144" y="24"/>
                        </a:lnTo>
                        <a:lnTo>
                          <a:pt x="136" y="22"/>
                        </a:lnTo>
                        <a:lnTo>
                          <a:pt x="128" y="20"/>
                        </a:lnTo>
                        <a:lnTo>
                          <a:pt x="124" y="20"/>
                        </a:lnTo>
                        <a:lnTo>
                          <a:pt x="124" y="20"/>
                        </a:lnTo>
                        <a:lnTo>
                          <a:pt x="118" y="12"/>
                        </a:lnTo>
                        <a:lnTo>
                          <a:pt x="112" y="6"/>
                        </a:lnTo>
                        <a:lnTo>
                          <a:pt x="112" y="6"/>
                        </a:lnTo>
                        <a:lnTo>
                          <a:pt x="104" y="2"/>
                        </a:lnTo>
                        <a:lnTo>
                          <a:pt x="94" y="0"/>
                        </a:lnTo>
                        <a:lnTo>
                          <a:pt x="94" y="0"/>
                        </a:lnTo>
                        <a:lnTo>
                          <a:pt x="86" y="2"/>
                        </a:lnTo>
                        <a:lnTo>
                          <a:pt x="78" y="6"/>
                        </a:lnTo>
                        <a:lnTo>
                          <a:pt x="78" y="6"/>
                        </a:lnTo>
                        <a:lnTo>
                          <a:pt x="70" y="12"/>
                        </a:lnTo>
                        <a:lnTo>
                          <a:pt x="66" y="20"/>
                        </a:lnTo>
                        <a:lnTo>
                          <a:pt x="60" y="20"/>
                        </a:lnTo>
                        <a:lnTo>
                          <a:pt x="60" y="20"/>
                        </a:lnTo>
                        <a:lnTo>
                          <a:pt x="52" y="22"/>
                        </a:lnTo>
                        <a:lnTo>
                          <a:pt x="44" y="24"/>
                        </a:lnTo>
                        <a:lnTo>
                          <a:pt x="38" y="26"/>
                        </a:lnTo>
                        <a:lnTo>
                          <a:pt x="32" y="30"/>
                        </a:lnTo>
                        <a:lnTo>
                          <a:pt x="16" y="30"/>
                        </a:lnTo>
                        <a:lnTo>
                          <a:pt x="16" y="30"/>
                        </a:lnTo>
                        <a:lnTo>
                          <a:pt x="10" y="32"/>
                        </a:lnTo>
                        <a:lnTo>
                          <a:pt x="6" y="34"/>
                        </a:lnTo>
                        <a:lnTo>
                          <a:pt x="2" y="40"/>
                        </a:lnTo>
                        <a:lnTo>
                          <a:pt x="0" y="44"/>
                        </a:lnTo>
                        <a:lnTo>
                          <a:pt x="0" y="238"/>
                        </a:lnTo>
                        <a:lnTo>
                          <a:pt x="0" y="238"/>
                        </a:lnTo>
                        <a:lnTo>
                          <a:pt x="2" y="242"/>
                        </a:lnTo>
                        <a:lnTo>
                          <a:pt x="6" y="248"/>
                        </a:lnTo>
                        <a:lnTo>
                          <a:pt x="10" y="250"/>
                        </a:lnTo>
                        <a:lnTo>
                          <a:pt x="16" y="252"/>
                        </a:lnTo>
                        <a:lnTo>
                          <a:pt x="28" y="252"/>
                        </a:lnTo>
                        <a:close/>
                        <a:moveTo>
                          <a:pt x="44" y="42"/>
                        </a:moveTo>
                        <a:lnTo>
                          <a:pt x="44" y="42"/>
                        </a:lnTo>
                        <a:lnTo>
                          <a:pt x="50" y="38"/>
                        </a:lnTo>
                        <a:lnTo>
                          <a:pt x="60" y="36"/>
                        </a:lnTo>
                        <a:lnTo>
                          <a:pt x="72" y="36"/>
                        </a:lnTo>
                        <a:lnTo>
                          <a:pt x="78" y="36"/>
                        </a:lnTo>
                        <a:lnTo>
                          <a:pt x="78" y="28"/>
                        </a:lnTo>
                        <a:lnTo>
                          <a:pt x="78" y="28"/>
                        </a:lnTo>
                        <a:lnTo>
                          <a:pt x="80" y="28"/>
                        </a:lnTo>
                        <a:lnTo>
                          <a:pt x="80" y="28"/>
                        </a:lnTo>
                        <a:lnTo>
                          <a:pt x="82" y="22"/>
                        </a:lnTo>
                        <a:lnTo>
                          <a:pt x="86" y="18"/>
                        </a:lnTo>
                        <a:lnTo>
                          <a:pt x="86" y="18"/>
                        </a:lnTo>
                        <a:lnTo>
                          <a:pt x="94" y="16"/>
                        </a:lnTo>
                        <a:lnTo>
                          <a:pt x="94" y="16"/>
                        </a:lnTo>
                        <a:lnTo>
                          <a:pt x="102" y="18"/>
                        </a:lnTo>
                        <a:lnTo>
                          <a:pt x="102" y="18"/>
                        </a:lnTo>
                        <a:lnTo>
                          <a:pt x="108" y="22"/>
                        </a:lnTo>
                        <a:lnTo>
                          <a:pt x="110" y="28"/>
                        </a:lnTo>
                        <a:lnTo>
                          <a:pt x="110" y="28"/>
                        </a:lnTo>
                        <a:lnTo>
                          <a:pt x="110" y="28"/>
                        </a:lnTo>
                        <a:lnTo>
                          <a:pt x="110" y="36"/>
                        </a:lnTo>
                        <a:lnTo>
                          <a:pt x="118" y="36"/>
                        </a:lnTo>
                        <a:lnTo>
                          <a:pt x="128" y="36"/>
                        </a:lnTo>
                        <a:lnTo>
                          <a:pt x="128" y="36"/>
                        </a:lnTo>
                        <a:lnTo>
                          <a:pt x="138" y="38"/>
                        </a:lnTo>
                        <a:lnTo>
                          <a:pt x="144" y="42"/>
                        </a:lnTo>
                        <a:lnTo>
                          <a:pt x="144" y="42"/>
                        </a:lnTo>
                        <a:lnTo>
                          <a:pt x="146" y="46"/>
                        </a:lnTo>
                        <a:lnTo>
                          <a:pt x="96" y="46"/>
                        </a:lnTo>
                        <a:lnTo>
                          <a:pt x="94" y="46"/>
                        </a:lnTo>
                        <a:lnTo>
                          <a:pt x="92" y="46"/>
                        </a:lnTo>
                        <a:lnTo>
                          <a:pt x="42" y="46"/>
                        </a:lnTo>
                        <a:lnTo>
                          <a:pt x="42" y="46"/>
                        </a:lnTo>
                        <a:lnTo>
                          <a:pt x="44" y="42"/>
                        </a:lnTo>
                        <a:lnTo>
                          <a:pt x="44" y="42"/>
                        </a:lnTo>
                        <a:close/>
                        <a:moveTo>
                          <a:pt x="18" y="44"/>
                        </a:moveTo>
                        <a:lnTo>
                          <a:pt x="18" y="44"/>
                        </a:lnTo>
                        <a:lnTo>
                          <a:pt x="26" y="44"/>
                        </a:lnTo>
                        <a:lnTo>
                          <a:pt x="26" y="44"/>
                        </a:lnTo>
                        <a:lnTo>
                          <a:pt x="26" y="50"/>
                        </a:lnTo>
                        <a:lnTo>
                          <a:pt x="26" y="54"/>
                        </a:lnTo>
                        <a:lnTo>
                          <a:pt x="26" y="62"/>
                        </a:lnTo>
                        <a:lnTo>
                          <a:pt x="34" y="62"/>
                        </a:lnTo>
                        <a:lnTo>
                          <a:pt x="92" y="62"/>
                        </a:lnTo>
                        <a:lnTo>
                          <a:pt x="94" y="62"/>
                        </a:lnTo>
                        <a:lnTo>
                          <a:pt x="96" y="62"/>
                        </a:lnTo>
                        <a:lnTo>
                          <a:pt x="156" y="62"/>
                        </a:lnTo>
                        <a:lnTo>
                          <a:pt x="162" y="62"/>
                        </a:lnTo>
                        <a:lnTo>
                          <a:pt x="164" y="54"/>
                        </a:lnTo>
                        <a:lnTo>
                          <a:pt x="164" y="54"/>
                        </a:lnTo>
                        <a:lnTo>
                          <a:pt x="164" y="50"/>
                        </a:lnTo>
                        <a:lnTo>
                          <a:pt x="162" y="44"/>
                        </a:lnTo>
                        <a:lnTo>
                          <a:pt x="162" y="44"/>
                        </a:lnTo>
                        <a:lnTo>
                          <a:pt x="170" y="44"/>
                        </a:lnTo>
                        <a:lnTo>
                          <a:pt x="170" y="44"/>
                        </a:lnTo>
                        <a:lnTo>
                          <a:pt x="170" y="238"/>
                        </a:lnTo>
                        <a:lnTo>
                          <a:pt x="170" y="238"/>
                        </a:lnTo>
                        <a:lnTo>
                          <a:pt x="94" y="238"/>
                        </a:lnTo>
                        <a:lnTo>
                          <a:pt x="94" y="238"/>
                        </a:lnTo>
                        <a:lnTo>
                          <a:pt x="18" y="238"/>
                        </a:lnTo>
                        <a:lnTo>
                          <a:pt x="18" y="238"/>
                        </a:lnTo>
                        <a:lnTo>
                          <a:pt x="18" y="44"/>
                        </a:lnTo>
                        <a:lnTo>
                          <a:pt x="18" y="4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679" name="Freeform 91"/>
                  <p:cNvSpPr>
                    <a:spLocks/>
                  </p:cNvSpPr>
                  <p:nvPr/>
                </p:nvSpPr>
                <p:spPr bwMode="auto">
                  <a:xfrm>
                    <a:off x="6735840" y="2868334"/>
                    <a:ext cx="59709" cy="52245"/>
                  </a:xfrm>
                  <a:custGeom>
                    <a:avLst/>
                    <a:gdLst>
                      <a:gd name="T0" fmla="*/ 16 w 16"/>
                      <a:gd name="T1" fmla="*/ 6 h 14"/>
                      <a:gd name="T2" fmla="*/ 16 w 16"/>
                      <a:gd name="T3" fmla="*/ 6 h 14"/>
                      <a:gd name="T4" fmla="*/ 16 w 16"/>
                      <a:gd name="T5" fmla="*/ 4 h 14"/>
                      <a:gd name="T6" fmla="*/ 14 w 16"/>
                      <a:gd name="T7" fmla="*/ 2 h 14"/>
                      <a:gd name="T8" fmla="*/ 10 w 16"/>
                      <a:gd name="T9" fmla="*/ 0 h 14"/>
                      <a:gd name="T10" fmla="*/ 8 w 16"/>
                      <a:gd name="T11" fmla="*/ 0 h 14"/>
                      <a:gd name="T12" fmla="*/ 8 w 16"/>
                      <a:gd name="T13" fmla="*/ 0 h 14"/>
                      <a:gd name="T14" fmla="*/ 6 w 16"/>
                      <a:gd name="T15" fmla="*/ 0 h 14"/>
                      <a:gd name="T16" fmla="*/ 2 w 16"/>
                      <a:gd name="T17" fmla="*/ 2 h 14"/>
                      <a:gd name="T18" fmla="*/ 0 w 16"/>
                      <a:gd name="T19" fmla="*/ 4 h 14"/>
                      <a:gd name="T20" fmla="*/ 0 w 16"/>
                      <a:gd name="T21" fmla="*/ 6 h 14"/>
                      <a:gd name="T22" fmla="*/ 0 w 16"/>
                      <a:gd name="T23" fmla="*/ 6 h 14"/>
                      <a:gd name="T24" fmla="*/ 0 w 16"/>
                      <a:gd name="T25" fmla="*/ 10 h 14"/>
                      <a:gd name="T26" fmla="*/ 2 w 16"/>
                      <a:gd name="T27" fmla="*/ 12 h 14"/>
                      <a:gd name="T28" fmla="*/ 6 w 16"/>
                      <a:gd name="T29" fmla="*/ 14 h 14"/>
                      <a:gd name="T30" fmla="*/ 8 w 16"/>
                      <a:gd name="T31" fmla="*/ 14 h 14"/>
                      <a:gd name="T32" fmla="*/ 8 w 16"/>
                      <a:gd name="T33" fmla="*/ 14 h 14"/>
                      <a:gd name="T34" fmla="*/ 10 w 16"/>
                      <a:gd name="T35" fmla="*/ 14 h 14"/>
                      <a:gd name="T36" fmla="*/ 14 w 16"/>
                      <a:gd name="T37" fmla="*/ 12 h 14"/>
                      <a:gd name="T38" fmla="*/ 16 w 16"/>
                      <a:gd name="T39" fmla="*/ 10 h 14"/>
                      <a:gd name="T40" fmla="*/ 16 w 16"/>
                      <a:gd name="T41" fmla="*/ 6 h 14"/>
                      <a:gd name="T42" fmla="*/ 16 w 16"/>
                      <a:gd name="T43" fmla="*/ 6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</a:cxnLst>
                    <a:rect l="0" t="0" r="r" b="b"/>
                    <a:pathLst>
                      <a:path w="16" h="14">
                        <a:moveTo>
                          <a:pt x="16" y="6"/>
                        </a:moveTo>
                        <a:lnTo>
                          <a:pt x="16" y="6"/>
                        </a:lnTo>
                        <a:lnTo>
                          <a:pt x="16" y="4"/>
                        </a:lnTo>
                        <a:lnTo>
                          <a:pt x="14" y="2"/>
                        </a:lnTo>
                        <a:lnTo>
                          <a:pt x="10" y="0"/>
                        </a:lnTo>
                        <a:lnTo>
                          <a:pt x="8" y="0"/>
                        </a:lnTo>
                        <a:lnTo>
                          <a:pt x="8" y="0"/>
                        </a:lnTo>
                        <a:lnTo>
                          <a:pt x="6" y="0"/>
                        </a:lnTo>
                        <a:lnTo>
                          <a:pt x="2" y="2"/>
                        </a:lnTo>
                        <a:lnTo>
                          <a:pt x="0" y="4"/>
                        </a:lnTo>
                        <a:lnTo>
                          <a:pt x="0" y="6"/>
                        </a:lnTo>
                        <a:lnTo>
                          <a:pt x="0" y="6"/>
                        </a:lnTo>
                        <a:lnTo>
                          <a:pt x="0" y="10"/>
                        </a:lnTo>
                        <a:lnTo>
                          <a:pt x="2" y="12"/>
                        </a:lnTo>
                        <a:lnTo>
                          <a:pt x="6" y="14"/>
                        </a:lnTo>
                        <a:lnTo>
                          <a:pt x="8" y="14"/>
                        </a:lnTo>
                        <a:lnTo>
                          <a:pt x="8" y="14"/>
                        </a:lnTo>
                        <a:lnTo>
                          <a:pt x="10" y="14"/>
                        </a:lnTo>
                        <a:lnTo>
                          <a:pt x="14" y="12"/>
                        </a:lnTo>
                        <a:lnTo>
                          <a:pt x="16" y="10"/>
                        </a:lnTo>
                        <a:lnTo>
                          <a:pt x="16" y="6"/>
                        </a:lnTo>
                        <a:lnTo>
                          <a:pt x="16" y="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680" name="Freeform 92"/>
                  <p:cNvSpPr>
                    <a:spLocks/>
                  </p:cNvSpPr>
                  <p:nvPr/>
                </p:nvSpPr>
                <p:spPr bwMode="auto">
                  <a:xfrm>
                    <a:off x="6676131" y="3092243"/>
                    <a:ext cx="291081" cy="52245"/>
                  </a:xfrm>
                  <a:custGeom>
                    <a:avLst/>
                    <a:gdLst>
                      <a:gd name="T0" fmla="*/ 2 w 78"/>
                      <a:gd name="T1" fmla="*/ 14 h 14"/>
                      <a:gd name="T2" fmla="*/ 76 w 78"/>
                      <a:gd name="T3" fmla="*/ 14 h 14"/>
                      <a:gd name="T4" fmla="*/ 76 w 78"/>
                      <a:gd name="T5" fmla="*/ 14 h 14"/>
                      <a:gd name="T6" fmla="*/ 78 w 78"/>
                      <a:gd name="T7" fmla="*/ 14 h 14"/>
                      <a:gd name="T8" fmla="*/ 78 w 78"/>
                      <a:gd name="T9" fmla="*/ 12 h 14"/>
                      <a:gd name="T10" fmla="*/ 78 w 78"/>
                      <a:gd name="T11" fmla="*/ 2 h 14"/>
                      <a:gd name="T12" fmla="*/ 78 w 78"/>
                      <a:gd name="T13" fmla="*/ 2 h 14"/>
                      <a:gd name="T14" fmla="*/ 78 w 78"/>
                      <a:gd name="T15" fmla="*/ 0 h 14"/>
                      <a:gd name="T16" fmla="*/ 76 w 78"/>
                      <a:gd name="T17" fmla="*/ 0 h 14"/>
                      <a:gd name="T18" fmla="*/ 2 w 78"/>
                      <a:gd name="T19" fmla="*/ 0 h 14"/>
                      <a:gd name="T20" fmla="*/ 2 w 78"/>
                      <a:gd name="T21" fmla="*/ 0 h 14"/>
                      <a:gd name="T22" fmla="*/ 0 w 78"/>
                      <a:gd name="T23" fmla="*/ 0 h 14"/>
                      <a:gd name="T24" fmla="*/ 0 w 78"/>
                      <a:gd name="T25" fmla="*/ 2 h 14"/>
                      <a:gd name="T26" fmla="*/ 0 w 78"/>
                      <a:gd name="T27" fmla="*/ 12 h 14"/>
                      <a:gd name="T28" fmla="*/ 0 w 78"/>
                      <a:gd name="T29" fmla="*/ 12 h 14"/>
                      <a:gd name="T30" fmla="*/ 0 w 78"/>
                      <a:gd name="T31" fmla="*/ 14 h 14"/>
                      <a:gd name="T32" fmla="*/ 2 w 78"/>
                      <a:gd name="T33" fmla="*/ 14 h 14"/>
                      <a:gd name="T34" fmla="*/ 2 w 78"/>
                      <a:gd name="T35" fmla="*/ 14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78" h="14">
                        <a:moveTo>
                          <a:pt x="2" y="14"/>
                        </a:moveTo>
                        <a:lnTo>
                          <a:pt x="76" y="14"/>
                        </a:lnTo>
                        <a:lnTo>
                          <a:pt x="76" y="14"/>
                        </a:lnTo>
                        <a:lnTo>
                          <a:pt x="78" y="14"/>
                        </a:lnTo>
                        <a:lnTo>
                          <a:pt x="78" y="12"/>
                        </a:lnTo>
                        <a:lnTo>
                          <a:pt x="78" y="2"/>
                        </a:lnTo>
                        <a:lnTo>
                          <a:pt x="78" y="2"/>
                        </a:lnTo>
                        <a:lnTo>
                          <a:pt x="78" y="0"/>
                        </a:lnTo>
                        <a:lnTo>
                          <a:pt x="76" y="0"/>
                        </a:ln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0"/>
                        </a:lnTo>
                        <a:lnTo>
                          <a:pt x="0" y="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0" y="14"/>
                        </a:lnTo>
                        <a:lnTo>
                          <a:pt x="2" y="14"/>
                        </a:lnTo>
                        <a:lnTo>
                          <a:pt x="2" y="1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681" name="Freeform 93"/>
                  <p:cNvSpPr>
                    <a:spLocks/>
                  </p:cNvSpPr>
                  <p:nvPr/>
                </p:nvSpPr>
                <p:spPr bwMode="auto">
                  <a:xfrm>
                    <a:off x="6564177" y="3092243"/>
                    <a:ext cx="52245" cy="52245"/>
                  </a:xfrm>
                  <a:custGeom>
                    <a:avLst/>
                    <a:gdLst>
                      <a:gd name="T0" fmla="*/ 12 w 14"/>
                      <a:gd name="T1" fmla="*/ 0 h 14"/>
                      <a:gd name="T2" fmla="*/ 2 w 14"/>
                      <a:gd name="T3" fmla="*/ 0 h 14"/>
                      <a:gd name="T4" fmla="*/ 2 w 14"/>
                      <a:gd name="T5" fmla="*/ 0 h 14"/>
                      <a:gd name="T6" fmla="*/ 0 w 14"/>
                      <a:gd name="T7" fmla="*/ 0 h 14"/>
                      <a:gd name="T8" fmla="*/ 0 w 14"/>
                      <a:gd name="T9" fmla="*/ 2 h 14"/>
                      <a:gd name="T10" fmla="*/ 0 w 14"/>
                      <a:gd name="T11" fmla="*/ 12 h 14"/>
                      <a:gd name="T12" fmla="*/ 0 w 14"/>
                      <a:gd name="T13" fmla="*/ 12 h 14"/>
                      <a:gd name="T14" fmla="*/ 0 w 14"/>
                      <a:gd name="T15" fmla="*/ 14 h 14"/>
                      <a:gd name="T16" fmla="*/ 2 w 14"/>
                      <a:gd name="T17" fmla="*/ 14 h 14"/>
                      <a:gd name="T18" fmla="*/ 12 w 14"/>
                      <a:gd name="T19" fmla="*/ 14 h 14"/>
                      <a:gd name="T20" fmla="*/ 12 w 14"/>
                      <a:gd name="T21" fmla="*/ 14 h 14"/>
                      <a:gd name="T22" fmla="*/ 14 w 14"/>
                      <a:gd name="T23" fmla="*/ 14 h 14"/>
                      <a:gd name="T24" fmla="*/ 14 w 14"/>
                      <a:gd name="T25" fmla="*/ 12 h 14"/>
                      <a:gd name="T26" fmla="*/ 14 w 14"/>
                      <a:gd name="T27" fmla="*/ 2 h 14"/>
                      <a:gd name="T28" fmla="*/ 14 w 14"/>
                      <a:gd name="T29" fmla="*/ 2 h 14"/>
                      <a:gd name="T30" fmla="*/ 14 w 14"/>
                      <a:gd name="T31" fmla="*/ 0 h 14"/>
                      <a:gd name="T32" fmla="*/ 12 w 14"/>
                      <a:gd name="T33" fmla="*/ 0 h 14"/>
                      <a:gd name="T34" fmla="*/ 12 w 14"/>
                      <a:gd name="T35" fmla="*/ 0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14" h="14">
                        <a:moveTo>
                          <a:pt x="12" y="0"/>
                        </a:move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0"/>
                        </a:lnTo>
                        <a:lnTo>
                          <a:pt x="0" y="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0" y="14"/>
                        </a:lnTo>
                        <a:lnTo>
                          <a:pt x="2" y="14"/>
                        </a:lnTo>
                        <a:lnTo>
                          <a:pt x="12" y="14"/>
                        </a:lnTo>
                        <a:lnTo>
                          <a:pt x="12" y="14"/>
                        </a:lnTo>
                        <a:lnTo>
                          <a:pt x="14" y="14"/>
                        </a:lnTo>
                        <a:lnTo>
                          <a:pt x="14" y="12"/>
                        </a:lnTo>
                        <a:lnTo>
                          <a:pt x="14" y="2"/>
                        </a:lnTo>
                        <a:lnTo>
                          <a:pt x="14" y="2"/>
                        </a:lnTo>
                        <a:lnTo>
                          <a:pt x="14" y="0"/>
                        </a:lnTo>
                        <a:lnTo>
                          <a:pt x="12" y="0"/>
                        </a:lnTo>
                        <a:lnTo>
                          <a:pt x="12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682" name="Freeform 94"/>
                  <p:cNvSpPr>
                    <a:spLocks/>
                  </p:cNvSpPr>
                  <p:nvPr/>
                </p:nvSpPr>
                <p:spPr bwMode="auto">
                  <a:xfrm>
                    <a:off x="6676131" y="3226588"/>
                    <a:ext cx="291081" cy="52245"/>
                  </a:xfrm>
                  <a:custGeom>
                    <a:avLst/>
                    <a:gdLst>
                      <a:gd name="T0" fmla="*/ 2 w 78"/>
                      <a:gd name="T1" fmla="*/ 14 h 14"/>
                      <a:gd name="T2" fmla="*/ 76 w 78"/>
                      <a:gd name="T3" fmla="*/ 14 h 14"/>
                      <a:gd name="T4" fmla="*/ 76 w 78"/>
                      <a:gd name="T5" fmla="*/ 14 h 14"/>
                      <a:gd name="T6" fmla="*/ 78 w 78"/>
                      <a:gd name="T7" fmla="*/ 14 h 14"/>
                      <a:gd name="T8" fmla="*/ 78 w 78"/>
                      <a:gd name="T9" fmla="*/ 12 h 14"/>
                      <a:gd name="T10" fmla="*/ 78 w 78"/>
                      <a:gd name="T11" fmla="*/ 2 h 14"/>
                      <a:gd name="T12" fmla="*/ 78 w 78"/>
                      <a:gd name="T13" fmla="*/ 2 h 14"/>
                      <a:gd name="T14" fmla="*/ 78 w 78"/>
                      <a:gd name="T15" fmla="*/ 2 h 14"/>
                      <a:gd name="T16" fmla="*/ 76 w 78"/>
                      <a:gd name="T17" fmla="*/ 0 h 14"/>
                      <a:gd name="T18" fmla="*/ 2 w 78"/>
                      <a:gd name="T19" fmla="*/ 0 h 14"/>
                      <a:gd name="T20" fmla="*/ 2 w 78"/>
                      <a:gd name="T21" fmla="*/ 0 h 14"/>
                      <a:gd name="T22" fmla="*/ 0 w 78"/>
                      <a:gd name="T23" fmla="*/ 2 h 14"/>
                      <a:gd name="T24" fmla="*/ 0 w 78"/>
                      <a:gd name="T25" fmla="*/ 2 h 14"/>
                      <a:gd name="T26" fmla="*/ 0 w 78"/>
                      <a:gd name="T27" fmla="*/ 12 h 14"/>
                      <a:gd name="T28" fmla="*/ 0 w 78"/>
                      <a:gd name="T29" fmla="*/ 12 h 14"/>
                      <a:gd name="T30" fmla="*/ 0 w 78"/>
                      <a:gd name="T31" fmla="*/ 14 h 14"/>
                      <a:gd name="T32" fmla="*/ 2 w 78"/>
                      <a:gd name="T33" fmla="*/ 14 h 14"/>
                      <a:gd name="T34" fmla="*/ 2 w 78"/>
                      <a:gd name="T35" fmla="*/ 14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78" h="14">
                        <a:moveTo>
                          <a:pt x="2" y="14"/>
                        </a:moveTo>
                        <a:lnTo>
                          <a:pt x="76" y="14"/>
                        </a:lnTo>
                        <a:lnTo>
                          <a:pt x="76" y="14"/>
                        </a:lnTo>
                        <a:lnTo>
                          <a:pt x="78" y="14"/>
                        </a:lnTo>
                        <a:lnTo>
                          <a:pt x="78" y="12"/>
                        </a:lnTo>
                        <a:lnTo>
                          <a:pt x="78" y="2"/>
                        </a:lnTo>
                        <a:lnTo>
                          <a:pt x="78" y="2"/>
                        </a:lnTo>
                        <a:lnTo>
                          <a:pt x="78" y="2"/>
                        </a:lnTo>
                        <a:lnTo>
                          <a:pt x="76" y="0"/>
                        </a:ln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2"/>
                        </a:lnTo>
                        <a:lnTo>
                          <a:pt x="0" y="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0" y="14"/>
                        </a:lnTo>
                        <a:lnTo>
                          <a:pt x="2" y="14"/>
                        </a:lnTo>
                        <a:lnTo>
                          <a:pt x="2" y="1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683" name="Freeform 95"/>
                  <p:cNvSpPr>
                    <a:spLocks/>
                  </p:cNvSpPr>
                  <p:nvPr/>
                </p:nvSpPr>
                <p:spPr bwMode="auto">
                  <a:xfrm>
                    <a:off x="6564177" y="3226588"/>
                    <a:ext cx="52245" cy="52245"/>
                  </a:xfrm>
                  <a:custGeom>
                    <a:avLst/>
                    <a:gdLst>
                      <a:gd name="T0" fmla="*/ 12 w 14"/>
                      <a:gd name="T1" fmla="*/ 0 h 14"/>
                      <a:gd name="T2" fmla="*/ 2 w 14"/>
                      <a:gd name="T3" fmla="*/ 0 h 14"/>
                      <a:gd name="T4" fmla="*/ 2 w 14"/>
                      <a:gd name="T5" fmla="*/ 0 h 14"/>
                      <a:gd name="T6" fmla="*/ 0 w 14"/>
                      <a:gd name="T7" fmla="*/ 2 h 14"/>
                      <a:gd name="T8" fmla="*/ 0 w 14"/>
                      <a:gd name="T9" fmla="*/ 2 h 14"/>
                      <a:gd name="T10" fmla="*/ 0 w 14"/>
                      <a:gd name="T11" fmla="*/ 12 h 14"/>
                      <a:gd name="T12" fmla="*/ 0 w 14"/>
                      <a:gd name="T13" fmla="*/ 12 h 14"/>
                      <a:gd name="T14" fmla="*/ 0 w 14"/>
                      <a:gd name="T15" fmla="*/ 14 h 14"/>
                      <a:gd name="T16" fmla="*/ 2 w 14"/>
                      <a:gd name="T17" fmla="*/ 14 h 14"/>
                      <a:gd name="T18" fmla="*/ 12 w 14"/>
                      <a:gd name="T19" fmla="*/ 14 h 14"/>
                      <a:gd name="T20" fmla="*/ 12 w 14"/>
                      <a:gd name="T21" fmla="*/ 14 h 14"/>
                      <a:gd name="T22" fmla="*/ 14 w 14"/>
                      <a:gd name="T23" fmla="*/ 14 h 14"/>
                      <a:gd name="T24" fmla="*/ 14 w 14"/>
                      <a:gd name="T25" fmla="*/ 12 h 14"/>
                      <a:gd name="T26" fmla="*/ 14 w 14"/>
                      <a:gd name="T27" fmla="*/ 2 h 14"/>
                      <a:gd name="T28" fmla="*/ 14 w 14"/>
                      <a:gd name="T29" fmla="*/ 2 h 14"/>
                      <a:gd name="T30" fmla="*/ 14 w 14"/>
                      <a:gd name="T31" fmla="*/ 2 h 14"/>
                      <a:gd name="T32" fmla="*/ 12 w 14"/>
                      <a:gd name="T33" fmla="*/ 0 h 14"/>
                      <a:gd name="T34" fmla="*/ 12 w 14"/>
                      <a:gd name="T35" fmla="*/ 0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14" h="14">
                        <a:moveTo>
                          <a:pt x="12" y="0"/>
                        </a:move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2"/>
                        </a:lnTo>
                        <a:lnTo>
                          <a:pt x="0" y="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0" y="14"/>
                        </a:lnTo>
                        <a:lnTo>
                          <a:pt x="2" y="14"/>
                        </a:lnTo>
                        <a:lnTo>
                          <a:pt x="12" y="14"/>
                        </a:lnTo>
                        <a:lnTo>
                          <a:pt x="12" y="14"/>
                        </a:lnTo>
                        <a:lnTo>
                          <a:pt x="14" y="14"/>
                        </a:lnTo>
                        <a:lnTo>
                          <a:pt x="14" y="12"/>
                        </a:lnTo>
                        <a:lnTo>
                          <a:pt x="14" y="2"/>
                        </a:lnTo>
                        <a:lnTo>
                          <a:pt x="14" y="2"/>
                        </a:lnTo>
                        <a:lnTo>
                          <a:pt x="14" y="2"/>
                        </a:lnTo>
                        <a:lnTo>
                          <a:pt x="12" y="0"/>
                        </a:lnTo>
                        <a:lnTo>
                          <a:pt x="12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684" name="Freeform 96"/>
                  <p:cNvSpPr>
                    <a:spLocks/>
                  </p:cNvSpPr>
                  <p:nvPr/>
                </p:nvSpPr>
                <p:spPr bwMode="auto">
                  <a:xfrm>
                    <a:off x="6676131" y="3360933"/>
                    <a:ext cx="291081" cy="59709"/>
                  </a:xfrm>
                  <a:custGeom>
                    <a:avLst/>
                    <a:gdLst>
                      <a:gd name="T0" fmla="*/ 2 w 78"/>
                      <a:gd name="T1" fmla="*/ 16 h 16"/>
                      <a:gd name="T2" fmla="*/ 76 w 78"/>
                      <a:gd name="T3" fmla="*/ 16 h 16"/>
                      <a:gd name="T4" fmla="*/ 76 w 78"/>
                      <a:gd name="T5" fmla="*/ 16 h 16"/>
                      <a:gd name="T6" fmla="*/ 78 w 78"/>
                      <a:gd name="T7" fmla="*/ 14 h 16"/>
                      <a:gd name="T8" fmla="*/ 78 w 78"/>
                      <a:gd name="T9" fmla="*/ 14 h 16"/>
                      <a:gd name="T10" fmla="*/ 78 w 78"/>
                      <a:gd name="T11" fmla="*/ 4 h 16"/>
                      <a:gd name="T12" fmla="*/ 78 w 78"/>
                      <a:gd name="T13" fmla="*/ 4 h 16"/>
                      <a:gd name="T14" fmla="*/ 78 w 78"/>
                      <a:gd name="T15" fmla="*/ 2 h 16"/>
                      <a:gd name="T16" fmla="*/ 76 w 78"/>
                      <a:gd name="T17" fmla="*/ 0 h 16"/>
                      <a:gd name="T18" fmla="*/ 2 w 78"/>
                      <a:gd name="T19" fmla="*/ 0 h 16"/>
                      <a:gd name="T20" fmla="*/ 2 w 78"/>
                      <a:gd name="T21" fmla="*/ 0 h 16"/>
                      <a:gd name="T22" fmla="*/ 0 w 78"/>
                      <a:gd name="T23" fmla="*/ 2 h 16"/>
                      <a:gd name="T24" fmla="*/ 0 w 78"/>
                      <a:gd name="T25" fmla="*/ 4 h 16"/>
                      <a:gd name="T26" fmla="*/ 0 w 78"/>
                      <a:gd name="T27" fmla="*/ 14 h 16"/>
                      <a:gd name="T28" fmla="*/ 0 w 78"/>
                      <a:gd name="T29" fmla="*/ 14 h 16"/>
                      <a:gd name="T30" fmla="*/ 0 w 78"/>
                      <a:gd name="T31" fmla="*/ 14 h 16"/>
                      <a:gd name="T32" fmla="*/ 2 w 78"/>
                      <a:gd name="T33" fmla="*/ 16 h 16"/>
                      <a:gd name="T34" fmla="*/ 2 w 78"/>
                      <a:gd name="T35" fmla="*/ 16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78" h="16">
                        <a:moveTo>
                          <a:pt x="2" y="16"/>
                        </a:moveTo>
                        <a:lnTo>
                          <a:pt x="76" y="16"/>
                        </a:lnTo>
                        <a:lnTo>
                          <a:pt x="76" y="16"/>
                        </a:lnTo>
                        <a:lnTo>
                          <a:pt x="78" y="14"/>
                        </a:lnTo>
                        <a:lnTo>
                          <a:pt x="78" y="14"/>
                        </a:lnTo>
                        <a:lnTo>
                          <a:pt x="78" y="4"/>
                        </a:lnTo>
                        <a:lnTo>
                          <a:pt x="78" y="4"/>
                        </a:lnTo>
                        <a:lnTo>
                          <a:pt x="78" y="2"/>
                        </a:lnTo>
                        <a:lnTo>
                          <a:pt x="76" y="0"/>
                        </a:ln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2"/>
                        </a:lnTo>
                        <a:lnTo>
                          <a:pt x="0" y="4"/>
                        </a:lnTo>
                        <a:lnTo>
                          <a:pt x="0" y="14"/>
                        </a:lnTo>
                        <a:lnTo>
                          <a:pt x="0" y="14"/>
                        </a:lnTo>
                        <a:lnTo>
                          <a:pt x="0" y="14"/>
                        </a:lnTo>
                        <a:lnTo>
                          <a:pt x="2" y="16"/>
                        </a:lnTo>
                        <a:lnTo>
                          <a:pt x="2" y="1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685" name="Freeform 97"/>
                  <p:cNvSpPr>
                    <a:spLocks/>
                  </p:cNvSpPr>
                  <p:nvPr/>
                </p:nvSpPr>
                <p:spPr bwMode="auto">
                  <a:xfrm>
                    <a:off x="6564177" y="3360933"/>
                    <a:ext cx="52245" cy="59709"/>
                  </a:xfrm>
                  <a:custGeom>
                    <a:avLst/>
                    <a:gdLst>
                      <a:gd name="T0" fmla="*/ 12 w 14"/>
                      <a:gd name="T1" fmla="*/ 0 h 16"/>
                      <a:gd name="T2" fmla="*/ 2 w 14"/>
                      <a:gd name="T3" fmla="*/ 0 h 16"/>
                      <a:gd name="T4" fmla="*/ 2 w 14"/>
                      <a:gd name="T5" fmla="*/ 0 h 16"/>
                      <a:gd name="T6" fmla="*/ 0 w 14"/>
                      <a:gd name="T7" fmla="*/ 2 h 16"/>
                      <a:gd name="T8" fmla="*/ 0 w 14"/>
                      <a:gd name="T9" fmla="*/ 4 h 16"/>
                      <a:gd name="T10" fmla="*/ 0 w 14"/>
                      <a:gd name="T11" fmla="*/ 14 h 16"/>
                      <a:gd name="T12" fmla="*/ 0 w 14"/>
                      <a:gd name="T13" fmla="*/ 14 h 16"/>
                      <a:gd name="T14" fmla="*/ 0 w 14"/>
                      <a:gd name="T15" fmla="*/ 14 h 16"/>
                      <a:gd name="T16" fmla="*/ 2 w 14"/>
                      <a:gd name="T17" fmla="*/ 16 h 16"/>
                      <a:gd name="T18" fmla="*/ 12 w 14"/>
                      <a:gd name="T19" fmla="*/ 16 h 16"/>
                      <a:gd name="T20" fmla="*/ 12 w 14"/>
                      <a:gd name="T21" fmla="*/ 16 h 16"/>
                      <a:gd name="T22" fmla="*/ 14 w 14"/>
                      <a:gd name="T23" fmla="*/ 14 h 16"/>
                      <a:gd name="T24" fmla="*/ 14 w 14"/>
                      <a:gd name="T25" fmla="*/ 14 h 16"/>
                      <a:gd name="T26" fmla="*/ 14 w 14"/>
                      <a:gd name="T27" fmla="*/ 4 h 16"/>
                      <a:gd name="T28" fmla="*/ 14 w 14"/>
                      <a:gd name="T29" fmla="*/ 4 h 16"/>
                      <a:gd name="T30" fmla="*/ 14 w 14"/>
                      <a:gd name="T31" fmla="*/ 2 h 16"/>
                      <a:gd name="T32" fmla="*/ 12 w 14"/>
                      <a:gd name="T33" fmla="*/ 0 h 16"/>
                      <a:gd name="T34" fmla="*/ 12 w 14"/>
                      <a:gd name="T35" fmla="*/ 0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14" h="16">
                        <a:moveTo>
                          <a:pt x="12" y="0"/>
                        </a:move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2"/>
                        </a:lnTo>
                        <a:lnTo>
                          <a:pt x="0" y="4"/>
                        </a:lnTo>
                        <a:lnTo>
                          <a:pt x="0" y="14"/>
                        </a:lnTo>
                        <a:lnTo>
                          <a:pt x="0" y="14"/>
                        </a:lnTo>
                        <a:lnTo>
                          <a:pt x="0" y="14"/>
                        </a:lnTo>
                        <a:lnTo>
                          <a:pt x="2" y="16"/>
                        </a:lnTo>
                        <a:lnTo>
                          <a:pt x="12" y="16"/>
                        </a:lnTo>
                        <a:lnTo>
                          <a:pt x="12" y="16"/>
                        </a:lnTo>
                        <a:lnTo>
                          <a:pt x="14" y="14"/>
                        </a:lnTo>
                        <a:lnTo>
                          <a:pt x="14" y="14"/>
                        </a:lnTo>
                        <a:lnTo>
                          <a:pt x="14" y="4"/>
                        </a:lnTo>
                        <a:lnTo>
                          <a:pt x="14" y="4"/>
                        </a:lnTo>
                        <a:lnTo>
                          <a:pt x="14" y="2"/>
                        </a:lnTo>
                        <a:lnTo>
                          <a:pt x="12" y="0"/>
                        </a:lnTo>
                        <a:lnTo>
                          <a:pt x="12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686" name="Freeform 98"/>
                  <p:cNvSpPr>
                    <a:spLocks/>
                  </p:cNvSpPr>
                  <p:nvPr/>
                </p:nvSpPr>
                <p:spPr bwMode="auto">
                  <a:xfrm>
                    <a:off x="6676131" y="3502741"/>
                    <a:ext cx="186590" cy="52245"/>
                  </a:xfrm>
                  <a:custGeom>
                    <a:avLst/>
                    <a:gdLst>
                      <a:gd name="T0" fmla="*/ 50 w 50"/>
                      <a:gd name="T1" fmla="*/ 12 h 14"/>
                      <a:gd name="T2" fmla="*/ 50 w 50"/>
                      <a:gd name="T3" fmla="*/ 2 h 14"/>
                      <a:gd name="T4" fmla="*/ 50 w 50"/>
                      <a:gd name="T5" fmla="*/ 2 h 14"/>
                      <a:gd name="T6" fmla="*/ 48 w 50"/>
                      <a:gd name="T7" fmla="*/ 0 h 14"/>
                      <a:gd name="T8" fmla="*/ 48 w 50"/>
                      <a:gd name="T9" fmla="*/ 0 h 14"/>
                      <a:gd name="T10" fmla="*/ 2 w 50"/>
                      <a:gd name="T11" fmla="*/ 0 h 14"/>
                      <a:gd name="T12" fmla="*/ 2 w 50"/>
                      <a:gd name="T13" fmla="*/ 0 h 14"/>
                      <a:gd name="T14" fmla="*/ 0 w 50"/>
                      <a:gd name="T15" fmla="*/ 0 h 14"/>
                      <a:gd name="T16" fmla="*/ 0 w 50"/>
                      <a:gd name="T17" fmla="*/ 2 h 14"/>
                      <a:gd name="T18" fmla="*/ 0 w 50"/>
                      <a:gd name="T19" fmla="*/ 12 h 14"/>
                      <a:gd name="T20" fmla="*/ 0 w 50"/>
                      <a:gd name="T21" fmla="*/ 12 h 14"/>
                      <a:gd name="T22" fmla="*/ 0 w 50"/>
                      <a:gd name="T23" fmla="*/ 12 h 14"/>
                      <a:gd name="T24" fmla="*/ 2 w 50"/>
                      <a:gd name="T25" fmla="*/ 14 h 14"/>
                      <a:gd name="T26" fmla="*/ 48 w 50"/>
                      <a:gd name="T27" fmla="*/ 14 h 14"/>
                      <a:gd name="T28" fmla="*/ 48 w 50"/>
                      <a:gd name="T29" fmla="*/ 14 h 14"/>
                      <a:gd name="T30" fmla="*/ 48 w 50"/>
                      <a:gd name="T31" fmla="*/ 12 h 14"/>
                      <a:gd name="T32" fmla="*/ 50 w 50"/>
                      <a:gd name="T33" fmla="*/ 12 h 14"/>
                      <a:gd name="T34" fmla="*/ 50 w 50"/>
                      <a:gd name="T35" fmla="*/ 12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50" h="14">
                        <a:moveTo>
                          <a:pt x="50" y="12"/>
                        </a:moveTo>
                        <a:lnTo>
                          <a:pt x="50" y="2"/>
                        </a:lnTo>
                        <a:lnTo>
                          <a:pt x="50" y="2"/>
                        </a:lnTo>
                        <a:lnTo>
                          <a:pt x="48" y="0"/>
                        </a:lnTo>
                        <a:lnTo>
                          <a:pt x="48" y="0"/>
                        </a:ln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0"/>
                        </a:lnTo>
                        <a:lnTo>
                          <a:pt x="0" y="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2" y="14"/>
                        </a:lnTo>
                        <a:lnTo>
                          <a:pt x="48" y="14"/>
                        </a:lnTo>
                        <a:lnTo>
                          <a:pt x="48" y="14"/>
                        </a:lnTo>
                        <a:lnTo>
                          <a:pt x="48" y="12"/>
                        </a:lnTo>
                        <a:lnTo>
                          <a:pt x="50" y="12"/>
                        </a:lnTo>
                        <a:lnTo>
                          <a:pt x="50" y="1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687" name="Freeform 99"/>
                  <p:cNvSpPr>
                    <a:spLocks/>
                  </p:cNvSpPr>
                  <p:nvPr/>
                </p:nvSpPr>
                <p:spPr bwMode="auto">
                  <a:xfrm>
                    <a:off x="6564177" y="3502741"/>
                    <a:ext cx="52245" cy="52245"/>
                  </a:xfrm>
                  <a:custGeom>
                    <a:avLst/>
                    <a:gdLst>
                      <a:gd name="T0" fmla="*/ 12 w 14"/>
                      <a:gd name="T1" fmla="*/ 0 h 14"/>
                      <a:gd name="T2" fmla="*/ 2 w 14"/>
                      <a:gd name="T3" fmla="*/ 0 h 14"/>
                      <a:gd name="T4" fmla="*/ 2 w 14"/>
                      <a:gd name="T5" fmla="*/ 0 h 14"/>
                      <a:gd name="T6" fmla="*/ 0 w 14"/>
                      <a:gd name="T7" fmla="*/ 0 h 14"/>
                      <a:gd name="T8" fmla="*/ 0 w 14"/>
                      <a:gd name="T9" fmla="*/ 2 h 14"/>
                      <a:gd name="T10" fmla="*/ 0 w 14"/>
                      <a:gd name="T11" fmla="*/ 12 h 14"/>
                      <a:gd name="T12" fmla="*/ 0 w 14"/>
                      <a:gd name="T13" fmla="*/ 12 h 14"/>
                      <a:gd name="T14" fmla="*/ 0 w 14"/>
                      <a:gd name="T15" fmla="*/ 12 h 14"/>
                      <a:gd name="T16" fmla="*/ 2 w 14"/>
                      <a:gd name="T17" fmla="*/ 14 h 14"/>
                      <a:gd name="T18" fmla="*/ 12 w 14"/>
                      <a:gd name="T19" fmla="*/ 14 h 14"/>
                      <a:gd name="T20" fmla="*/ 12 w 14"/>
                      <a:gd name="T21" fmla="*/ 14 h 14"/>
                      <a:gd name="T22" fmla="*/ 14 w 14"/>
                      <a:gd name="T23" fmla="*/ 12 h 14"/>
                      <a:gd name="T24" fmla="*/ 14 w 14"/>
                      <a:gd name="T25" fmla="*/ 12 h 14"/>
                      <a:gd name="T26" fmla="*/ 14 w 14"/>
                      <a:gd name="T27" fmla="*/ 2 h 14"/>
                      <a:gd name="T28" fmla="*/ 14 w 14"/>
                      <a:gd name="T29" fmla="*/ 2 h 14"/>
                      <a:gd name="T30" fmla="*/ 14 w 14"/>
                      <a:gd name="T31" fmla="*/ 0 h 14"/>
                      <a:gd name="T32" fmla="*/ 12 w 14"/>
                      <a:gd name="T33" fmla="*/ 0 h 14"/>
                      <a:gd name="T34" fmla="*/ 12 w 14"/>
                      <a:gd name="T35" fmla="*/ 0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14" h="14">
                        <a:moveTo>
                          <a:pt x="12" y="0"/>
                        </a:move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0"/>
                        </a:lnTo>
                        <a:lnTo>
                          <a:pt x="0" y="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2" y="14"/>
                        </a:lnTo>
                        <a:lnTo>
                          <a:pt x="12" y="14"/>
                        </a:lnTo>
                        <a:lnTo>
                          <a:pt x="12" y="14"/>
                        </a:lnTo>
                        <a:lnTo>
                          <a:pt x="14" y="12"/>
                        </a:lnTo>
                        <a:lnTo>
                          <a:pt x="14" y="12"/>
                        </a:lnTo>
                        <a:lnTo>
                          <a:pt x="14" y="2"/>
                        </a:lnTo>
                        <a:lnTo>
                          <a:pt x="14" y="2"/>
                        </a:lnTo>
                        <a:lnTo>
                          <a:pt x="14" y="0"/>
                        </a:lnTo>
                        <a:lnTo>
                          <a:pt x="12" y="0"/>
                        </a:lnTo>
                        <a:lnTo>
                          <a:pt x="12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</p:grpSp>
            <p:grpSp>
              <p:nvGrpSpPr>
                <p:cNvPr id="667" name="그룹 666"/>
                <p:cNvGrpSpPr/>
                <p:nvPr/>
              </p:nvGrpSpPr>
              <p:grpSpPr>
                <a:xfrm>
                  <a:off x="6466689" y="7549761"/>
                  <a:ext cx="322351" cy="436732"/>
                  <a:chOff x="6414905" y="2778771"/>
                  <a:chExt cx="694116" cy="940415"/>
                </a:xfrm>
                <a:grpFill/>
              </p:grpSpPr>
              <p:sp>
                <p:nvSpPr>
                  <p:cNvPr id="668" name="Freeform 90"/>
                  <p:cNvSpPr>
                    <a:spLocks noEditPoints="1"/>
                  </p:cNvSpPr>
                  <p:nvPr/>
                </p:nvSpPr>
                <p:spPr bwMode="auto">
                  <a:xfrm>
                    <a:off x="6414905" y="2778771"/>
                    <a:ext cx="694116" cy="940415"/>
                  </a:xfrm>
                  <a:custGeom>
                    <a:avLst/>
                    <a:gdLst>
                      <a:gd name="T0" fmla="*/ 60 w 186"/>
                      <a:gd name="T1" fmla="*/ 252 h 252"/>
                      <a:gd name="T2" fmla="*/ 128 w 186"/>
                      <a:gd name="T3" fmla="*/ 252 h 252"/>
                      <a:gd name="T4" fmla="*/ 172 w 186"/>
                      <a:gd name="T5" fmla="*/ 252 h 252"/>
                      <a:gd name="T6" fmla="*/ 178 w 186"/>
                      <a:gd name="T7" fmla="*/ 250 h 252"/>
                      <a:gd name="T8" fmla="*/ 186 w 186"/>
                      <a:gd name="T9" fmla="*/ 242 h 252"/>
                      <a:gd name="T10" fmla="*/ 186 w 186"/>
                      <a:gd name="T11" fmla="*/ 44 h 252"/>
                      <a:gd name="T12" fmla="*/ 186 w 186"/>
                      <a:gd name="T13" fmla="*/ 40 h 252"/>
                      <a:gd name="T14" fmla="*/ 178 w 186"/>
                      <a:gd name="T15" fmla="*/ 32 h 252"/>
                      <a:gd name="T16" fmla="*/ 156 w 186"/>
                      <a:gd name="T17" fmla="*/ 30 h 252"/>
                      <a:gd name="T18" fmla="*/ 150 w 186"/>
                      <a:gd name="T19" fmla="*/ 26 h 252"/>
                      <a:gd name="T20" fmla="*/ 136 w 186"/>
                      <a:gd name="T21" fmla="*/ 22 h 252"/>
                      <a:gd name="T22" fmla="*/ 124 w 186"/>
                      <a:gd name="T23" fmla="*/ 20 h 252"/>
                      <a:gd name="T24" fmla="*/ 118 w 186"/>
                      <a:gd name="T25" fmla="*/ 12 h 252"/>
                      <a:gd name="T26" fmla="*/ 112 w 186"/>
                      <a:gd name="T27" fmla="*/ 6 h 252"/>
                      <a:gd name="T28" fmla="*/ 94 w 186"/>
                      <a:gd name="T29" fmla="*/ 0 h 252"/>
                      <a:gd name="T30" fmla="*/ 86 w 186"/>
                      <a:gd name="T31" fmla="*/ 2 h 252"/>
                      <a:gd name="T32" fmla="*/ 78 w 186"/>
                      <a:gd name="T33" fmla="*/ 6 h 252"/>
                      <a:gd name="T34" fmla="*/ 66 w 186"/>
                      <a:gd name="T35" fmla="*/ 20 h 252"/>
                      <a:gd name="T36" fmla="*/ 60 w 186"/>
                      <a:gd name="T37" fmla="*/ 20 h 252"/>
                      <a:gd name="T38" fmla="*/ 44 w 186"/>
                      <a:gd name="T39" fmla="*/ 24 h 252"/>
                      <a:gd name="T40" fmla="*/ 32 w 186"/>
                      <a:gd name="T41" fmla="*/ 30 h 252"/>
                      <a:gd name="T42" fmla="*/ 16 w 186"/>
                      <a:gd name="T43" fmla="*/ 30 h 252"/>
                      <a:gd name="T44" fmla="*/ 6 w 186"/>
                      <a:gd name="T45" fmla="*/ 34 h 252"/>
                      <a:gd name="T46" fmla="*/ 0 w 186"/>
                      <a:gd name="T47" fmla="*/ 44 h 252"/>
                      <a:gd name="T48" fmla="*/ 0 w 186"/>
                      <a:gd name="T49" fmla="*/ 238 h 252"/>
                      <a:gd name="T50" fmla="*/ 6 w 186"/>
                      <a:gd name="T51" fmla="*/ 248 h 252"/>
                      <a:gd name="T52" fmla="*/ 16 w 186"/>
                      <a:gd name="T53" fmla="*/ 252 h 252"/>
                      <a:gd name="T54" fmla="*/ 44 w 186"/>
                      <a:gd name="T55" fmla="*/ 42 h 252"/>
                      <a:gd name="T56" fmla="*/ 50 w 186"/>
                      <a:gd name="T57" fmla="*/ 38 h 252"/>
                      <a:gd name="T58" fmla="*/ 72 w 186"/>
                      <a:gd name="T59" fmla="*/ 36 h 252"/>
                      <a:gd name="T60" fmla="*/ 78 w 186"/>
                      <a:gd name="T61" fmla="*/ 28 h 252"/>
                      <a:gd name="T62" fmla="*/ 80 w 186"/>
                      <a:gd name="T63" fmla="*/ 28 h 252"/>
                      <a:gd name="T64" fmla="*/ 82 w 186"/>
                      <a:gd name="T65" fmla="*/ 22 h 252"/>
                      <a:gd name="T66" fmla="*/ 86 w 186"/>
                      <a:gd name="T67" fmla="*/ 18 h 252"/>
                      <a:gd name="T68" fmla="*/ 94 w 186"/>
                      <a:gd name="T69" fmla="*/ 16 h 252"/>
                      <a:gd name="T70" fmla="*/ 102 w 186"/>
                      <a:gd name="T71" fmla="*/ 18 h 252"/>
                      <a:gd name="T72" fmla="*/ 110 w 186"/>
                      <a:gd name="T73" fmla="*/ 28 h 252"/>
                      <a:gd name="T74" fmla="*/ 110 w 186"/>
                      <a:gd name="T75" fmla="*/ 28 h 252"/>
                      <a:gd name="T76" fmla="*/ 118 w 186"/>
                      <a:gd name="T77" fmla="*/ 36 h 252"/>
                      <a:gd name="T78" fmla="*/ 128 w 186"/>
                      <a:gd name="T79" fmla="*/ 36 h 252"/>
                      <a:gd name="T80" fmla="*/ 144 w 186"/>
                      <a:gd name="T81" fmla="*/ 42 h 252"/>
                      <a:gd name="T82" fmla="*/ 146 w 186"/>
                      <a:gd name="T83" fmla="*/ 46 h 252"/>
                      <a:gd name="T84" fmla="*/ 94 w 186"/>
                      <a:gd name="T85" fmla="*/ 46 h 252"/>
                      <a:gd name="T86" fmla="*/ 42 w 186"/>
                      <a:gd name="T87" fmla="*/ 46 h 252"/>
                      <a:gd name="T88" fmla="*/ 44 w 186"/>
                      <a:gd name="T89" fmla="*/ 42 h 252"/>
                      <a:gd name="T90" fmla="*/ 18 w 186"/>
                      <a:gd name="T91" fmla="*/ 44 h 252"/>
                      <a:gd name="T92" fmla="*/ 26 w 186"/>
                      <a:gd name="T93" fmla="*/ 44 h 252"/>
                      <a:gd name="T94" fmla="*/ 26 w 186"/>
                      <a:gd name="T95" fmla="*/ 50 h 252"/>
                      <a:gd name="T96" fmla="*/ 26 w 186"/>
                      <a:gd name="T97" fmla="*/ 62 h 252"/>
                      <a:gd name="T98" fmla="*/ 92 w 186"/>
                      <a:gd name="T99" fmla="*/ 62 h 252"/>
                      <a:gd name="T100" fmla="*/ 96 w 186"/>
                      <a:gd name="T101" fmla="*/ 62 h 252"/>
                      <a:gd name="T102" fmla="*/ 162 w 186"/>
                      <a:gd name="T103" fmla="*/ 62 h 252"/>
                      <a:gd name="T104" fmla="*/ 164 w 186"/>
                      <a:gd name="T105" fmla="*/ 54 h 252"/>
                      <a:gd name="T106" fmla="*/ 162 w 186"/>
                      <a:gd name="T107" fmla="*/ 44 h 252"/>
                      <a:gd name="T108" fmla="*/ 170 w 186"/>
                      <a:gd name="T109" fmla="*/ 44 h 252"/>
                      <a:gd name="T110" fmla="*/ 170 w 186"/>
                      <a:gd name="T111" fmla="*/ 238 h 252"/>
                      <a:gd name="T112" fmla="*/ 94 w 186"/>
                      <a:gd name="T113" fmla="*/ 238 h 252"/>
                      <a:gd name="T114" fmla="*/ 18 w 186"/>
                      <a:gd name="T115" fmla="*/ 238 h 252"/>
                      <a:gd name="T116" fmla="*/ 18 w 186"/>
                      <a:gd name="T117" fmla="*/ 44 h 25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</a:cxnLst>
                    <a:rect l="0" t="0" r="r" b="b"/>
                    <a:pathLst>
                      <a:path w="186" h="252">
                        <a:moveTo>
                          <a:pt x="28" y="252"/>
                        </a:moveTo>
                        <a:lnTo>
                          <a:pt x="60" y="252"/>
                        </a:lnTo>
                        <a:lnTo>
                          <a:pt x="94" y="252"/>
                        </a:lnTo>
                        <a:lnTo>
                          <a:pt x="128" y="252"/>
                        </a:lnTo>
                        <a:lnTo>
                          <a:pt x="160" y="252"/>
                        </a:lnTo>
                        <a:lnTo>
                          <a:pt x="172" y="252"/>
                        </a:lnTo>
                        <a:lnTo>
                          <a:pt x="172" y="252"/>
                        </a:lnTo>
                        <a:lnTo>
                          <a:pt x="178" y="250"/>
                        </a:lnTo>
                        <a:lnTo>
                          <a:pt x="182" y="248"/>
                        </a:lnTo>
                        <a:lnTo>
                          <a:pt x="186" y="242"/>
                        </a:lnTo>
                        <a:lnTo>
                          <a:pt x="186" y="238"/>
                        </a:lnTo>
                        <a:lnTo>
                          <a:pt x="186" y="44"/>
                        </a:lnTo>
                        <a:lnTo>
                          <a:pt x="186" y="44"/>
                        </a:lnTo>
                        <a:lnTo>
                          <a:pt x="186" y="40"/>
                        </a:lnTo>
                        <a:lnTo>
                          <a:pt x="182" y="34"/>
                        </a:lnTo>
                        <a:lnTo>
                          <a:pt x="178" y="32"/>
                        </a:lnTo>
                        <a:lnTo>
                          <a:pt x="172" y="30"/>
                        </a:lnTo>
                        <a:lnTo>
                          <a:pt x="156" y="30"/>
                        </a:lnTo>
                        <a:lnTo>
                          <a:pt x="156" y="30"/>
                        </a:lnTo>
                        <a:lnTo>
                          <a:pt x="150" y="26"/>
                        </a:lnTo>
                        <a:lnTo>
                          <a:pt x="144" y="24"/>
                        </a:lnTo>
                        <a:lnTo>
                          <a:pt x="136" y="22"/>
                        </a:lnTo>
                        <a:lnTo>
                          <a:pt x="128" y="20"/>
                        </a:lnTo>
                        <a:lnTo>
                          <a:pt x="124" y="20"/>
                        </a:lnTo>
                        <a:lnTo>
                          <a:pt x="124" y="20"/>
                        </a:lnTo>
                        <a:lnTo>
                          <a:pt x="118" y="12"/>
                        </a:lnTo>
                        <a:lnTo>
                          <a:pt x="112" y="6"/>
                        </a:lnTo>
                        <a:lnTo>
                          <a:pt x="112" y="6"/>
                        </a:lnTo>
                        <a:lnTo>
                          <a:pt x="104" y="2"/>
                        </a:lnTo>
                        <a:lnTo>
                          <a:pt x="94" y="0"/>
                        </a:lnTo>
                        <a:lnTo>
                          <a:pt x="94" y="0"/>
                        </a:lnTo>
                        <a:lnTo>
                          <a:pt x="86" y="2"/>
                        </a:lnTo>
                        <a:lnTo>
                          <a:pt x="78" y="6"/>
                        </a:lnTo>
                        <a:lnTo>
                          <a:pt x="78" y="6"/>
                        </a:lnTo>
                        <a:lnTo>
                          <a:pt x="70" y="12"/>
                        </a:lnTo>
                        <a:lnTo>
                          <a:pt x="66" y="20"/>
                        </a:lnTo>
                        <a:lnTo>
                          <a:pt x="60" y="20"/>
                        </a:lnTo>
                        <a:lnTo>
                          <a:pt x="60" y="20"/>
                        </a:lnTo>
                        <a:lnTo>
                          <a:pt x="52" y="22"/>
                        </a:lnTo>
                        <a:lnTo>
                          <a:pt x="44" y="24"/>
                        </a:lnTo>
                        <a:lnTo>
                          <a:pt x="38" y="26"/>
                        </a:lnTo>
                        <a:lnTo>
                          <a:pt x="32" y="30"/>
                        </a:lnTo>
                        <a:lnTo>
                          <a:pt x="16" y="30"/>
                        </a:lnTo>
                        <a:lnTo>
                          <a:pt x="16" y="30"/>
                        </a:lnTo>
                        <a:lnTo>
                          <a:pt x="10" y="32"/>
                        </a:lnTo>
                        <a:lnTo>
                          <a:pt x="6" y="34"/>
                        </a:lnTo>
                        <a:lnTo>
                          <a:pt x="2" y="40"/>
                        </a:lnTo>
                        <a:lnTo>
                          <a:pt x="0" y="44"/>
                        </a:lnTo>
                        <a:lnTo>
                          <a:pt x="0" y="238"/>
                        </a:lnTo>
                        <a:lnTo>
                          <a:pt x="0" y="238"/>
                        </a:lnTo>
                        <a:lnTo>
                          <a:pt x="2" y="242"/>
                        </a:lnTo>
                        <a:lnTo>
                          <a:pt x="6" y="248"/>
                        </a:lnTo>
                        <a:lnTo>
                          <a:pt x="10" y="250"/>
                        </a:lnTo>
                        <a:lnTo>
                          <a:pt x="16" y="252"/>
                        </a:lnTo>
                        <a:lnTo>
                          <a:pt x="28" y="252"/>
                        </a:lnTo>
                        <a:close/>
                        <a:moveTo>
                          <a:pt x="44" y="42"/>
                        </a:moveTo>
                        <a:lnTo>
                          <a:pt x="44" y="42"/>
                        </a:lnTo>
                        <a:lnTo>
                          <a:pt x="50" y="38"/>
                        </a:lnTo>
                        <a:lnTo>
                          <a:pt x="60" y="36"/>
                        </a:lnTo>
                        <a:lnTo>
                          <a:pt x="72" y="36"/>
                        </a:lnTo>
                        <a:lnTo>
                          <a:pt x="78" y="36"/>
                        </a:lnTo>
                        <a:lnTo>
                          <a:pt x="78" y="28"/>
                        </a:lnTo>
                        <a:lnTo>
                          <a:pt x="78" y="28"/>
                        </a:lnTo>
                        <a:lnTo>
                          <a:pt x="80" y="28"/>
                        </a:lnTo>
                        <a:lnTo>
                          <a:pt x="80" y="28"/>
                        </a:lnTo>
                        <a:lnTo>
                          <a:pt x="82" y="22"/>
                        </a:lnTo>
                        <a:lnTo>
                          <a:pt x="86" y="18"/>
                        </a:lnTo>
                        <a:lnTo>
                          <a:pt x="86" y="18"/>
                        </a:lnTo>
                        <a:lnTo>
                          <a:pt x="94" y="16"/>
                        </a:lnTo>
                        <a:lnTo>
                          <a:pt x="94" y="16"/>
                        </a:lnTo>
                        <a:lnTo>
                          <a:pt x="102" y="18"/>
                        </a:lnTo>
                        <a:lnTo>
                          <a:pt x="102" y="18"/>
                        </a:lnTo>
                        <a:lnTo>
                          <a:pt x="108" y="22"/>
                        </a:lnTo>
                        <a:lnTo>
                          <a:pt x="110" y="28"/>
                        </a:lnTo>
                        <a:lnTo>
                          <a:pt x="110" y="28"/>
                        </a:lnTo>
                        <a:lnTo>
                          <a:pt x="110" y="28"/>
                        </a:lnTo>
                        <a:lnTo>
                          <a:pt x="110" y="36"/>
                        </a:lnTo>
                        <a:lnTo>
                          <a:pt x="118" y="36"/>
                        </a:lnTo>
                        <a:lnTo>
                          <a:pt x="128" y="36"/>
                        </a:lnTo>
                        <a:lnTo>
                          <a:pt x="128" y="36"/>
                        </a:lnTo>
                        <a:lnTo>
                          <a:pt x="138" y="38"/>
                        </a:lnTo>
                        <a:lnTo>
                          <a:pt x="144" y="42"/>
                        </a:lnTo>
                        <a:lnTo>
                          <a:pt x="144" y="42"/>
                        </a:lnTo>
                        <a:lnTo>
                          <a:pt x="146" y="46"/>
                        </a:lnTo>
                        <a:lnTo>
                          <a:pt x="96" y="46"/>
                        </a:lnTo>
                        <a:lnTo>
                          <a:pt x="94" y="46"/>
                        </a:lnTo>
                        <a:lnTo>
                          <a:pt x="92" y="46"/>
                        </a:lnTo>
                        <a:lnTo>
                          <a:pt x="42" y="46"/>
                        </a:lnTo>
                        <a:lnTo>
                          <a:pt x="42" y="46"/>
                        </a:lnTo>
                        <a:lnTo>
                          <a:pt x="44" y="42"/>
                        </a:lnTo>
                        <a:lnTo>
                          <a:pt x="44" y="42"/>
                        </a:lnTo>
                        <a:close/>
                        <a:moveTo>
                          <a:pt x="18" y="44"/>
                        </a:moveTo>
                        <a:lnTo>
                          <a:pt x="18" y="44"/>
                        </a:lnTo>
                        <a:lnTo>
                          <a:pt x="26" y="44"/>
                        </a:lnTo>
                        <a:lnTo>
                          <a:pt x="26" y="44"/>
                        </a:lnTo>
                        <a:lnTo>
                          <a:pt x="26" y="50"/>
                        </a:lnTo>
                        <a:lnTo>
                          <a:pt x="26" y="54"/>
                        </a:lnTo>
                        <a:lnTo>
                          <a:pt x="26" y="62"/>
                        </a:lnTo>
                        <a:lnTo>
                          <a:pt x="34" y="62"/>
                        </a:lnTo>
                        <a:lnTo>
                          <a:pt x="92" y="62"/>
                        </a:lnTo>
                        <a:lnTo>
                          <a:pt x="94" y="62"/>
                        </a:lnTo>
                        <a:lnTo>
                          <a:pt x="96" y="62"/>
                        </a:lnTo>
                        <a:lnTo>
                          <a:pt x="156" y="62"/>
                        </a:lnTo>
                        <a:lnTo>
                          <a:pt x="162" y="62"/>
                        </a:lnTo>
                        <a:lnTo>
                          <a:pt x="164" y="54"/>
                        </a:lnTo>
                        <a:lnTo>
                          <a:pt x="164" y="54"/>
                        </a:lnTo>
                        <a:lnTo>
                          <a:pt x="164" y="50"/>
                        </a:lnTo>
                        <a:lnTo>
                          <a:pt x="162" y="44"/>
                        </a:lnTo>
                        <a:lnTo>
                          <a:pt x="162" y="44"/>
                        </a:lnTo>
                        <a:lnTo>
                          <a:pt x="170" y="44"/>
                        </a:lnTo>
                        <a:lnTo>
                          <a:pt x="170" y="44"/>
                        </a:lnTo>
                        <a:lnTo>
                          <a:pt x="170" y="238"/>
                        </a:lnTo>
                        <a:lnTo>
                          <a:pt x="170" y="238"/>
                        </a:lnTo>
                        <a:lnTo>
                          <a:pt x="94" y="238"/>
                        </a:lnTo>
                        <a:lnTo>
                          <a:pt x="94" y="238"/>
                        </a:lnTo>
                        <a:lnTo>
                          <a:pt x="18" y="238"/>
                        </a:lnTo>
                        <a:lnTo>
                          <a:pt x="18" y="238"/>
                        </a:lnTo>
                        <a:lnTo>
                          <a:pt x="18" y="44"/>
                        </a:lnTo>
                        <a:lnTo>
                          <a:pt x="18" y="4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669" name="Freeform 91"/>
                  <p:cNvSpPr>
                    <a:spLocks/>
                  </p:cNvSpPr>
                  <p:nvPr/>
                </p:nvSpPr>
                <p:spPr bwMode="auto">
                  <a:xfrm>
                    <a:off x="6735840" y="2868334"/>
                    <a:ext cx="59709" cy="52245"/>
                  </a:xfrm>
                  <a:custGeom>
                    <a:avLst/>
                    <a:gdLst>
                      <a:gd name="T0" fmla="*/ 16 w 16"/>
                      <a:gd name="T1" fmla="*/ 6 h 14"/>
                      <a:gd name="T2" fmla="*/ 16 w 16"/>
                      <a:gd name="T3" fmla="*/ 6 h 14"/>
                      <a:gd name="T4" fmla="*/ 16 w 16"/>
                      <a:gd name="T5" fmla="*/ 4 h 14"/>
                      <a:gd name="T6" fmla="*/ 14 w 16"/>
                      <a:gd name="T7" fmla="*/ 2 h 14"/>
                      <a:gd name="T8" fmla="*/ 10 w 16"/>
                      <a:gd name="T9" fmla="*/ 0 h 14"/>
                      <a:gd name="T10" fmla="*/ 8 w 16"/>
                      <a:gd name="T11" fmla="*/ 0 h 14"/>
                      <a:gd name="T12" fmla="*/ 8 w 16"/>
                      <a:gd name="T13" fmla="*/ 0 h 14"/>
                      <a:gd name="T14" fmla="*/ 6 w 16"/>
                      <a:gd name="T15" fmla="*/ 0 h 14"/>
                      <a:gd name="T16" fmla="*/ 2 w 16"/>
                      <a:gd name="T17" fmla="*/ 2 h 14"/>
                      <a:gd name="T18" fmla="*/ 0 w 16"/>
                      <a:gd name="T19" fmla="*/ 4 h 14"/>
                      <a:gd name="T20" fmla="*/ 0 w 16"/>
                      <a:gd name="T21" fmla="*/ 6 h 14"/>
                      <a:gd name="T22" fmla="*/ 0 w 16"/>
                      <a:gd name="T23" fmla="*/ 6 h 14"/>
                      <a:gd name="T24" fmla="*/ 0 w 16"/>
                      <a:gd name="T25" fmla="*/ 10 h 14"/>
                      <a:gd name="T26" fmla="*/ 2 w 16"/>
                      <a:gd name="T27" fmla="*/ 12 h 14"/>
                      <a:gd name="T28" fmla="*/ 6 w 16"/>
                      <a:gd name="T29" fmla="*/ 14 h 14"/>
                      <a:gd name="T30" fmla="*/ 8 w 16"/>
                      <a:gd name="T31" fmla="*/ 14 h 14"/>
                      <a:gd name="T32" fmla="*/ 8 w 16"/>
                      <a:gd name="T33" fmla="*/ 14 h 14"/>
                      <a:gd name="T34" fmla="*/ 10 w 16"/>
                      <a:gd name="T35" fmla="*/ 14 h 14"/>
                      <a:gd name="T36" fmla="*/ 14 w 16"/>
                      <a:gd name="T37" fmla="*/ 12 h 14"/>
                      <a:gd name="T38" fmla="*/ 16 w 16"/>
                      <a:gd name="T39" fmla="*/ 10 h 14"/>
                      <a:gd name="T40" fmla="*/ 16 w 16"/>
                      <a:gd name="T41" fmla="*/ 6 h 14"/>
                      <a:gd name="T42" fmla="*/ 16 w 16"/>
                      <a:gd name="T43" fmla="*/ 6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</a:cxnLst>
                    <a:rect l="0" t="0" r="r" b="b"/>
                    <a:pathLst>
                      <a:path w="16" h="14">
                        <a:moveTo>
                          <a:pt x="16" y="6"/>
                        </a:moveTo>
                        <a:lnTo>
                          <a:pt x="16" y="6"/>
                        </a:lnTo>
                        <a:lnTo>
                          <a:pt x="16" y="4"/>
                        </a:lnTo>
                        <a:lnTo>
                          <a:pt x="14" y="2"/>
                        </a:lnTo>
                        <a:lnTo>
                          <a:pt x="10" y="0"/>
                        </a:lnTo>
                        <a:lnTo>
                          <a:pt x="8" y="0"/>
                        </a:lnTo>
                        <a:lnTo>
                          <a:pt x="8" y="0"/>
                        </a:lnTo>
                        <a:lnTo>
                          <a:pt x="6" y="0"/>
                        </a:lnTo>
                        <a:lnTo>
                          <a:pt x="2" y="2"/>
                        </a:lnTo>
                        <a:lnTo>
                          <a:pt x="0" y="4"/>
                        </a:lnTo>
                        <a:lnTo>
                          <a:pt x="0" y="6"/>
                        </a:lnTo>
                        <a:lnTo>
                          <a:pt x="0" y="6"/>
                        </a:lnTo>
                        <a:lnTo>
                          <a:pt x="0" y="10"/>
                        </a:lnTo>
                        <a:lnTo>
                          <a:pt x="2" y="12"/>
                        </a:lnTo>
                        <a:lnTo>
                          <a:pt x="6" y="14"/>
                        </a:lnTo>
                        <a:lnTo>
                          <a:pt x="8" y="14"/>
                        </a:lnTo>
                        <a:lnTo>
                          <a:pt x="8" y="14"/>
                        </a:lnTo>
                        <a:lnTo>
                          <a:pt x="10" y="14"/>
                        </a:lnTo>
                        <a:lnTo>
                          <a:pt x="14" y="12"/>
                        </a:lnTo>
                        <a:lnTo>
                          <a:pt x="16" y="10"/>
                        </a:lnTo>
                        <a:lnTo>
                          <a:pt x="16" y="6"/>
                        </a:lnTo>
                        <a:lnTo>
                          <a:pt x="16" y="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670" name="Freeform 92"/>
                  <p:cNvSpPr>
                    <a:spLocks/>
                  </p:cNvSpPr>
                  <p:nvPr/>
                </p:nvSpPr>
                <p:spPr bwMode="auto">
                  <a:xfrm>
                    <a:off x="6676131" y="3092243"/>
                    <a:ext cx="291081" cy="52245"/>
                  </a:xfrm>
                  <a:custGeom>
                    <a:avLst/>
                    <a:gdLst>
                      <a:gd name="T0" fmla="*/ 2 w 78"/>
                      <a:gd name="T1" fmla="*/ 14 h 14"/>
                      <a:gd name="T2" fmla="*/ 76 w 78"/>
                      <a:gd name="T3" fmla="*/ 14 h 14"/>
                      <a:gd name="T4" fmla="*/ 76 w 78"/>
                      <a:gd name="T5" fmla="*/ 14 h 14"/>
                      <a:gd name="T6" fmla="*/ 78 w 78"/>
                      <a:gd name="T7" fmla="*/ 14 h 14"/>
                      <a:gd name="T8" fmla="*/ 78 w 78"/>
                      <a:gd name="T9" fmla="*/ 12 h 14"/>
                      <a:gd name="T10" fmla="*/ 78 w 78"/>
                      <a:gd name="T11" fmla="*/ 2 h 14"/>
                      <a:gd name="T12" fmla="*/ 78 w 78"/>
                      <a:gd name="T13" fmla="*/ 2 h 14"/>
                      <a:gd name="T14" fmla="*/ 78 w 78"/>
                      <a:gd name="T15" fmla="*/ 0 h 14"/>
                      <a:gd name="T16" fmla="*/ 76 w 78"/>
                      <a:gd name="T17" fmla="*/ 0 h 14"/>
                      <a:gd name="T18" fmla="*/ 2 w 78"/>
                      <a:gd name="T19" fmla="*/ 0 h 14"/>
                      <a:gd name="T20" fmla="*/ 2 w 78"/>
                      <a:gd name="T21" fmla="*/ 0 h 14"/>
                      <a:gd name="T22" fmla="*/ 0 w 78"/>
                      <a:gd name="T23" fmla="*/ 0 h 14"/>
                      <a:gd name="T24" fmla="*/ 0 w 78"/>
                      <a:gd name="T25" fmla="*/ 2 h 14"/>
                      <a:gd name="T26" fmla="*/ 0 w 78"/>
                      <a:gd name="T27" fmla="*/ 12 h 14"/>
                      <a:gd name="T28" fmla="*/ 0 w 78"/>
                      <a:gd name="T29" fmla="*/ 12 h 14"/>
                      <a:gd name="T30" fmla="*/ 0 w 78"/>
                      <a:gd name="T31" fmla="*/ 14 h 14"/>
                      <a:gd name="T32" fmla="*/ 2 w 78"/>
                      <a:gd name="T33" fmla="*/ 14 h 14"/>
                      <a:gd name="T34" fmla="*/ 2 w 78"/>
                      <a:gd name="T35" fmla="*/ 14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78" h="14">
                        <a:moveTo>
                          <a:pt x="2" y="14"/>
                        </a:moveTo>
                        <a:lnTo>
                          <a:pt x="76" y="14"/>
                        </a:lnTo>
                        <a:lnTo>
                          <a:pt x="76" y="14"/>
                        </a:lnTo>
                        <a:lnTo>
                          <a:pt x="78" y="14"/>
                        </a:lnTo>
                        <a:lnTo>
                          <a:pt x="78" y="12"/>
                        </a:lnTo>
                        <a:lnTo>
                          <a:pt x="78" y="2"/>
                        </a:lnTo>
                        <a:lnTo>
                          <a:pt x="78" y="2"/>
                        </a:lnTo>
                        <a:lnTo>
                          <a:pt x="78" y="0"/>
                        </a:lnTo>
                        <a:lnTo>
                          <a:pt x="76" y="0"/>
                        </a:ln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0"/>
                        </a:lnTo>
                        <a:lnTo>
                          <a:pt x="0" y="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0" y="14"/>
                        </a:lnTo>
                        <a:lnTo>
                          <a:pt x="2" y="14"/>
                        </a:lnTo>
                        <a:lnTo>
                          <a:pt x="2" y="1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671" name="Freeform 93"/>
                  <p:cNvSpPr>
                    <a:spLocks/>
                  </p:cNvSpPr>
                  <p:nvPr/>
                </p:nvSpPr>
                <p:spPr bwMode="auto">
                  <a:xfrm>
                    <a:off x="6564177" y="3092243"/>
                    <a:ext cx="52245" cy="52245"/>
                  </a:xfrm>
                  <a:custGeom>
                    <a:avLst/>
                    <a:gdLst>
                      <a:gd name="T0" fmla="*/ 12 w 14"/>
                      <a:gd name="T1" fmla="*/ 0 h 14"/>
                      <a:gd name="T2" fmla="*/ 2 w 14"/>
                      <a:gd name="T3" fmla="*/ 0 h 14"/>
                      <a:gd name="T4" fmla="*/ 2 w 14"/>
                      <a:gd name="T5" fmla="*/ 0 h 14"/>
                      <a:gd name="T6" fmla="*/ 0 w 14"/>
                      <a:gd name="T7" fmla="*/ 0 h 14"/>
                      <a:gd name="T8" fmla="*/ 0 w 14"/>
                      <a:gd name="T9" fmla="*/ 2 h 14"/>
                      <a:gd name="T10" fmla="*/ 0 w 14"/>
                      <a:gd name="T11" fmla="*/ 12 h 14"/>
                      <a:gd name="T12" fmla="*/ 0 w 14"/>
                      <a:gd name="T13" fmla="*/ 12 h 14"/>
                      <a:gd name="T14" fmla="*/ 0 w 14"/>
                      <a:gd name="T15" fmla="*/ 14 h 14"/>
                      <a:gd name="T16" fmla="*/ 2 w 14"/>
                      <a:gd name="T17" fmla="*/ 14 h 14"/>
                      <a:gd name="T18" fmla="*/ 12 w 14"/>
                      <a:gd name="T19" fmla="*/ 14 h 14"/>
                      <a:gd name="T20" fmla="*/ 12 w 14"/>
                      <a:gd name="T21" fmla="*/ 14 h 14"/>
                      <a:gd name="T22" fmla="*/ 14 w 14"/>
                      <a:gd name="T23" fmla="*/ 14 h 14"/>
                      <a:gd name="T24" fmla="*/ 14 w 14"/>
                      <a:gd name="T25" fmla="*/ 12 h 14"/>
                      <a:gd name="T26" fmla="*/ 14 w 14"/>
                      <a:gd name="T27" fmla="*/ 2 h 14"/>
                      <a:gd name="T28" fmla="*/ 14 w 14"/>
                      <a:gd name="T29" fmla="*/ 2 h 14"/>
                      <a:gd name="T30" fmla="*/ 14 w 14"/>
                      <a:gd name="T31" fmla="*/ 0 h 14"/>
                      <a:gd name="T32" fmla="*/ 12 w 14"/>
                      <a:gd name="T33" fmla="*/ 0 h 14"/>
                      <a:gd name="T34" fmla="*/ 12 w 14"/>
                      <a:gd name="T35" fmla="*/ 0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14" h="14">
                        <a:moveTo>
                          <a:pt x="12" y="0"/>
                        </a:move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0"/>
                        </a:lnTo>
                        <a:lnTo>
                          <a:pt x="0" y="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0" y="14"/>
                        </a:lnTo>
                        <a:lnTo>
                          <a:pt x="2" y="14"/>
                        </a:lnTo>
                        <a:lnTo>
                          <a:pt x="12" y="14"/>
                        </a:lnTo>
                        <a:lnTo>
                          <a:pt x="12" y="14"/>
                        </a:lnTo>
                        <a:lnTo>
                          <a:pt x="14" y="14"/>
                        </a:lnTo>
                        <a:lnTo>
                          <a:pt x="14" y="12"/>
                        </a:lnTo>
                        <a:lnTo>
                          <a:pt x="14" y="2"/>
                        </a:lnTo>
                        <a:lnTo>
                          <a:pt x="14" y="2"/>
                        </a:lnTo>
                        <a:lnTo>
                          <a:pt x="14" y="0"/>
                        </a:lnTo>
                        <a:lnTo>
                          <a:pt x="12" y="0"/>
                        </a:lnTo>
                        <a:lnTo>
                          <a:pt x="12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672" name="Freeform 94"/>
                  <p:cNvSpPr>
                    <a:spLocks/>
                  </p:cNvSpPr>
                  <p:nvPr/>
                </p:nvSpPr>
                <p:spPr bwMode="auto">
                  <a:xfrm>
                    <a:off x="6676131" y="3226588"/>
                    <a:ext cx="291081" cy="52245"/>
                  </a:xfrm>
                  <a:custGeom>
                    <a:avLst/>
                    <a:gdLst>
                      <a:gd name="T0" fmla="*/ 2 w 78"/>
                      <a:gd name="T1" fmla="*/ 14 h 14"/>
                      <a:gd name="T2" fmla="*/ 76 w 78"/>
                      <a:gd name="T3" fmla="*/ 14 h 14"/>
                      <a:gd name="T4" fmla="*/ 76 w 78"/>
                      <a:gd name="T5" fmla="*/ 14 h 14"/>
                      <a:gd name="T6" fmla="*/ 78 w 78"/>
                      <a:gd name="T7" fmla="*/ 14 h 14"/>
                      <a:gd name="T8" fmla="*/ 78 w 78"/>
                      <a:gd name="T9" fmla="*/ 12 h 14"/>
                      <a:gd name="T10" fmla="*/ 78 w 78"/>
                      <a:gd name="T11" fmla="*/ 2 h 14"/>
                      <a:gd name="T12" fmla="*/ 78 w 78"/>
                      <a:gd name="T13" fmla="*/ 2 h 14"/>
                      <a:gd name="T14" fmla="*/ 78 w 78"/>
                      <a:gd name="T15" fmla="*/ 2 h 14"/>
                      <a:gd name="T16" fmla="*/ 76 w 78"/>
                      <a:gd name="T17" fmla="*/ 0 h 14"/>
                      <a:gd name="T18" fmla="*/ 2 w 78"/>
                      <a:gd name="T19" fmla="*/ 0 h 14"/>
                      <a:gd name="T20" fmla="*/ 2 w 78"/>
                      <a:gd name="T21" fmla="*/ 0 h 14"/>
                      <a:gd name="T22" fmla="*/ 0 w 78"/>
                      <a:gd name="T23" fmla="*/ 2 h 14"/>
                      <a:gd name="T24" fmla="*/ 0 w 78"/>
                      <a:gd name="T25" fmla="*/ 2 h 14"/>
                      <a:gd name="T26" fmla="*/ 0 w 78"/>
                      <a:gd name="T27" fmla="*/ 12 h 14"/>
                      <a:gd name="T28" fmla="*/ 0 w 78"/>
                      <a:gd name="T29" fmla="*/ 12 h 14"/>
                      <a:gd name="T30" fmla="*/ 0 w 78"/>
                      <a:gd name="T31" fmla="*/ 14 h 14"/>
                      <a:gd name="T32" fmla="*/ 2 w 78"/>
                      <a:gd name="T33" fmla="*/ 14 h 14"/>
                      <a:gd name="T34" fmla="*/ 2 w 78"/>
                      <a:gd name="T35" fmla="*/ 14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78" h="14">
                        <a:moveTo>
                          <a:pt x="2" y="14"/>
                        </a:moveTo>
                        <a:lnTo>
                          <a:pt x="76" y="14"/>
                        </a:lnTo>
                        <a:lnTo>
                          <a:pt x="76" y="14"/>
                        </a:lnTo>
                        <a:lnTo>
                          <a:pt x="78" y="14"/>
                        </a:lnTo>
                        <a:lnTo>
                          <a:pt x="78" y="12"/>
                        </a:lnTo>
                        <a:lnTo>
                          <a:pt x="78" y="2"/>
                        </a:lnTo>
                        <a:lnTo>
                          <a:pt x="78" y="2"/>
                        </a:lnTo>
                        <a:lnTo>
                          <a:pt x="78" y="2"/>
                        </a:lnTo>
                        <a:lnTo>
                          <a:pt x="76" y="0"/>
                        </a:ln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2"/>
                        </a:lnTo>
                        <a:lnTo>
                          <a:pt x="0" y="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0" y="14"/>
                        </a:lnTo>
                        <a:lnTo>
                          <a:pt x="2" y="14"/>
                        </a:lnTo>
                        <a:lnTo>
                          <a:pt x="2" y="1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673" name="Freeform 95"/>
                  <p:cNvSpPr>
                    <a:spLocks/>
                  </p:cNvSpPr>
                  <p:nvPr/>
                </p:nvSpPr>
                <p:spPr bwMode="auto">
                  <a:xfrm>
                    <a:off x="6564177" y="3226588"/>
                    <a:ext cx="52245" cy="52245"/>
                  </a:xfrm>
                  <a:custGeom>
                    <a:avLst/>
                    <a:gdLst>
                      <a:gd name="T0" fmla="*/ 12 w 14"/>
                      <a:gd name="T1" fmla="*/ 0 h 14"/>
                      <a:gd name="T2" fmla="*/ 2 w 14"/>
                      <a:gd name="T3" fmla="*/ 0 h 14"/>
                      <a:gd name="T4" fmla="*/ 2 w 14"/>
                      <a:gd name="T5" fmla="*/ 0 h 14"/>
                      <a:gd name="T6" fmla="*/ 0 w 14"/>
                      <a:gd name="T7" fmla="*/ 2 h 14"/>
                      <a:gd name="T8" fmla="*/ 0 w 14"/>
                      <a:gd name="T9" fmla="*/ 2 h 14"/>
                      <a:gd name="T10" fmla="*/ 0 w 14"/>
                      <a:gd name="T11" fmla="*/ 12 h 14"/>
                      <a:gd name="T12" fmla="*/ 0 w 14"/>
                      <a:gd name="T13" fmla="*/ 12 h 14"/>
                      <a:gd name="T14" fmla="*/ 0 w 14"/>
                      <a:gd name="T15" fmla="*/ 14 h 14"/>
                      <a:gd name="T16" fmla="*/ 2 w 14"/>
                      <a:gd name="T17" fmla="*/ 14 h 14"/>
                      <a:gd name="T18" fmla="*/ 12 w 14"/>
                      <a:gd name="T19" fmla="*/ 14 h 14"/>
                      <a:gd name="T20" fmla="*/ 12 w 14"/>
                      <a:gd name="T21" fmla="*/ 14 h 14"/>
                      <a:gd name="T22" fmla="*/ 14 w 14"/>
                      <a:gd name="T23" fmla="*/ 14 h 14"/>
                      <a:gd name="T24" fmla="*/ 14 w 14"/>
                      <a:gd name="T25" fmla="*/ 12 h 14"/>
                      <a:gd name="T26" fmla="*/ 14 w 14"/>
                      <a:gd name="T27" fmla="*/ 2 h 14"/>
                      <a:gd name="T28" fmla="*/ 14 w 14"/>
                      <a:gd name="T29" fmla="*/ 2 h 14"/>
                      <a:gd name="T30" fmla="*/ 14 w 14"/>
                      <a:gd name="T31" fmla="*/ 2 h 14"/>
                      <a:gd name="T32" fmla="*/ 12 w 14"/>
                      <a:gd name="T33" fmla="*/ 0 h 14"/>
                      <a:gd name="T34" fmla="*/ 12 w 14"/>
                      <a:gd name="T35" fmla="*/ 0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14" h="14">
                        <a:moveTo>
                          <a:pt x="12" y="0"/>
                        </a:move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2"/>
                        </a:lnTo>
                        <a:lnTo>
                          <a:pt x="0" y="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0" y="14"/>
                        </a:lnTo>
                        <a:lnTo>
                          <a:pt x="2" y="14"/>
                        </a:lnTo>
                        <a:lnTo>
                          <a:pt x="12" y="14"/>
                        </a:lnTo>
                        <a:lnTo>
                          <a:pt x="12" y="14"/>
                        </a:lnTo>
                        <a:lnTo>
                          <a:pt x="14" y="14"/>
                        </a:lnTo>
                        <a:lnTo>
                          <a:pt x="14" y="12"/>
                        </a:lnTo>
                        <a:lnTo>
                          <a:pt x="14" y="2"/>
                        </a:lnTo>
                        <a:lnTo>
                          <a:pt x="14" y="2"/>
                        </a:lnTo>
                        <a:lnTo>
                          <a:pt x="14" y="2"/>
                        </a:lnTo>
                        <a:lnTo>
                          <a:pt x="12" y="0"/>
                        </a:lnTo>
                        <a:lnTo>
                          <a:pt x="12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674" name="Freeform 96"/>
                  <p:cNvSpPr>
                    <a:spLocks/>
                  </p:cNvSpPr>
                  <p:nvPr/>
                </p:nvSpPr>
                <p:spPr bwMode="auto">
                  <a:xfrm>
                    <a:off x="6676131" y="3360933"/>
                    <a:ext cx="291081" cy="59709"/>
                  </a:xfrm>
                  <a:custGeom>
                    <a:avLst/>
                    <a:gdLst>
                      <a:gd name="T0" fmla="*/ 2 w 78"/>
                      <a:gd name="T1" fmla="*/ 16 h 16"/>
                      <a:gd name="T2" fmla="*/ 76 w 78"/>
                      <a:gd name="T3" fmla="*/ 16 h 16"/>
                      <a:gd name="T4" fmla="*/ 76 w 78"/>
                      <a:gd name="T5" fmla="*/ 16 h 16"/>
                      <a:gd name="T6" fmla="*/ 78 w 78"/>
                      <a:gd name="T7" fmla="*/ 14 h 16"/>
                      <a:gd name="T8" fmla="*/ 78 w 78"/>
                      <a:gd name="T9" fmla="*/ 14 h 16"/>
                      <a:gd name="T10" fmla="*/ 78 w 78"/>
                      <a:gd name="T11" fmla="*/ 4 h 16"/>
                      <a:gd name="T12" fmla="*/ 78 w 78"/>
                      <a:gd name="T13" fmla="*/ 4 h 16"/>
                      <a:gd name="T14" fmla="*/ 78 w 78"/>
                      <a:gd name="T15" fmla="*/ 2 h 16"/>
                      <a:gd name="T16" fmla="*/ 76 w 78"/>
                      <a:gd name="T17" fmla="*/ 0 h 16"/>
                      <a:gd name="T18" fmla="*/ 2 w 78"/>
                      <a:gd name="T19" fmla="*/ 0 h 16"/>
                      <a:gd name="T20" fmla="*/ 2 w 78"/>
                      <a:gd name="T21" fmla="*/ 0 h 16"/>
                      <a:gd name="T22" fmla="*/ 0 w 78"/>
                      <a:gd name="T23" fmla="*/ 2 h 16"/>
                      <a:gd name="T24" fmla="*/ 0 w 78"/>
                      <a:gd name="T25" fmla="*/ 4 h 16"/>
                      <a:gd name="T26" fmla="*/ 0 w 78"/>
                      <a:gd name="T27" fmla="*/ 14 h 16"/>
                      <a:gd name="T28" fmla="*/ 0 w 78"/>
                      <a:gd name="T29" fmla="*/ 14 h 16"/>
                      <a:gd name="T30" fmla="*/ 0 w 78"/>
                      <a:gd name="T31" fmla="*/ 14 h 16"/>
                      <a:gd name="T32" fmla="*/ 2 w 78"/>
                      <a:gd name="T33" fmla="*/ 16 h 16"/>
                      <a:gd name="T34" fmla="*/ 2 w 78"/>
                      <a:gd name="T35" fmla="*/ 16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78" h="16">
                        <a:moveTo>
                          <a:pt x="2" y="16"/>
                        </a:moveTo>
                        <a:lnTo>
                          <a:pt x="76" y="16"/>
                        </a:lnTo>
                        <a:lnTo>
                          <a:pt x="76" y="16"/>
                        </a:lnTo>
                        <a:lnTo>
                          <a:pt x="78" y="14"/>
                        </a:lnTo>
                        <a:lnTo>
                          <a:pt x="78" y="14"/>
                        </a:lnTo>
                        <a:lnTo>
                          <a:pt x="78" y="4"/>
                        </a:lnTo>
                        <a:lnTo>
                          <a:pt x="78" y="4"/>
                        </a:lnTo>
                        <a:lnTo>
                          <a:pt x="78" y="2"/>
                        </a:lnTo>
                        <a:lnTo>
                          <a:pt x="76" y="0"/>
                        </a:ln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2"/>
                        </a:lnTo>
                        <a:lnTo>
                          <a:pt x="0" y="4"/>
                        </a:lnTo>
                        <a:lnTo>
                          <a:pt x="0" y="14"/>
                        </a:lnTo>
                        <a:lnTo>
                          <a:pt x="0" y="14"/>
                        </a:lnTo>
                        <a:lnTo>
                          <a:pt x="0" y="14"/>
                        </a:lnTo>
                        <a:lnTo>
                          <a:pt x="2" y="16"/>
                        </a:lnTo>
                        <a:lnTo>
                          <a:pt x="2" y="1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675" name="Freeform 97"/>
                  <p:cNvSpPr>
                    <a:spLocks/>
                  </p:cNvSpPr>
                  <p:nvPr/>
                </p:nvSpPr>
                <p:spPr bwMode="auto">
                  <a:xfrm>
                    <a:off x="6564177" y="3360933"/>
                    <a:ext cx="52245" cy="59709"/>
                  </a:xfrm>
                  <a:custGeom>
                    <a:avLst/>
                    <a:gdLst>
                      <a:gd name="T0" fmla="*/ 12 w 14"/>
                      <a:gd name="T1" fmla="*/ 0 h 16"/>
                      <a:gd name="T2" fmla="*/ 2 w 14"/>
                      <a:gd name="T3" fmla="*/ 0 h 16"/>
                      <a:gd name="T4" fmla="*/ 2 w 14"/>
                      <a:gd name="T5" fmla="*/ 0 h 16"/>
                      <a:gd name="T6" fmla="*/ 0 w 14"/>
                      <a:gd name="T7" fmla="*/ 2 h 16"/>
                      <a:gd name="T8" fmla="*/ 0 w 14"/>
                      <a:gd name="T9" fmla="*/ 4 h 16"/>
                      <a:gd name="T10" fmla="*/ 0 w 14"/>
                      <a:gd name="T11" fmla="*/ 14 h 16"/>
                      <a:gd name="T12" fmla="*/ 0 w 14"/>
                      <a:gd name="T13" fmla="*/ 14 h 16"/>
                      <a:gd name="T14" fmla="*/ 0 w 14"/>
                      <a:gd name="T15" fmla="*/ 14 h 16"/>
                      <a:gd name="T16" fmla="*/ 2 w 14"/>
                      <a:gd name="T17" fmla="*/ 16 h 16"/>
                      <a:gd name="T18" fmla="*/ 12 w 14"/>
                      <a:gd name="T19" fmla="*/ 16 h 16"/>
                      <a:gd name="T20" fmla="*/ 12 w 14"/>
                      <a:gd name="T21" fmla="*/ 16 h 16"/>
                      <a:gd name="T22" fmla="*/ 14 w 14"/>
                      <a:gd name="T23" fmla="*/ 14 h 16"/>
                      <a:gd name="T24" fmla="*/ 14 w 14"/>
                      <a:gd name="T25" fmla="*/ 14 h 16"/>
                      <a:gd name="T26" fmla="*/ 14 w 14"/>
                      <a:gd name="T27" fmla="*/ 4 h 16"/>
                      <a:gd name="T28" fmla="*/ 14 w 14"/>
                      <a:gd name="T29" fmla="*/ 4 h 16"/>
                      <a:gd name="T30" fmla="*/ 14 w 14"/>
                      <a:gd name="T31" fmla="*/ 2 h 16"/>
                      <a:gd name="T32" fmla="*/ 12 w 14"/>
                      <a:gd name="T33" fmla="*/ 0 h 16"/>
                      <a:gd name="T34" fmla="*/ 12 w 14"/>
                      <a:gd name="T35" fmla="*/ 0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14" h="16">
                        <a:moveTo>
                          <a:pt x="12" y="0"/>
                        </a:move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2"/>
                        </a:lnTo>
                        <a:lnTo>
                          <a:pt x="0" y="4"/>
                        </a:lnTo>
                        <a:lnTo>
                          <a:pt x="0" y="14"/>
                        </a:lnTo>
                        <a:lnTo>
                          <a:pt x="0" y="14"/>
                        </a:lnTo>
                        <a:lnTo>
                          <a:pt x="0" y="14"/>
                        </a:lnTo>
                        <a:lnTo>
                          <a:pt x="2" y="16"/>
                        </a:lnTo>
                        <a:lnTo>
                          <a:pt x="12" y="16"/>
                        </a:lnTo>
                        <a:lnTo>
                          <a:pt x="12" y="16"/>
                        </a:lnTo>
                        <a:lnTo>
                          <a:pt x="14" y="14"/>
                        </a:lnTo>
                        <a:lnTo>
                          <a:pt x="14" y="14"/>
                        </a:lnTo>
                        <a:lnTo>
                          <a:pt x="14" y="4"/>
                        </a:lnTo>
                        <a:lnTo>
                          <a:pt x="14" y="4"/>
                        </a:lnTo>
                        <a:lnTo>
                          <a:pt x="14" y="2"/>
                        </a:lnTo>
                        <a:lnTo>
                          <a:pt x="12" y="0"/>
                        </a:lnTo>
                        <a:lnTo>
                          <a:pt x="12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676" name="Freeform 98"/>
                  <p:cNvSpPr>
                    <a:spLocks/>
                  </p:cNvSpPr>
                  <p:nvPr/>
                </p:nvSpPr>
                <p:spPr bwMode="auto">
                  <a:xfrm>
                    <a:off x="6676131" y="3502741"/>
                    <a:ext cx="186590" cy="52245"/>
                  </a:xfrm>
                  <a:custGeom>
                    <a:avLst/>
                    <a:gdLst>
                      <a:gd name="T0" fmla="*/ 50 w 50"/>
                      <a:gd name="T1" fmla="*/ 12 h 14"/>
                      <a:gd name="T2" fmla="*/ 50 w 50"/>
                      <a:gd name="T3" fmla="*/ 2 h 14"/>
                      <a:gd name="T4" fmla="*/ 50 w 50"/>
                      <a:gd name="T5" fmla="*/ 2 h 14"/>
                      <a:gd name="T6" fmla="*/ 48 w 50"/>
                      <a:gd name="T7" fmla="*/ 0 h 14"/>
                      <a:gd name="T8" fmla="*/ 48 w 50"/>
                      <a:gd name="T9" fmla="*/ 0 h 14"/>
                      <a:gd name="T10" fmla="*/ 2 w 50"/>
                      <a:gd name="T11" fmla="*/ 0 h 14"/>
                      <a:gd name="T12" fmla="*/ 2 w 50"/>
                      <a:gd name="T13" fmla="*/ 0 h 14"/>
                      <a:gd name="T14" fmla="*/ 0 w 50"/>
                      <a:gd name="T15" fmla="*/ 0 h 14"/>
                      <a:gd name="T16" fmla="*/ 0 w 50"/>
                      <a:gd name="T17" fmla="*/ 2 h 14"/>
                      <a:gd name="T18" fmla="*/ 0 w 50"/>
                      <a:gd name="T19" fmla="*/ 12 h 14"/>
                      <a:gd name="T20" fmla="*/ 0 w 50"/>
                      <a:gd name="T21" fmla="*/ 12 h 14"/>
                      <a:gd name="T22" fmla="*/ 0 w 50"/>
                      <a:gd name="T23" fmla="*/ 12 h 14"/>
                      <a:gd name="T24" fmla="*/ 2 w 50"/>
                      <a:gd name="T25" fmla="*/ 14 h 14"/>
                      <a:gd name="T26" fmla="*/ 48 w 50"/>
                      <a:gd name="T27" fmla="*/ 14 h 14"/>
                      <a:gd name="T28" fmla="*/ 48 w 50"/>
                      <a:gd name="T29" fmla="*/ 14 h 14"/>
                      <a:gd name="T30" fmla="*/ 48 w 50"/>
                      <a:gd name="T31" fmla="*/ 12 h 14"/>
                      <a:gd name="T32" fmla="*/ 50 w 50"/>
                      <a:gd name="T33" fmla="*/ 12 h 14"/>
                      <a:gd name="T34" fmla="*/ 50 w 50"/>
                      <a:gd name="T35" fmla="*/ 12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50" h="14">
                        <a:moveTo>
                          <a:pt x="50" y="12"/>
                        </a:moveTo>
                        <a:lnTo>
                          <a:pt x="50" y="2"/>
                        </a:lnTo>
                        <a:lnTo>
                          <a:pt x="50" y="2"/>
                        </a:lnTo>
                        <a:lnTo>
                          <a:pt x="48" y="0"/>
                        </a:lnTo>
                        <a:lnTo>
                          <a:pt x="48" y="0"/>
                        </a:ln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0"/>
                        </a:lnTo>
                        <a:lnTo>
                          <a:pt x="0" y="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2" y="14"/>
                        </a:lnTo>
                        <a:lnTo>
                          <a:pt x="48" y="14"/>
                        </a:lnTo>
                        <a:lnTo>
                          <a:pt x="48" y="14"/>
                        </a:lnTo>
                        <a:lnTo>
                          <a:pt x="48" y="12"/>
                        </a:lnTo>
                        <a:lnTo>
                          <a:pt x="50" y="12"/>
                        </a:lnTo>
                        <a:lnTo>
                          <a:pt x="50" y="1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677" name="Freeform 99"/>
                  <p:cNvSpPr>
                    <a:spLocks/>
                  </p:cNvSpPr>
                  <p:nvPr/>
                </p:nvSpPr>
                <p:spPr bwMode="auto">
                  <a:xfrm>
                    <a:off x="6564177" y="3502741"/>
                    <a:ext cx="52245" cy="52245"/>
                  </a:xfrm>
                  <a:custGeom>
                    <a:avLst/>
                    <a:gdLst>
                      <a:gd name="T0" fmla="*/ 12 w 14"/>
                      <a:gd name="T1" fmla="*/ 0 h 14"/>
                      <a:gd name="T2" fmla="*/ 2 w 14"/>
                      <a:gd name="T3" fmla="*/ 0 h 14"/>
                      <a:gd name="T4" fmla="*/ 2 w 14"/>
                      <a:gd name="T5" fmla="*/ 0 h 14"/>
                      <a:gd name="T6" fmla="*/ 0 w 14"/>
                      <a:gd name="T7" fmla="*/ 0 h 14"/>
                      <a:gd name="T8" fmla="*/ 0 w 14"/>
                      <a:gd name="T9" fmla="*/ 2 h 14"/>
                      <a:gd name="T10" fmla="*/ 0 w 14"/>
                      <a:gd name="T11" fmla="*/ 12 h 14"/>
                      <a:gd name="T12" fmla="*/ 0 w 14"/>
                      <a:gd name="T13" fmla="*/ 12 h 14"/>
                      <a:gd name="T14" fmla="*/ 0 w 14"/>
                      <a:gd name="T15" fmla="*/ 12 h 14"/>
                      <a:gd name="T16" fmla="*/ 2 w 14"/>
                      <a:gd name="T17" fmla="*/ 14 h 14"/>
                      <a:gd name="T18" fmla="*/ 12 w 14"/>
                      <a:gd name="T19" fmla="*/ 14 h 14"/>
                      <a:gd name="T20" fmla="*/ 12 w 14"/>
                      <a:gd name="T21" fmla="*/ 14 h 14"/>
                      <a:gd name="T22" fmla="*/ 14 w 14"/>
                      <a:gd name="T23" fmla="*/ 12 h 14"/>
                      <a:gd name="T24" fmla="*/ 14 w 14"/>
                      <a:gd name="T25" fmla="*/ 12 h 14"/>
                      <a:gd name="T26" fmla="*/ 14 w 14"/>
                      <a:gd name="T27" fmla="*/ 2 h 14"/>
                      <a:gd name="T28" fmla="*/ 14 w 14"/>
                      <a:gd name="T29" fmla="*/ 2 h 14"/>
                      <a:gd name="T30" fmla="*/ 14 w 14"/>
                      <a:gd name="T31" fmla="*/ 0 h 14"/>
                      <a:gd name="T32" fmla="*/ 12 w 14"/>
                      <a:gd name="T33" fmla="*/ 0 h 14"/>
                      <a:gd name="T34" fmla="*/ 12 w 14"/>
                      <a:gd name="T35" fmla="*/ 0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14" h="14">
                        <a:moveTo>
                          <a:pt x="12" y="0"/>
                        </a:move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0"/>
                        </a:lnTo>
                        <a:lnTo>
                          <a:pt x="0" y="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2" y="14"/>
                        </a:lnTo>
                        <a:lnTo>
                          <a:pt x="12" y="14"/>
                        </a:lnTo>
                        <a:lnTo>
                          <a:pt x="12" y="14"/>
                        </a:lnTo>
                        <a:lnTo>
                          <a:pt x="14" y="12"/>
                        </a:lnTo>
                        <a:lnTo>
                          <a:pt x="14" y="12"/>
                        </a:lnTo>
                        <a:lnTo>
                          <a:pt x="14" y="2"/>
                        </a:lnTo>
                        <a:lnTo>
                          <a:pt x="14" y="2"/>
                        </a:lnTo>
                        <a:lnTo>
                          <a:pt x="14" y="0"/>
                        </a:lnTo>
                        <a:lnTo>
                          <a:pt x="12" y="0"/>
                        </a:lnTo>
                        <a:lnTo>
                          <a:pt x="12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</p:grpSp>
          </p:grpSp>
          <p:grpSp>
            <p:nvGrpSpPr>
              <p:cNvPr id="622" name="그룹 621"/>
              <p:cNvGrpSpPr/>
              <p:nvPr/>
            </p:nvGrpSpPr>
            <p:grpSpPr>
              <a:xfrm>
                <a:off x="-3248259" y="2612806"/>
                <a:ext cx="706039" cy="956563"/>
                <a:chOff x="6414905" y="2778771"/>
                <a:chExt cx="694116" cy="940415"/>
              </a:xfrm>
              <a:grpFill/>
            </p:grpSpPr>
            <p:sp>
              <p:nvSpPr>
                <p:cNvPr id="655" name="Freeform 90"/>
                <p:cNvSpPr>
                  <a:spLocks noEditPoints="1"/>
                </p:cNvSpPr>
                <p:nvPr/>
              </p:nvSpPr>
              <p:spPr bwMode="auto">
                <a:xfrm>
                  <a:off x="6414905" y="2778771"/>
                  <a:ext cx="694116" cy="940415"/>
                </a:xfrm>
                <a:custGeom>
                  <a:avLst/>
                  <a:gdLst>
                    <a:gd name="T0" fmla="*/ 60 w 186"/>
                    <a:gd name="T1" fmla="*/ 252 h 252"/>
                    <a:gd name="T2" fmla="*/ 128 w 186"/>
                    <a:gd name="T3" fmla="*/ 252 h 252"/>
                    <a:gd name="T4" fmla="*/ 172 w 186"/>
                    <a:gd name="T5" fmla="*/ 252 h 252"/>
                    <a:gd name="T6" fmla="*/ 178 w 186"/>
                    <a:gd name="T7" fmla="*/ 250 h 252"/>
                    <a:gd name="T8" fmla="*/ 186 w 186"/>
                    <a:gd name="T9" fmla="*/ 242 h 252"/>
                    <a:gd name="T10" fmla="*/ 186 w 186"/>
                    <a:gd name="T11" fmla="*/ 44 h 252"/>
                    <a:gd name="T12" fmla="*/ 186 w 186"/>
                    <a:gd name="T13" fmla="*/ 40 h 252"/>
                    <a:gd name="T14" fmla="*/ 178 w 186"/>
                    <a:gd name="T15" fmla="*/ 32 h 252"/>
                    <a:gd name="T16" fmla="*/ 156 w 186"/>
                    <a:gd name="T17" fmla="*/ 30 h 252"/>
                    <a:gd name="T18" fmla="*/ 150 w 186"/>
                    <a:gd name="T19" fmla="*/ 26 h 252"/>
                    <a:gd name="T20" fmla="*/ 136 w 186"/>
                    <a:gd name="T21" fmla="*/ 22 h 252"/>
                    <a:gd name="T22" fmla="*/ 124 w 186"/>
                    <a:gd name="T23" fmla="*/ 20 h 252"/>
                    <a:gd name="T24" fmla="*/ 118 w 186"/>
                    <a:gd name="T25" fmla="*/ 12 h 252"/>
                    <a:gd name="T26" fmla="*/ 112 w 186"/>
                    <a:gd name="T27" fmla="*/ 6 h 252"/>
                    <a:gd name="T28" fmla="*/ 94 w 186"/>
                    <a:gd name="T29" fmla="*/ 0 h 252"/>
                    <a:gd name="T30" fmla="*/ 86 w 186"/>
                    <a:gd name="T31" fmla="*/ 2 h 252"/>
                    <a:gd name="T32" fmla="*/ 78 w 186"/>
                    <a:gd name="T33" fmla="*/ 6 h 252"/>
                    <a:gd name="T34" fmla="*/ 66 w 186"/>
                    <a:gd name="T35" fmla="*/ 20 h 252"/>
                    <a:gd name="T36" fmla="*/ 60 w 186"/>
                    <a:gd name="T37" fmla="*/ 20 h 252"/>
                    <a:gd name="T38" fmla="*/ 44 w 186"/>
                    <a:gd name="T39" fmla="*/ 24 h 252"/>
                    <a:gd name="T40" fmla="*/ 32 w 186"/>
                    <a:gd name="T41" fmla="*/ 30 h 252"/>
                    <a:gd name="T42" fmla="*/ 16 w 186"/>
                    <a:gd name="T43" fmla="*/ 30 h 252"/>
                    <a:gd name="T44" fmla="*/ 6 w 186"/>
                    <a:gd name="T45" fmla="*/ 34 h 252"/>
                    <a:gd name="T46" fmla="*/ 0 w 186"/>
                    <a:gd name="T47" fmla="*/ 44 h 252"/>
                    <a:gd name="T48" fmla="*/ 0 w 186"/>
                    <a:gd name="T49" fmla="*/ 238 h 252"/>
                    <a:gd name="T50" fmla="*/ 6 w 186"/>
                    <a:gd name="T51" fmla="*/ 248 h 252"/>
                    <a:gd name="T52" fmla="*/ 16 w 186"/>
                    <a:gd name="T53" fmla="*/ 252 h 252"/>
                    <a:gd name="T54" fmla="*/ 44 w 186"/>
                    <a:gd name="T55" fmla="*/ 42 h 252"/>
                    <a:gd name="T56" fmla="*/ 50 w 186"/>
                    <a:gd name="T57" fmla="*/ 38 h 252"/>
                    <a:gd name="T58" fmla="*/ 72 w 186"/>
                    <a:gd name="T59" fmla="*/ 36 h 252"/>
                    <a:gd name="T60" fmla="*/ 78 w 186"/>
                    <a:gd name="T61" fmla="*/ 28 h 252"/>
                    <a:gd name="T62" fmla="*/ 80 w 186"/>
                    <a:gd name="T63" fmla="*/ 28 h 252"/>
                    <a:gd name="T64" fmla="*/ 82 w 186"/>
                    <a:gd name="T65" fmla="*/ 22 h 252"/>
                    <a:gd name="T66" fmla="*/ 86 w 186"/>
                    <a:gd name="T67" fmla="*/ 18 h 252"/>
                    <a:gd name="T68" fmla="*/ 94 w 186"/>
                    <a:gd name="T69" fmla="*/ 16 h 252"/>
                    <a:gd name="T70" fmla="*/ 102 w 186"/>
                    <a:gd name="T71" fmla="*/ 18 h 252"/>
                    <a:gd name="T72" fmla="*/ 110 w 186"/>
                    <a:gd name="T73" fmla="*/ 28 h 252"/>
                    <a:gd name="T74" fmla="*/ 110 w 186"/>
                    <a:gd name="T75" fmla="*/ 28 h 252"/>
                    <a:gd name="T76" fmla="*/ 118 w 186"/>
                    <a:gd name="T77" fmla="*/ 36 h 252"/>
                    <a:gd name="T78" fmla="*/ 128 w 186"/>
                    <a:gd name="T79" fmla="*/ 36 h 252"/>
                    <a:gd name="T80" fmla="*/ 144 w 186"/>
                    <a:gd name="T81" fmla="*/ 42 h 252"/>
                    <a:gd name="T82" fmla="*/ 146 w 186"/>
                    <a:gd name="T83" fmla="*/ 46 h 252"/>
                    <a:gd name="T84" fmla="*/ 94 w 186"/>
                    <a:gd name="T85" fmla="*/ 46 h 252"/>
                    <a:gd name="T86" fmla="*/ 42 w 186"/>
                    <a:gd name="T87" fmla="*/ 46 h 252"/>
                    <a:gd name="T88" fmla="*/ 44 w 186"/>
                    <a:gd name="T89" fmla="*/ 42 h 252"/>
                    <a:gd name="T90" fmla="*/ 18 w 186"/>
                    <a:gd name="T91" fmla="*/ 44 h 252"/>
                    <a:gd name="T92" fmla="*/ 26 w 186"/>
                    <a:gd name="T93" fmla="*/ 44 h 252"/>
                    <a:gd name="T94" fmla="*/ 26 w 186"/>
                    <a:gd name="T95" fmla="*/ 50 h 252"/>
                    <a:gd name="T96" fmla="*/ 26 w 186"/>
                    <a:gd name="T97" fmla="*/ 62 h 252"/>
                    <a:gd name="T98" fmla="*/ 92 w 186"/>
                    <a:gd name="T99" fmla="*/ 62 h 252"/>
                    <a:gd name="T100" fmla="*/ 96 w 186"/>
                    <a:gd name="T101" fmla="*/ 62 h 252"/>
                    <a:gd name="T102" fmla="*/ 162 w 186"/>
                    <a:gd name="T103" fmla="*/ 62 h 252"/>
                    <a:gd name="T104" fmla="*/ 164 w 186"/>
                    <a:gd name="T105" fmla="*/ 54 h 252"/>
                    <a:gd name="T106" fmla="*/ 162 w 186"/>
                    <a:gd name="T107" fmla="*/ 44 h 252"/>
                    <a:gd name="T108" fmla="*/ 170 w 186"/>
                    <a:gd name="T109" fmla="*/ 44 h 252"/>
                    <a:gd name="T110" fmla="*/ 170 w 186"/>
                    <a:gd name="T111" fmla="*/ 238 h 252"/>
                    <a:gd name="T112" fmla="*/ 94 w 186"/>
                    <a:gd name="T113" fmla="*/ 238 h 252"/>
                    <a:gd name="T114" fmla="*/ 18 w 186"/>
                    <a:gd name="T115" fmla="*/ 238 h 252"/>
                    <a:gd name="T116" fmla="*/ 18 w 186"/>
                    <a:gd name="T117" fmla="*/ 44 h 2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186" h="252">
                      <a:moveTo>
                        <a:pt x="28" y="252"/>
                      </a:moveTo>
                      <a:lnTo>
                        <a:pt x="60" y="252"/>
                      </a:lnTo>
                      <a:lnTo>
                        <a:pt x="94" y="252"/>
                      </a:lnTo>
                      <a:lnTo>
                        <a:pt x="128" y="252"/>
                      </a:lnTo>
                      <a:lnTo>
                        <a:pt x="160" y="252"/>
                      </a:lnTo>
                      <a:lnTo>
                        <a:pt x="172" y="252"/>
                      </a:lnTo>
                      <a:lnTo>
                        <a:pt x="172" y="252"/>
                      </a:lnTo>
                      <a:lnTo>
                        <a:pt x="178" y="250"/>
                      </a:lnTo>
                      <a:lnTo>
                        <a:pt x="182" y="248"/>
                      </a:lnTo>
                      <a:lnTo>
                        <a:pt x="186" y="242"/>
                      </a:lnTo>
                      <a:lnTo>
                        <a:pt x="186" y="238"/>
                      </a:lnTo>
                      <a:lnTo>
                        <a:pt x="186" y="44"/>
                      </a:lnTo>
                      <a:lnTo>
                        <a:pt x="186" y="44"/>
                      </a:lnTo>
                      <a:lnTo>
                        <a:pt x="186" y="40"/>
                      </a:lnTo>
                      <a:lnTo>
                        <a:pt x="182" y="34"/>
                      </a:lnTo>
                      <a:lnTo>
                        <a:pt x="178" y="32"/>
                      </a:lnTo>
                      <a:lnTo>
                        <a:pt x="172" y="30"/>
                      </a:lnTo>
                      <a:lnTo>
                        <a:pt x="156" y="30"/>
                      </a:lnTo>
                      <a:lnTo>
                        <a:pt x="156" y="30"/>
                      </a:lnTo>
                      <a:lnTo>
                        <a:pt x="150" y="26"/>
                      </a:lnTo>
                      <a:lnTo>
                        <a:pt x="144" y="24"/>
                      </a:lnTo>
                      <a:lnTo>
                        <a:pt x="136" y="22"/>
                      </a:lnTo>
                      <a:lnTo>
                        <a:pt x="128" y="20"/>
                      </a:lnTo>
                      <a:lnTo>
                        <a:pt x="124" y="20"/>
                      </a:lnTo>
                      <a:lnTo>
                        <a:pt x="124" y="20"/>
                      </a:lnTo>
                      <a:lnTo>
                        <a:pt x="118" y="12"/>
                      </a:lnTo>
                      <a:lnTo>
                        <a:pt x="112" y="6"/>
                      </a:lnTo>
                      <a:lnTo>
                        <a:pt x="112" y="6"/>
                      </a:lnTo>
                      <a:lnTo>
                        <a:pt x="104" y="2"/>
                      </a:lnTo>
                      <a:lnTo>
                        <a:pt x="94" y="0"/>
                      </a:lnTo>
                      <a:lnTo>
                        <a:pt x="94" y="0"/>
                      </a:lnTo>
                      <a:lnTo>
                        <a:pt x="86" y="2"/>
                      </a:lnTo>
                      <a:lnTo>
                        <a:pt x="78" y="6"/>
                      </a:lnTo>
                      <a:lnTo>
                        <a:pt x="78" y="6"/>
                      </a:lnTo>
                      <a:lnTo>
                        <a:pt x="70" y="12"/>
                      </a:lnTo>
                      <a:lnTo>
                        <a:pt x="66" y="20"/>
                      </a:lnTo>
                      <a:lnTo>
                        <a:pt x="60" y="20"/>
                      </a:lnTo>
                      <a:lnTo>
                        <a:pt x="60" y="20"/>
                      </a:lnTo>
                      <a:lnTo>
                        <a:pt x="52" y="22"/>
                      </a:lnTo>
                      <a:lnTo>
                        <a:pt x="44" y="24"/>
                      </a:lnTo>
                      <a:lnTo>
                        <a:pt x="38" y="26"/>
                      </a:lnTo>
                      <a:lnTo>
                        <a:pt x="32" y="30"/>
                      </a:lnTo>
                      <a:lnTo>
                        <a:pt x="16" y="30"/>
                      </a:lnTo>
                      <a:lnTo>
                        <a:pt x="16" y="30"/>
                      </a:lnTo>
                      <a:lnTo>
                        <a:pt x="10" y="32"/>
                      </a:lnTo>
                      <a:lnTo>
                        <a:pt x="6" y="34"/>
                      </a:lnTo>
                      <a:lnTo>
                        <a:pt x="2" y="40"/>
                      </a:lnTo>
                      <a:lnTo>
                        <a:pt x="0" y="44"/>
                      </a:lnTo>
                      <a:lnTo>
                        <a:pt x="0" y="238"/>
                      </a:lnTo>
                      <a:lnTo>
                        <a:pt x="0" y="238"/>
                      </a:lnTo>
                      <a:lnTo>
                        <a:pt x="2" y="242"/>
                      </a:lnTo>
                      <a:lnTo>
                        <a:pt x="6" y="248"/>
                      </a:lnTo>
                      <a:lnTo>
                        <a:pt x="10" y="250"/>
                      </a:lnTo>
                      <a:lnTo>
                        <a:pt x="16" y="252"/>
                      </a:lnTo>
                      <a:lnTo>
                        <a:pt x="28" y="252"/>
                      </a:lnTo>
                      <a:close/>
                      <a:moveTo>
                        <a:pt x="44" y="42"/>
                      </a:moveTo>
                      <a:lnTo>
                        <a:pt x="44" y="42"/>
                      </a:lnTo>
                      <a:lnTo>
                        <a:pt x="50" y="38"/>
                      </a:lnTo>
                      <a:lnTo>
                        <a:pt x="60" y="36"/>
                      </a:lnTo>
                      <a:lnTo>
                        <a:pt x="72" y="36"/>
                      </a:lnTo>
                      <a:lnTo>
                        <a:pt x="78" y="36"/>
                      </a:lnTo>
                      <a:lnTo>
                        <a:pt x="78" y="28"/>
                      </a:lnTo>
                      <a:lnTo>
                        <a:pt x="78" y="28"/>
                      </a:lnTo>
                      <a:lnTo>
                        <a:pt x="80" y="28"/>
                      </a:lnTo>
                      <a:lnTo>
                        <a:pt x="80" y="28"/>
                      </a:lnTo>
                      <a:lnTo>
                        <a:pt x="82" y="22"/>
                      </a:lnTo>
                      <a:lnTo>
                        <a:pt x="86" y="18"/>
                      </a:lnTo>
                      <a:lnTo>
                        <a:pt x="86" y="18"/>
                      </a:lnTo>
                      <a:lnTo>
                        <a:pt x="94" y="16"/>
                      </a:lnTo>
                      <a:lnTo>
                        <a:pt x="94" y="16"/>
                      </a:lnTo>
                      <a:lnTo>
                        <a:pt x="102" y="18"/>
                      </a:lnTo>
                      <a:lnTo>
                        <a:pt x="102" y="18"/>
                      </a:lnTo>
                      <a:lnTo>
                        <a:pt x="108" y="22"/>
                      </a:lnTo>
                      <a:lnTo>
                        <a:pt x="110" y="28"/>
                      </a:lnTo>
                      <a:lnTo>
                        <a:pt x="110" y="28"/>
                      </a:lnTo>
                      <a:lnTo>
                        <a:pt x="110" y="28"/>
                      </a:lnTo>
                      <a:lnTo>
                        <a:pt x="110" y="36"/>
                      </a:lnTo>
                      <a:lnTo>
                        <a:pt x="118" y="36"/>
                      </a:lnTo>
                      <a:lnTo>
                        <a:pt x="128" y="36"/>
                      </a:lnTo>
                      <a:lnTo>
                        <a:pt x="128" y="36"/>
                      </a:lnTo>
                      <a:lnTo>
                        <a:pt x="138" y="38"/>
                      </a:lnTo>
                      <a:lnTo>
                        <a:pt x="144" y="42"/>
                      </a:lnTo>
                      <a:lnTo>
                        <a:pt x="144" y="42"/>
                      </a:lnTo>
                      <a:lnTo>
                        <a:pt x="146" y="46"/>
                      </a:lnTo>
                      <a:lnTo>
                        <a:pt x="96" y="46"/>
                      </a:lnTo>
                      <a:lnTo>
                        <a:pt x="94" y="46"/>
                      </a:lnTo>
                      <a:lnTo>
                        <a:pt x="92" y="46"/>
                      </a:lnTo>
                      <a:lnTo>
                        <a:pt x="42" y="46"/>
                      </a:lnTo>
                      <a:lnTo>
                        <a:pt x="42" y="46"/>
                      </a:lnTo>
                      <a:lnTo>
                        <a:pt x="44" y="42"/>
                      </a:lnTo>
                      <a:lnTo>
                        <a:pt x="44" y="42"/>
                      </a:lnTo>
                      <a:close/>
                      <a:moveTo>
                        <a:pt x="18" y="44"/>
                      </a:moveTo>
                      <a:lnTo>
                        <a:pt x="18" y="44"/>
                      </a:lnTo>
                      <a:lnTo>
                        <a:pt x="26" y="44"/>
                      </a:lnTo>
                      <a:lnTo>
                        <a:pt x="26" y="44"/>
                      </a:lnTo>
                      <a:lnTo>
                        <a:pt x="26" y="50"/>
                      </a:lnTo>
                      <a:lnTo>
                        <a:pt x="26" y="54"/>
                      </a:lnTo>
                      <a:lnTo>
                        <a:pt x="26" y="62"/>
                      </a:lnTo>
                      <a:lnTo>
                        <a:pt x="34" y="62"/>
                      </a:lnTo>
                      <a:lnTo>
                        <a:pt x="92" y="62"/>
                      </a:lnTo>
                      <a:lnTo>
                        <a:pt x="94" y="62"/>
                      </a:lnTo>
                      <a:lnTo>
                        <a:pt x="96" y="62"/>
                      </a:lnTo>
                      <a:lnTo>
                        <a:pt x="156" y="62"/>
                      </a:lnTo>
                      <a:lnTo>
                        <a:pt x="162" y="62"/>
                      </a:lnTo>
                      <a:lnTo>
                        <a:pt x="164" y="54"/>
                      </a:lnTo>
                      <a:lnTo>
                        <a:pt x="164" y="54"/>
                      </a:lnTo>
                      <a:lnTo>
                        <a:pt x="164" y="50"/>
                      </a:lnTo>
                      <a:lnTo>
                        <a:pt x="162" y="44"/>
                      </a:lnTo>
                      <a:lnTo>
                        <a:pt x="162" y="44"/>
                      </a:lnTo>
                      <a:lnTo>
                        <a:pt x="170" y="44"/>
                      </a:lnTo>
                      <a:lnTo>
                        <a:pt x="170" y="44"/>
                      </a:lnTo>
                      <a:lnTo>
                        <a:pt x="170" y="238"/>
                      </a:lnTo>
                      <a:lnTo>
                        <a:pt x="170" y="238"/>
                      </a:lnTo>
                      <a:lnTo>
                        <a:pt x="94" y="238"/>
                      </a:lnTo>
                      <a:lnTo>
                        <a:pt x="94" y="238"/>
                      </a:lnTo>
                      <a:lnTo>
                        <a:pt x="18" y="238"/>
                      </a:lnTo>
                      <a:lnTo>
                        <a:pt x="18" y="238"/>
                      </a:lnTo>
                      <a:lnTo>
                        <a:pt x="18" y="44"/>
                      </a:lnTo>
                      <a:lnTo>
                        <a:pt x="18" y="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56" name="Freeform 91"/>
                <p:cNvSpPr>
                  <a:spLocks/>
                </p:cNvSpPr>
                <p:nvPr/>
              </p:nvSpPr>
              <p:spPr bwMode="auto">
                <a:xfrm>
                  <a:off x="6735840" y="2868334"/>
                  <a:ext cx="59709" cy="52245"/>
                </a:xfrm>
                <a:custGeom>
                  <a:avLst/>
                  <a:gdLst>
                    <a:gd name="T0" fmla="*/ 16 w 16"/>
                    <a:gd name="T1" fmla="*/ 6 h 14"/>
                    <a:gd name="T2" fmla="*/ 16 w 16"/>
                    <a:gd name="T3" fmla="*/ 6 h 14"/>
                    <a:gd name="T4" fmla="*/ 16 w 16"/>
                    <a:gd name="T5" fmla="*/ 4 h 14"/>
                    <a:gd name="T6" fmla="*/ 14 w 16"/>
                    <a:gd name="T7" fmla="*/ 2 h 14"/>
                    <a:gd name="T8" fmla="*/ 10 w 16"/>
                    <a:gd name="T9" fmla="*/ 0 h 14"/>
                    <a:gd name="T10" fmla="*/ 8 w 16"/>
                    <a:gd name="T11" fmla="*/ 0 h 14"/>
                    <a:gd name="T12" fmla="*/ 8 w 16"/>
                    <a:gd name="T13" fmla="*/ 0 h 14"/>
                    <a:gd name="T14" fmla="*/ 6 w 16"/>
                    <a:gd name="T15" fmla="*/ 0 h 14"/>
                    <a:gd name="T16" fmla="*/ 2 w 16"/>
                    <a:gd name="T17" fmla="*/ 2 h 14"/>
                    <a:gd name="T18" fmla="*/ 0 w 16"/>
                    <a:gd name="T19" fmla="*/ 4 h 14"/>
                    <a:gd name="T20" fmla="*/ 0 w 16"/>
                    <a:gd name="T21" fmla="*/ 6 h 14"/>
                    <a:gd name="T22" fmla="*/ 0 w 16"/>
                    <a:gd name="T23" fmla="*/ 6 h 14"/>
                    <a:gd name="T24" fmla="*/ 0 w 16"/>
                    <a:gd name="T25" fmla="*/ 10 h 14"/>
                    <a:gd name="T26" fmla="*/ 2 w 16"/>
                    <a:gd name="T27" fmla="*/ 12 h 14"/>
                    <a:gd name="T28" fmla="*/ 6 w 16"/>
                    <a:gd name="T29" fmla="*/ 14 h 14"/>
                    <a:gd name="T30" fmla="*/ 8 w 16"/>
                    <a:gd name="T31" fmla="*/ 14 h 14"/>
                    <a:gd name="T32" fmla="*/ 8 w 16"/>
                    <a:gd name="T33" fmla="*/ 14 h 14"/>
                    <a:gd name="T34" fmla="*/ 10 w 16"/>
                    <a:gd name="T35" fmla="*/ 14 h 14"/>
                    <a:gd name="T36" fmla="*/ 14 w 16"/>
                    <a:gd name="T37" fmla="*/ 12 h 14"/>
                    <a:gd name="T38" fmla="*/ 16 w 16"/>
                    <a:gd name="T39" fmla="*/ 10 h 14"/>
                    <a:gd name="T40" fmla="*/ 16 w 16"/>
                    <a:gd name="T41" fmla="*/ 6 h 14"/>
                    <a:gd name="T42" fmla="*/ 16 w 16"/>
                    <a:gd name="T43" fmla="*/ 6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16" h="14">
                      <a:moveTo>
                        <a:pt x="16" y="6"/>
                      </a:moveTo>
                      <a:lnTo>
                        <a:pt x="16" y="6"/>
                      </a:lnTo>
                      <a:lnTo>
                        <a:pt x="16" y="4"/>
                      </a:lnTo>
                      <a:lnTo>
                        <a:pt x="14" y="2"/>
                      </a:lnTo>
                      <a:lnTo>
                        <a:pt x="10" y="0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6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0" y="10"/>
                      </a:lnTo>
                      <a:lnTo>
                        <a:pt x="2" y="12"/>
                      </a:lnTo>
                      <a:lnTo>
                        <a:pt x="6" y="14"/>
                      </a:lnTo>
                      <a:lnTo>
                        <a:pt x="8" y="14"/>
                      </a:lnTo>
                      <a:lnTo>
                        <a:pt x="8" y="14"/>
                      </a:lnTo>
                      <a:lnTo>
                        <a:pt x="10" y="14"/>
                      </a:lnTo>
                      <a:lnTo>
                        <a:pt x="14" y="12"/>
                      </a:lnTo>
                      <a:lnTo>
                        <a:pt x="16" y="10"/>
                      </a:lnTo>
                      <a:lnTo>
                        <a:pt x="16" y="6"/>
                      </a:lnTo>
                      <a:lnTo>
                        <a:pt x="16" y="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57" name="Freeform 92"/>
                <p:cNvSpPr>
                  <a:spLocks/>
                </p:cNvSpPr>
                <p:nvPr/>
              </p:nvSpPr>
              <p:spPr bwMode="auto">
                <a:xfrm>
                  <a:off x="6676131" y="3092243"/>
                  <a:ext cx="291081" cy="52245"/>
                </a:xfrm>
                <a:custGeom>
                  <a:avLst/>
                  <a:gdLst>
                    <a:gd name="T0" fmla="*/ 2 w 78"/>
                    <a:gd name="T1" fmla="*/ 14 h 14"/>
                    <a:gd name="T2" fmla="*/ 76 w 78"/>
                    <a:gd name="T3" fmla="*/ 14 h 14"/>
                    <a:gd name="T4" fmla="*/ 76 w 78"/>
                    <a:gd name="T5" fmla="*/ 14 h 14"/>
                    <a:gd name="T6" fmla="*/ 78 w 78"/>
                    <a:gd name="T7" fmla="*/ 14 h 14"/>
                    <a:gd name="T8" fmla="*/ 78 w 78"/>
                    <a:gd name="T9" fmla="*/ 12 h 14"/>
                    <a:gd name="T10" fmla="*/ 78 w 78"/>
                    <a:gd name="T11" fmla="*/ 2 h 14"/>
                    <a:gd name="T12" fmla="*/ 78 w 78"/>
                    <a:gd name="T13" fmla="*/ 2 h 14"/>
                    <a:gd name="T14" fmla="*/ 78 w 78"/>
                    <a:gd name="T15" fmla="*/ 0 h 14"/>
                    <a:gd name="T16" fmla="*/ 76 w 78"/>
                    <a:gd name="T17" fmla="*/ 0 h 14"/>
                    <a:gd name="T18" fmla="*/ 2 w 78"/>
                    <a:gd name="T19" fmla="*/ 0 h 14"/>
                    <a:gd name="T20" fmla="*/ 2 w 78"/>
                    <a:gd name="T21" fmla="*/ 0 h 14"/>
                    <a:gd name="T22" fmla="*/ 0 w 78"/>
                    <a:gd name="T23" fmla="*/ 0 h 14"/>
                    <a:gd name="T24" fmla="*/ 0 w 78"/>
                    <a:gd name="T25" fmla="*/ 2 h 14"/>
                    <a:gd name="T26" fmla="*/ 0 w 78"/>
                    <a:gd name="T27" fmla="*/ 12 h 14"/>
                    <a:gd name="T28" fmla="*/ 0 w 78"/>
                    <a:gd name="T29" fmla="*/ 12 h 14"/>
                    <a:gd name="T30" fmla="*/ 0 w 78"/>
                    <a:gd name="T31" fmla="*/ 14 h 14"/>
                    <a:gd name="T32" fmla="*/ 2 w 78"/>
                    <a:gd name="T33" fmla="*/ 14 h 14"/>
                    <a:gd name="T34" fmla="*/ 2 w 78"/>
                    <a:gd name="T35" fmla="*/ 14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78" h="14">
                      <a:moveTo>
                        <a:pt x="2" y="14"/>
                      </a:moveTo>
                      <a:lnTo>
                        <a:pt x="76" y="14"/>
                      </a:lnTo>
                      <a:lnTo>
                        <a:pt x="76" y="14"/>
                      </a:lnTo>
                      <a:lnTo>
                        <a:pt x="78" y="14"/>
                      </a:lnTo>
                      <a:lnTo>
                        <a:pt x="78" y="12"/>
                      </a:lnTo>
                      <a:lnTo>
                        <a:pt x="78" y="2"/>
                      </a:lnTo>
                      <a:lnTo>
                        <a:pt x="78" y="2"/>
                      </a:lnTo>
                      <a:lnTo>
                        <a:pt x="78" y="0"/>
                      </a:lnTo>
                      <a:lnTo>
                        <a:pt x="76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12"/>
                      </a:lnTo>
                      <a:lnTo>
                        <a:pt x="0" y="12"/>
                      </a:lnTo>
                      <a:lnTo>
                        <a:pt x="0" y="14"/>
                      </a:lnTo>
                      <a:lnTo>
                        <a:pt x="2" y="14"/>
                      </a:lnTo>
                      <a:lnTo>
                        <a:pt x="2" y="1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58" name="Freeform 93"/>
                <p:cNvSpPr>
                  <a:spLocks/>
                </p:cNvSpPr>
                <p:nvPr/>
              </p:nvSpPr>
              <p:spPr bwMode="auto">
                <a:xfrm>
                  <a:off x="6564177" y="3092243"/>
                  <a:ext cx="52245" cy="52245"/>
                </a:xfrm>
                <a:custGeom>
                  <a:avLst/>
                  <a:gdLst>
                    <a:gd name="T0" fmla="*/ 12 w 14"/>
                    <a:gd name="T1" fmla="*/ 0 h 14"/>
                    <a:gd name="T2" fmla="*/ 2 w 14"/>
                    <a:gd name="T3" fmla="*/ 0 h 14"/>
                    <a:gd name="T4" fmla="*/ 2 w 14"/>
                    <a:gd name="T5" fmla="*/ 0 h 14"/>
                    <a:gd name="T6" fmla="*/ 0 w 14"/>
                    <a:gd name="T7" fmla="*/ 0 h 14"/>
                    <a:gd name="T8" fmla="*/ 0 w 14"/>
                    <a:gd name="T9" fmla="*/ 2 h 14"/>
                    <a:gd name="T10" fmla="*/ 0 w 14"/>
                    <a:gd name="T11" fmla="*/ 12 h 14"/>
                    <a:gd name="T12" fmla="*/ 0 w 14"/>
                    <a:gd name="T13" fmla="*/ 12 h 14"/>
                    <a:gd name="T14" fmla="*/ 0 w 14"/>
                    <a:gd name="T15" fmla="*/ 14 h 14"/>
                    <a:gd name="T16" fmla="*/ 2 w 14"/>
                    <a:gd name="T17" fmla="*/ 14 h 14"/>
                    <a:gd name="T18" fmla="*/ 12 w 14"/>
                    <a:gd name="T19" fmla="*/ 14 h 14"/>
                    <a:gd name="T20" fmla="*/ 12 w 14"/>
                    <a:gd name="T21" fmla="*/ 14 h 14"/>
                    <a:gd name="T22" fmla="*/ 14 w 14"/>
                    <a:gd name="T23" fmla="*/ 14 h 14"/>
                    <a:gd name="T24" fmla="*/ 14 w 14"/>
                    <a:gd name="T25" fmla="*/ 12 h 14"/>
                    <a:gd name="T26" fmla="*/ 14 w 14"/>
                    <a:gd name="T27" fmla="*/ 2 h 14"/>
                    <a:gd name="T28" fmla="*/ 14 w 14"/>
                    <a:gd name="T29" fmla="*/ 2 h 14"/>
                    <a:gd name="T30" fmla="*/ 14 w 14"/>
                    <a:gd name="T31" fmla="*/ 0 h 14"/>
                    <a:gd name="T32" fmla="*/ 12 w 14"/>
                    <a:gd name="T33" fmla="*/ 0 h 14"/>
                    <a:gd name="T34" fmla="*/ 12 w 14"/>
                    <a:gd name="T35" fmla="*/ 0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" h="14">
                      <a:moveTo>
                        <a:pt x="12" y="0"/>
                      </a:move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12"/>
                      </a:lnTo>
                      <a:lnTo>
                        <a:pt x="0" y="12"/>
                      </a:lnTo>
                      <a:lnTo>
                        <a:pt x="0" y="14"/>
                      </a:lnTo>
                      <a:lnTo>
                        <a:pt x="2" y="14"/>
                      </a:lnTo>
                      <a:lnTo>
                        <a:pt x="12" y="14"/>
                      </a:lnTo>
                      <a:lnTo>
                        <a:pt x="12" y="14"/>
                      </a:lnTo>
                      <a:lnTo>
                        <a:pt x="14" y="14"/>
                      </a:lnTo>
                      <a:lnTo>
                        <a:pt x="14" y="12"/>
                      </a:lnTo>
                      <a:lnTo>
                        <a:pt x="14" y="2"/>
                      </a:lnTo>
                      <a:lnTo>
                        <a:pt x="14" y="2"/>
                      </a:lnTo>
                      <a:lnTo>
                        <a:pt x="14" y="0"/>
                      </a:lnTo>
                      <a:lnTo>
                        <a:pt x="12" y="0"/>
                      </a:lnTo>
                      <a:lnTo>
                        <a:pt x="12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59" name="Freeform 94"/>
                <p:cNvSpPr>
                  <a:spLocks/>
                </p:cNvSpPr>
                <p:nvPr/>
              </p:nvSpPr>
              <p:spPr bwMode="auto">
                <a:xfrm>
                  <a:off x="6676131" y="3226588"/>
                  <a:ext cx="291081" cy="52245"/>
                </a:xfrm>
                <a:custGeom>
                  <a:avLst/>
                  <a:gdLst>
                    <a:gd name="T0" fmla="*/ 2 w 78"/>
                    <a:gd name="T1" fmla="*/ 14 h 14"/>
                    <a:gd name="T2" fmla="*/ 76 w 78"/>
                    <a:gd name="T3" fmla="*/ 14 h 14"/>
                    <a:gd name="T4" fmla="*/ 76 w 78"/>
                    <a:gd name="T5" fmla="*/ 14 h 14"/>
                    <a:gd name="T6" fmla="*/ 78 w 78"/>
                    <a:gd name="T7" fmla="*/ 14 h 14"/>
                    <a:gd name="T8" fmla="*/ 78 w 78"/>
                    <a:gd name="T9" fmla="*/ 12 h 14"/>
                    <a:gd name="T10" fmla="*/ 78 w 78"/>
                    <a:gd name="T11" fmla="*/ 2 h 14"/>
                    <a:gd name="T12" fmla="*/ 78 w 78"/>
                    <a:gd name="T13" fmla="*/ 2 h 14"/>
                    <a:gd name="T14" fmla="*/ 78 w 78"/>
                    <a:gd name="T15" fmla="*/ 2 h 14"/>
                    <a:gd name="T16" fmla="*/ 76 w 78"/>
                    <a:gd name="T17" fmla="*/ 0 h 14"/>
                    <a:gd name="T18" fmla="*/ 2 w 78"/>
                    <a:gd name="T19" fmla="*/ 0 h 14"/>
                    <a:gd name="T20" fmla="*/ 2 w 78"/>
                    <a:gd name="T21" fmla="*/ 0 h 14"/>
                    <a:gd name="T22" fmla="*/ 0 w 78"/>
                    <a:gd name="T23" fmla="*/ 2 h 14"/>
                    <a:gd name="T24" fmla="*/ 0 w 78"/>
                    <a:gd name="T25" fmla="*/ 2 h 14"/>
                    <a:gd name="T26" fmla="*/ 0 w 78"/>
                    <a:gd name="T27" fmla="*/ 12 h 14"/>
                    <a:gd name="T28" fmla="*/ 0 w 78"/>
                    <a:gd name="T29" fmla="*/ 12 h 14"/>
                    <a:gd name="T30" fmla="*/ 0 w 78"/>
                    <a:gd name="T31" fmla="*/ 14 h 14"/>
                    <a:gd name="T32" fmla="*/ 2 w 78"/>
                    <a:gd name="T33" fmla="*/ 14 h 14"/>
                    <a:gd name="T34" fmla="*/ 2 w 78"/>
                    <a:gd name="T35" fmla="*/ 14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78" h="14">
                      <a:moveTo>
                        <a:pt x="2" y="14"/>
                      </a:moveTo>
                      <a:lnTo>
                        <a:pt x="76" y="14"/>
                      </a:lnTo>
                      <a:lnTo>
                        <a:pt x="76" y="14"/>
                      </a:lnTo>
                      <a:lnTo>
                        <a:pt x="78" y="14"/>
                      </a:lnTo>
                      <a:lnTo>
                        <a:pt x="78" y="12"/>
                      </a:lnTo>
                      <a:lnTo>
                        <a:pt x="78" y="2"/>
                      </a:lnTo>
                      <a:lnTo>
                        <a:pt x="78" y="2"/>
                      </a:lnTo>
                      <a:lnTo>
                        <a:pt x="78" y="2"/>
                      </a:lnTo>
                      <a:lnTo>
                        <a:pt x="76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12"/>
                      </a:lnTo>
                      <a:lnTo>
                        <a:pt x="0" y="12"/>
                      </a:lnTo>
                      <a:lnTo>
                        <a:pt x="0" y="14"/>
                      </a:lnTo>
                      <a:lnTo>
                        <a:pt x="2" y="14"/>
                      </a:lnTo>
                      <a:lnTo>
                        <a:pt x="2" y="1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60" name="Freeform 95"/>
                <p:cNvSpPr>
                  <a:spLocks/>
                </p:cNvSpPr>
                <p:nvPr/>
              </p:nvSpPr>
              <p:spPr bwMode="auto">
                <a:xfrm>
                  <a:off x="6564177" y="3226588"/>
                  <a:ext cx="52245" cy="52245"/>
                </a:xfrm>
                <a:custGeom>
                  <a:avLst/>
                  <a:gdLst>
                    <a:gd name="T0" fmla="*/ 12 w 14"/>
                    <a:gd name="T1" fmla="*/ 0 h 14"/>
                    <a:gd name="T2" fmla="*/ 2 w 14"/>
                    <a:gd name="T3" fmla="*/ 0 h 14"/>
                    <a:gd name="T4" fmla="*/ 2 w 14"/>
                    <a:gd name="T5" fmla="*/ 0 h 14"/>
                    <a:gd name="T6" fmla="*/ 0 w 14"/>
                    <a:gd name="T7" fmla="*/ 2 h 14"/>
                    <a:gd name="T8" fmla="*/ 0 w 14"/>
                    <a:gd name="T9" fmla="*/ 2 h 14"/>
                    <a:gd name="T10" fmla="*/ 0 w 14"/>
                    <a:gd name="T11" fmla="*/ 12 h 14"/>
                    <a:gd name="T12" fmla="*/ 0 w 14"/>
                    <a:gd name="T13" fmla="*/ 12 h 14"/>
                    <a:gd name="T14" fmla="*/ 0 w 14"/>
                    <a:gd name="T15" fmla="*/ 14 h 14"/>
                    <a:gd name="T16" fmla="*/ 2 w 14"/>
                    <a:gd name="T17" fmla="*/ 14 h 14"/>
                    <a:gd name="T18" fmla="*/ 12 w 14"/>
                    <a:gd name="T19" fmla="*/ 14 h 14"/>
                    <a:gd name="T20" fmla="*/ 12 w 14"/>
                    <a:gd name="T21" fmla="*/ 14 h 14"/>
                    <a:gd name="T22" fmla="*/ 14 w 14"/>
                    <a:gd name="T23" fmla="*/ 14 h 14"/>
                    <a:gd name="T24" fmla="*/ 14 w 14"/>
                    <a:gd name="T25" fmla="*/ 12 h 14"/>
                    <a:gd name="T26" fmla="*/ 14 w 14"/>
                    <a:gd name="T27" fmla="*/ 2 h 14"/>
                    <a:gd name="T28" fmla="*/ 14 w 14"/>
                    <a:gd name="T29" fmla="*/ 2 h 14"/>
                    <a:gd name="T30" fmla="*/ 14 w 14"/>
                    <a:gd name="T31" fmla="*/ 2 h 14"/>
                    <a:gd name="T32" fmla="*/ 12 w 14"/>
                    <a:gd name="T33" fmla="*/ 0 h 14"/>
                    <a:gd name="T34" fmla="*/ 12 w 14"/>
                    <a:gd name="T35" fmla="*/ 0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" h="14">
                      <a:moveTo>
                        <a:pt x="12" y="0"/>
                      </a:move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12"/>
                      </a:lnTo>
                      <a:lnTo>
                        <a:pt x="0" y="12"/>
                      </a:lnTo>
                      <a:lnTo>
                        <a:pt x="0" y="14"/>
                      </a:lnTo>
                      <a:lnTo>
                        <a:pt x="2" y="14"/>
                      </a:lnTo>
                      <a:lnTo>
                        <a:pt x="12" y="14"/>
                      </a:lnTo>
                      <a:lnTo>
                        <a:pt x="12" y="14"/>
                      </a:lnTo>
                      <a:lnTo>
                        <a:pt x="14" y="14"/>
                      </a:lnTo>
                      <a:lnTo>
                        <a:pt x="14" y="12"/>
                      </a:lnTo>
                      <a:lnTo>
                        <a:pt x="14" y="2"/>
                      </a:lnTo>
                      <a:lnTo>
                        <a:pt x="14" y="2"/>
                      </a:lnTo>
                      <a:lnTo>
                        <a:pt x="14" y="2"/>
                      </a:lnTo>
                      <a:lnTo>
                        <a:pt x="12" y="0"/>
                      </a:lnTo>
                      <a:lnTo>
                        <a:pt x="12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61" name="Freeform 96"/>
                <p:cNvSpPr>
                  <a:spLocks/>
                </p:cNvSpPr>
                <p:nvPr/>
              </p:nvSpPr>
              <p:spPr bwMode="auto">
                <a:xfrm>
                  <a:off x="6676131" y="3360933"/>
                  <a:ext cx="291081" cy="59709"/>
                </a:xfrm>
                <a:custGeom>
                  <a:avLst/>
                  <a:gdLst>
                    <a:gd name="T0" fmla="*/ 2 w 78"/>
                    <a:gd name="T1" fmla="*/ 16 h 16"/>
                    <a:gd name="T2" fmla="*/ 76 w 78"/>
                    <a:gd name="T3" fmla="*/ 16 h 16"/>
                    <a:gd name="T4" fmla="*/ 76 w 78"/>
                    <a:gd name="T5" fmla="*/ 16 h 16"/>
                    <a:gd name="T6" fmla="*/ 78 w 78"/>
                    <a:gd name="T7" fmla="*/ 14 h 16"/>
                    <a:gd name="T8" fmla="*/ 78 w 78"/>
                    <a:gd name="T9" fmla="*/ 14 h 16"/>
                    <a:gd name="T10" fmla="*/ 78 w 78"/>
                    <a:gd name="T11" fmla="*/ 4 h 16"/>
                    <a:gd name="T12" fmla="*/ 78 w 78"/>
                    <a:gd name="T13" fmla="*/ 4 h 16"/>
                    <a:gd name="T14" fmla="*/ 78 w 78"/>
                    <a:gd name="T15" fmla="*/ 2 h 16"/>
                    <a:gd name="T16" fmla="*/ 76 w 78"/>
                    <a:gd name="T17" fmla="*/ 0 h 16"/>
                    <a:gd name="T18" fmla="*/ 2 w 78"/>
                    <a:gd name="T19" fmla="*/ 0 h 16"/>
                    <a:gd name="T20" fmla="*/ 2 w 78"/>
                    <a:gd name="T21" fmla="*/ 0 h 16"/>
                    <a:gd name="T22" fmla="*/ 0 w 78"/>
                    <a:gd name="T23" fmla="*/ 2 h 16"/>
                    <a:gd name="T24" fmla="*/ 0 w 78"/>
                    <a:gd name="T25" fmla="*/ 4 h 16"/>
                    <a:gd name="T26" fmla="*/ 0 w 78"/>
                    <a:gd name="T27" fmla="*/ 14 h 16"/>
                    <a:gd name="T28" fmla="*/ 0 w 78"/>
                    <a:gd name="T29" fmla="*/ 14 h 16"/>
                    <a:gd name="T30" fmla="*/ 0 w 78"/>
                    <a:gd name="T31" fmla="*/ 14 h 16"/>
                    <a:gd name="T32" fmla="*/ 2 w 78"/>
                    <a:gd name="T33" fmla="*/ 16 h 16"/>
                    <a:gd name="T34" fmla="*/ 2 w 78"/>
                    <a:gd name="T35" fmla="*/ 16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78" h="16">
                      <a:moveTo>
                        <a:pt x="2" y="16"/>
                      </a:moveTo>
                      <a:lnTo>
                        <a:pt x="76" y="16"/>
                      </a:lnTo>
                      <a:lnTo>
                        <a:pt x="76" y="16"/>
                      </a:lnTo>
                      <a:lnTo>
                        <a:pt x="78" y="14"/>
                      </a:lnTo>
                      <a:lnTo>
                        <a:pt x="78" y="14"/>
                      </a:lnTo>
                      <a:lnTo>
                        <a:pt x="78" y="4"/>
                      </a:lnTo>
                      <a:lnTo>
                        <a:pt x="78" y="4"/>
                      </a:lnTo>
                      <a:lnTo>
                        <a:pt x="78" y="2"/>
                      </a:lnTo>
                      <a:lnTo>
                        <a:pt x="76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4"/>
                      </a:lnTo>
                      <a:lnTo>
                        <a:pt x="0" y="14"/>
                      </a:lnTo>
                      <a:lnTo>
                        <a:pt x="0" y="14"/>
                      </a:lnTo>
                      <a:lnTo>
                        <a:pt x="0" y="14"/>
                      </a:lnTo>
                      <a:lnTo>
                        <a:pt x="2" y="16"/>
                      </a:lnTo>
                      <a:lnTo>
                        <a:pt x="2" y="1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62" name="Freeform 97"/>
                <p:cNvSpPr>
                  <a:spLocks/>
                </p:cNvSpPr>
                <p:nvPr/>
              </p:nvSpPr>
              <p:spPr bwMode="auto">
                <a:xfrm>
                  <a:off x="6564177" y="3360933"/>
                  <a:ext cx="52245" cy="59709"/>
                </a:xfrm>
                <a:custGeom>
                  <a:avLst/>
                  <a:gdLst>
                    <a:gd name="T0" fmla="*/ 12 w 14"/>
                    <a:gd name="T1" fmla="*/ 0 h 16"/>
                    <a:gd name="T2" fmla="*/ 2 w 14"/>
                    <a:gd name="T3" fmla="*/ 0 h 16"/>
                    <a:gd name="T4" fmla="*/ 2 w 14"/>
                    <a:gd name="T5" fmla="*/ 0 h 16"/>
                    <a:gd name="T6" fmla="*/ 0 w 14"/>
                    <a:gd name="T7" fmla="*/ 2 h 16"/>
                    <a:gd name="T8" fmla="*/ 0 w 14"/>
                    <a:gd name="T9" fmla="*/ 4 h 16"/>
                    <a:gd name="T10" fmla="*/ 0 w 14"/>
                    <a:gd name="T11" fmla="*/ 14 h 16"/>
                    <a:gd name="T12" fmla="*/ 0 w 14"/>
                    <a:gd name="T13" fmla="*/ 14 h 16"/>
                    <a:gd name="T14" fmla="*/ 0 w 14"/>
                    <a:gd name="T15" fmla="*/ 14 h 16"/>
                    <a:gd name="T16" fmla="*/ 2 w 14"/>
                    <a:gd name="T17" fmla="*/ 16 h 16"/>
                    <a:gd name="T18" fmla="*/ 12 w 14"/>
                    <a:gd name="T19" fmla="*/ 16 h 16"/>
                    <a:gd name="T20" fmla="*/ 12 w 14"/>
                    <a:gd name="T21" fmla="*/ 16 h 16"/>
                    <a:gd name="T22" fmla="*/ 14 w 14"/>
                    <a:gd name="T23" fmla="*/ 14 h 16"/>
                    <a:gd name="T24" fmla="*/ 14 w 14"/>
                    <a:gd name="T25" fmla="*/ 14 h 16"/>
                    <a:gd name="T26" fmla="*/ 14 w 14"/>
                    <a:gd name="T27" fmla="*/ 4 h 16"/>
                    <a:gd name="T28" fmla="*/ 14 w 14"/>
                    <a:gd name="T29" fmla="*/ 4 h 16"/>
                    <a:gd name="T30" fmla="*/ 14 w 14"/>
                    <a:gd name="T31" fmla="*/ 2 h 16"/>
                    <a:gd name="T32" fmla="*/ 12 w 14"/>
                    <a:gd name="T33" fmla="*/ 0 h 16"/>
                    <a:gd name="T34" fmla="*/ 12 w 14"/>
                    <a:gd name="T35" fmla="*/ 0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" h="16">
                      <a:moveTo>
                        <a:pt x="12" y="0"/>
                      </a:move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4"/>
                      </a:lnTo>
                      <a:lnTo>
                        <a:pt x="0" y="14"/>
                      </a:lnTo>
                      <a:lnTo>
                        <a:pt x="0" y="14"/>
                      </a:lnTo>
                      <a:lnTo>
                        <a:pt x="0" y="14"/>
                      </a:lnTo>
                      <a:lnTo>
                        <a:pt x="2" y="16"/>
                      </a:lnTo>
                      <a:lnTo>
                        <a:pt x="12" y="16"/>
                      </a:lnTo>
                      <a:lnTo>
                        <a:pt x="12" y="16"/>
                      </a:lnTo>
                      <a:lnTo>
                        <a:pt x="14" y="14"/>
                      </a:lnTo>
                      <a:lnTo>
                        <a:pt x="14" y="14"/>
                      </a:lnTo>
                      <a:lnTo>
                        <a:pt x="14" y="4"/>
                      </a:lnTo>
                      <a:lnTo>
                        <a:pt x="14" y="4"/>
                      </a:lnTo>
                      <a:lnTo>
                        <a:pt x="14" y="2"/>
                      </a:lnTo>
                      <a:lnTo>
                        <a:pt x="12" y="0"/>
                      </a:lnTo>
                      <a:lnTo>
                        <a:pt x="12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63" name="Freeform 98"/>
                <p:cNvSpPr>
                  <a:spLocks/>
                </p:cNvSpPr>
                <p:nvPr/>
              </p:nvSpPr>
              <p:spPr bwMode="auto">
                <a:xfrm>
                  <a:off x="6676131" y="3502741"/>
                  <a:ext cx="186590" cy="52245"/>
                </a:xfrm>
                <a:custGeom>
                  <a:avLst/>
                  <a:gdLst>
                    <a:gd name="T0" fmla="*/ 50 w 50"/>
                    <a:gd name="T1" fmla="*/ 12 h 14"/>
                    <a:gd name="T2" fmla="*/ 50 w 50"/>
                    <a:gd name="T3" fmla="*/ 2 h 14"/>
                    <a:gd name="T4" fmla="*/ 50 w 50"/>
                    <a:gd name="T5" fmla="*/ 2 h 14"/>
                    <a:gd name="T6" fmla="*/ 48 w 50"/>
                    <a:gd name="T7" fmla="*/ 0 h 14"/>
                    <a:gd name="T8" fmla="*/ 48 w 50"/>
                    <a:gd name="T9" fmla="*/ 0 h 14"/>
                    <a:gd name="T10" fmla="*/ 2 w 50"/>
                    <a:gd name="T11" fmla="*/ 0 h 14"/>
                    <a:gd name="T12" fmla="*/ 2 w 50"/>
                    <a:gd name="T13" fmla="*/ 0 h 14"/>
                    <a:gd name="T14" fmla="*/ 0 w 50"/>
                    <a:gd name="T15" fmla="*/ 0 h 14"/>
                    <a:gd name="T16" fmla="*/ 0 w 50"/>
                    <a:gd name="T17" fmla="*/ 2 h 14"/>
                    <a:gd name="T18" fmla="*/ 0 w 50"/>
                    <a:gd name="T19" fmla="*/ 12 h 14"/>
                    <a:gd name="T20" fmla="*/ 0 w 50"/>
                    <a:gd name="T21" fmla="*/ 12 h 14"/>
                    <a:gd name="T22" fmla="*/ 0 w 50"/>
                    <a:gd name="T23" fmla="*/ 12 h 14"/>
                    <a:gd name="T24" fmla="*/ 2 w 50"/>
                    <a:gd name="T25" fmla="*/ 14 h 14"/>
                    <a:gd name="T26" fmla="*/ 48 w 50"/>
                    <a:gd name="T27" fmla="*/ 14 h 14"/>
                    <a:gd name="T28" fmla="*/ 48 w 50"/>
                    <a:gd name="T29" fmla="*/ 14 h 14"/>
                    <a:gd name="T30" fmla="*/ 48 w 50"/>
                    <a:gd name="T31" fmla="*/ 12 h 14"/>
                    <a:gd name="T32" fmla="*/ 50 w 50"/>
                    <a:gd name="T33" fmla="*/ 12 h 14"/>
                    <a:gd name="T34" fmla="*/ 50 w 50"/>
                    <a:gd name="T35" fmla="*/ 12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50" h="14">
                      <a:moveTo>
                        <a:pt x="50" y="12"/>
                      </a:moveTo>
                      <a:lnTo>
                        <a:pt x="50" y="2"/>
                      </a:lnTo>
                      <a:lnTo>
                        <a:pt x="50" y="2"/>
                      </a:lnTo>
                      <a:lnTo>
                        <a:pt x="48" y="0"/>
                      </a:lnTo>
                      <a:lnTo>
                        <a:pt x="48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12"/>
                      </a:lnTo>
                      <a:lnTo>
                        <a:pt x="0" y="12"/>
                      </a:lnTo>
                      <a:lnTo>
                        <a:pt x="0" y="12"/>
                      </a:lnTo>
                      <a:lnTo>
                        <a:pt x="2" y="14"/>
                      </a:lnTo>
                      <a:lnTo>
                        <a:pt x="48" y="14"/>
                      </a:lnTo>
                      <a:lnTo>
                        <a:pt x="48" y="14"/>
                      </a:lnTo>
                      <a:lnTo>
                        <a:pt x="48" y="12"/>
                      </a:lnTo>
                      <a:lnTo>
                        <a:pt x="50" y="12"/>
                      </a:lnTo>
                      <a:lnTo>
                        <a:pt x="50" y="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64" name="Freeform 99"/>
                <p:cNvSpPr>
                  <a:spLocks/>
                </p:cNvSpPr>
                <p:nvPr/>
              </p:nvSpPr>
              <p:spPr bwMode="auto">
                <a:xfrm>
                  <a:off x="6564177" y="3502741"/>
                  <a:ext cx="52245" cy="52245"/>
                </a:xfrm>
                <a:custGeom>
                  <a:avLst/>
                  <a:gdLst>
                    <a:gd name="T0" fmla="*/ 12 w 14"/>
                    <a:gd name="T1" fmla="*/ 0 h 14"/>
                    <a:gd name="T2" fmla="*/ 2 w 14"/>
                    <a:gd name="T3" fmla="*/ 0 h 14"/>
                    <a:gd name="T4" fmla="*/ 2 w 14"/>
                    <a:gd name="T5" fmla="*/ 0 h 14"/>
                    <a:gd name="T6" fmla="*/ 0 w 14"/>
                    <a:gd name="T7" fmla="*/ 0 h 14"/>
                    <a:gd name="T8" fmla="*/ 0 w 14"/>
                    <a:gd name="T9" fmla="*/ 2 h 14"/>
                    <a:gd name="T10" fmla="*/ 0 w 14"/>
                    <a:gd name="T11" fmla="*/ 12 h 14"/>
                    <a:gd name="T12" fmla="*/ 0 w 14"/>
                    <a:gd name="T13" fmla="*/ 12 h 14"/>
                    <a:gd name="T14" fmla="*/ 0 w 14"/>
                    <a:gd name="T15" fmla="*/ 12 h 14"/>
                    <a:gd name="T16" fmla="*/ 2 w 14"/>
                    <a:gd name="T17" fmla="*/ 14 h 14"/>
                    <a:gd name="T18" fmla="*/ 12 w 14"/>
                    <a:gd name="T19" fmla="*/ 14 h 14"/>
                    <a:gd name="T20" fmla="*/ 12 w 14"/>
                    <a:gd name="T21" fmla="*/ 14 h 14"/>
                    <a:gd name="T22" fmla="*/ 14 w 14"/>
                    <a:gd name="T23" fmla="*/ 12 h 14"/>
                    <a:gd name="T24" fmla="*/ 14 w 14"/>
                    <a:gd name="T25" fmla="*/ 12 h 14"/>
                    <a:gd name="T26" fmla="*/ 14 w 14"/>
                    <a:gd name="T27" fmla="*/ 2 h 14"/>
                    <a:gd name="T28" fmla="*/ 14 w 14"/>
                    <a:gd name="T29" fmla="*/ 2 h 14"/>
                    <a:gd name="T30" fmla="*/ 14 w 14"/>
                    <a:gd name="T31" fmla="*/ 0 h 14"/>
                    <a:gd name="T32" fmla="*/ 12 w 14"/>
                    <a:gd name="T33" fmla="*/ 0 h 14"/>
                    <a:gd name="T34" fmla="*/ 12 w 14"/>
                    <a:gd name="T35" fmla="*/ 0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" h="14">
                      <a:moveTo>
                        <a:pt x="12" y="0"/>
                      </a:move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12"/>
                      </a:lnTo>
                      <a:lnTo>
                        <a:pt x="0" y="12"/>
                      </a:lnTo>
                      <a:lnTo>
                        <a:pt x="0" y="12"/>
                      </a:lnTo>
                      <a:lnTo>
                        <a:pt x="2" y="14"/>
                      </a:lnTo>
                      <a:lnTo>
                        <a:pt x="12" y="14"/>
                      </a:lnTo>
                      <a:lnTo>
                        <a:pt x="12" y="14"/>
                      </a:lnTo>
                      <a:lnTo>
                        <a:pt x="14" y="12"/>
                      </a:lnTo>
                      <a:lnTo>
                        <a:pt x="14" y="12"/>
                      </a:lnTo>
                      <a:lnTo>
                        <a:pt x="14" y="2"/>
                      </a:lnTo>
                      <a:lnTo>
                        <a:pt x="14" y="2"/>
                      </a:lnTo>
                      <a:lnTo>
                        <a:pt x="14" y="0"/>
                      </a:lnTo>
                      <a:lnTo>
                        <a:pt x="12" y="0"/>
                      </a:lnTo>
                      <a:lnTo>
                        <a:pt x="12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623" name="그룹 622"/>
              <p:cNvGrpSpPr/>
              <p:nvPr/>
            </p:nvGrpSpPr>
            <p:grpSpPr>
              <a:xfrm>
                <a:off x="-2278511" y="2612806"/>
                <a:ext cx="706039" cy="956563"/>
                <a:chOff x="6414905" y="2778771"/>
                <a:chExt cx="694116" cy="940415"/>
              </a:xfrm>
              <a:grpFill/>
            </p:grpSpPr>
            <p:sp>
              <p:nvSpPr>
                <p:cNvPr id="645" name="Freeform 90"/>
                <p:cNvSpPr>
                  <a:spLocks noEditPoints="1"/>
                </p:cNvSpPr>
                <p:nvPr/>
              </p:nvSpPr>
              <p:spPr bwMode="auto">
                <a:xfrm>
                  <a:off x="6414905" y="2778771"/>
                  <a:ext cx="694116" cy="940415"/>
                </a:xfrm>
                <a:custGeom>
                  <a:avLst/>
                  <a:gdLst>
                    <a:gd name="T0" fmla="*/ 60 w 186"/>
                    <a:gd name="T1" fmla="*/ 252 h 252"/>
                    <a:gd name="T2" fmla="*/ 128 w 186"/>
                    <a:gd name="T3" fmla="*/ 252 h 252"/>
                    <a:gd name="T4" fmla="*/ 172 w 186"/>
                    <a:gd name="T5" fmla="*/ 252 h 252"/>
                    <a:gd name="T6" fmla="*/ 178 w 186"/>
                    <a:gd name="T7" fmla="*/ 250 h 252"/>
                    <a:gd name="T8" fmla="*/ 186 w 186"/>
                    <a:gd name="T9" fmla="*/ 242 h 252"/>
                    <a:gd name="T10" fmla="*/ 186 w 186"/>
                    <a:gd name="T11" fmla="*/ 44 h 252"/>
                    <a:gd name="T12" fmla="*/ 186 w 186"/>
                    <a:gd name="T13" fmla="*/ 40 h 252"/>
                    <a:gd name="T14" fmla="*/ 178 w 186"/>
                    <a:gd name="T15" fmla="*/ 32 h 252"/>
                    <a:gd name="T16" fmla="*/ 156 w 186"/>
                    <a:gd name="T17" fmla="*/ 30 h 252"/>
                    <a:gd name="T18" fmla="*/ 150 w 186"/>
                    <a:gd name="T19" fmla="*/ 26 h 252"/>
                    <a:gd name="T20" fmla="*/ 136 w 186"/>
                    <a:gd name="T21" fmla="*/ 22 h 252"/>
                    <a:gd name="T22" fmla="*/ 124 w 186"/>
                    <a:gd name="T23" fmla="*/ 20 h 252"/>
                    <a:gd name="T24" fmla="*/ 118 w 186"/>
                    <a:gd name="T25" fmla="*/ 12 h 252"/>
                    <a:gd name="T26" fmla="*/ 112 w 186"/>
                    <a:gd name="T27" fmla="*/ 6 h 252"/>
                    <a:gd name="T28" fmla="*/ 94 w 186"/>
                    <a:gd name="T29" fmla="*/ 0 h 252"/>
                    <a:gd name="T30" fmla="*/ 86 w 186"/>
                    <a:gd name="T31" fmla="*/ 2 h 252"/>
                    <a:gd name="T32" fmla="*/ 78 w 186"/>
                    <a:gd name="T33" fmla="*/ 6 h 252"/>
                    <a:gd name="T34" fmla="*/ 66 w 186"/>
                    <a:gd name="T35" fmla="*/ 20 h 252"/>
                    <a:gd name="T36" fmla="*/ 60 w 186"/>
                    <a:gd name="T37" fmla="*/ 20 h 252"/>
                    <a:gd name="T38" fmla="*/ 44 w 186"/>
                    <a:gd name="T39" fmla="*/ 24 h 252"/>
                    <a:gd name="T40" fmla="*/ 32 w 186"/>
                    <a:gd name="T41" fmla="*/ 30 h 252"/>
                    <a:gd name="T42" fmla="*/ 16 w 186"/>
                    <a:gd name="T43" fmla="*/ 30 h 252"/>
                    <a:gd name="T44" fmla="*/ 6 w 186"/>
                    <a:gd name="T45" fmla="*/ 34 h 252"/>
                    <a:gd name="T46" fmla="*/ 0 w 186"/>
                    <a:gd name="T47" fmla="*/ 44 h 252"/>
                    <a:gd name="T48" fmla="*/ 0 w 186"/>
                    <a:gd name="T49" fmla="*/ 238 h 252"/>
                    <a:gd name="T50" fmla="*/ 6 w 186"/>
                    <a:gd name="T51" fmla="*/ 248 h 252"/>
                    <a:gd name="T52" fmla="*/ 16 w 186"/>
                    <a:gd name="T53" fmla="*/ 252 h 252"/>
                    <a:gd name="T54" fmla="*/ 44 w 186"/>
                    <a:gd name="T55" fmla="*/ 42 h 252"/>
                    <a:gd name="T56" fmla="*/ 50 w 186"/>
                    <a:gd name="T57" fmla="*/ 38 h 252"/>
                    <a:gd name="T58" fmla="*/ 72 w 186"/>
                    <a:gd name="T59" fmla="*/ 36 h 252"/>
                    <a:gd name="T60" fmla="*/ 78 w 186"/>
                    <a:gd name="T61" fmla="*/ 28 h 252"/>
                    <a:gd name="T62" fmla="*/ 80 w 186"/>
                    <a:gd name="T63" fmla="*/ 28 h 252"/>
                    <a:gd name="T64" fmla="*/ 82 w 186"/>
                    <a:gd name="T65" fmla="*/ 22 h 252"/>
                    <a:gd name="T66" fmla="*/ 86 w 186"/>
                    <a:gd name="T67" fmla="*/ 18 h 252"/>
                    <a:gd name="T68" fmla="*/ 94 w 186"/>
                    <a:gd name="T69" fmla="*/ 16 h 252"/>
                    <a:gd name="T70" fmla="*/ 102 w 186"/>
                    <a:gd name="T71" fmla="*/ 18 h 252"/>
                    <a:gd name="T72" fmla="*/ 110 w 186"/>
                    <a:gd name="T73" fmla="*/ 28 h 252"/>
                    <a:gd name="T74" fmla="*/ 110 w 186"/>
                    <a:gd name="T75" fmla="*/ 28 h 252"/>
                    <a:gd name="T76" fmla="*/ 118 w 186"/>
                    <a:gd name="T77" fmla="*/ 36 h 252"/>
                    <a:gd name="T78" fmla="*/ 128 w 186"/>
                    <a:gd name="T79" fmla="*/ 36 h 252"/>
                    <a:gd name="T80" fmla="*/ 144 w 186"/>
                    <a:gd name="T81" fmla="*/ 42 h 252"/>
                    <a:gd name="T82" fmla="*/ 146 w 186"/>
                    <a:gd name="T83" fmla="*/ 46 h 252"/>
                    <a:gd name="T84" fmla="*/ 94 w 186"/>
                    <a:gd name="T85" fmla="*/ 46 h 252"/>
                    <a:gd name="T86" fmla="*/ 42 w 186"/>
                    <a:gd name="T87" fmla="*/ 46 h 252"/>
                    <a:gd name="T88" fmla="*/ 44 w 186"/>
                    <a:gd name="T89" fmla="*/ 42 h 252"/>
                    <a:gd name="T90" fmla="*/ 18 w 186"/>
                    <a:gd name="T91" fmla="*/ 44 h 252"/>
                    <a:gd name="T92" fmla="*/ 26 w 186"/>
                    <a:gd name="T93" fmla="*/ 44 h 252"/>
                    <a:gd name="T94" fmla="*/ 26 w 186"/>
                    <a:gd name="T95" fmla="*/ 50 h 252"/>
                    <a:gd name="T96" fmla="*/ 26 w 186"/>
                    <a:gd name="T97" fmla="*/ 62 h 252"/>
                    <a:gd name="T98" fmla="*/ 92 w 186"/>
                    <a:gd name="T99" fmla="*/ 62 h 252"/>
                    <a:gd name="T100" fmla="*/ 96 w 186"/>
                    <a:gd name="T101" fmla="*/ 62 h 252"/>
                    <a:gd name="T102" fmla="*/ 162 w 186"/>
                    <a:gd name="T103" fmla="*/ 62 h 252"/>
                    <a:gd name="T104" fmla="*/ 164 w 186"/>
                    <a:gd name="T105" fmla="*/ 54 h 252"/>
                    <a:gd name="T106" fmla="*/ 162 w 186"/>
                    <a:gd name="T107" fmla="*/ 44 h 252"/>
                    <a:gd name="T108" fmla="*/ 170 w 186"/>
                    <a:gd name="T109" fmla="*/ 44 h 252"/>
                    <a:gd name="T110" fmla="*/ 170 w 186"/>
                    <a:gd name="T111" fmla="*/ 238 h 252"/>
                    <a:gd name="T112" fmla="*/ 94 w 186"/>
                    <a:gd name="T113" fmla="*/ 238 h 252"/>
                    <a:gd name="T114" fmla="*/ 18 w 186"/>
                    <a:gd name="T115" fmla="*/ 238 h 252"/>
                    <a:gd name="T116" fmla="*/ 18 w 186"/>
                    <a:gd name="T117" fmla="*/ 44 h 2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186" h="252">
                      <a:moveTo>
                        <a:pt x="28" y="252"/>
                      </a:moveTo>
                      <a:lnTo>
                        <a:pt x="60" y="252"/>
                      </a:lnTo>
                      <a:lnTo>
                        <a:pt x="94" y="252"/>
                      </a:lnTo>
                      <a:lnTo>
                        <a:pt x="128" y="252"/>
                      </a:lnTo>
                      <a:lnTo>
                        <a:pt x="160" y="252"/>
                      </a:lnTo>
                      <a:lnTo>
                        <a:pt x="172" y="252"/>
                      </a:lnTo>
                      <a:lnTo>
                        <a:pt x="172" y="252"/>
                      </a:lnTo>
                      <a:lnTo>
                        <a:pt x="178" y="250"/>
                      </a:lnTo>
                      <a:lnTo>
                        <a:pt x="182" y="248"/>
                      </a:lnTo>
                      <a:lnTo>
                        <a:pt x="186" y="242"/>
                      </a:lnTo>
                      <a:lnTo>
                        <a:pt x="186" y="238"/>
                      </a:lnTo>
                      <a:lnTo>
                        <a:pt x="186" y="44"/>
                      </a:lnTo>
                      <a:lnTo>
                        <a:pt x="186" y="44"/>
                      </a:lnTo>
                      <a:lnTo>
                        <a:pt x="186" y="40"/>
                      </a:lnTo>
                      <a:lnTo>
                        <a:pt x="182" y="34"/>
                      </a:lnTo>
                      <a:lnTo>
                        <a:pt x="178" y="32"/>
                      </a:lnTo>
                      <a:lnTo>
                        <a:pt x="172" y="30"/>
                      </a:lnTo>
                      <a:lnTo>
                        <a:pt x="156" y="30"/>
                      </a:lnTo>
                      <a:lnTo>
                        <a:pt x="156" y="30"/>
                      </a:lnTo>
                      <a:lnTo>
                        <a:pt x="150" y="26"/>
                      </a:lnTo>
                      <a:lnTo>
                        <a:pt x="144" y="24"/>
                      </a:lnTo>
                      <a:lnTo>
                        <a:pt x="136" y="22"/>
                      </a:lnTo>
                      <a:lnTo>
                        <a:pt x="128" y="20"/>
                      </a:lnTo>
                      <a:lnTo>
                        <a:pt x="124" y="20"/>
                      </a:lnTo>
                      <a:lnTo>
                        <a:pt x="124" y="20"/>
                      </a:lnTo>
                      <a:lnTo>
                        <a:pt x="118" y="12"/>
                      </a:lnTo>
                      <a:lnTo>
                        <a:pt x="112" y="6"/>
                      </a:lnTo>
                      <a:lnTo>
                        <a:pt x="112" y="6"/>
                      </a:lnTo>
                      <a:lnTo>
                        <a:pt x="104" y="2"/>
                      </a:lnTo>
                      <a:lnTo>
                        <a:pt x="94" y="0"/>
                      </a:lnTo>
                      <a:lnTo>
                        <a:pt x="94" y="0"/>
                      </a:lnTo>
                      <a:lnTo>
                        <a:pt x="86" y="2"/>
                      </a:lnTo>
                      <a:lnTo>
                        <a:pt x="78" y="6"/>
                      </a:lnTo>
                      <a:lnTo>
                        <a:pt x="78" y="6"/>
                      </a:lnTo>
                      <a:lnTo>
                        <a:pt x="70" y="12"/>
                      </a:lnTo>
                      <a:lnTo>
                        <a:pt x="66" y="20"/>
                      </a:lnTo>
                      <a:lnTo>
                        <a:pt x="60" y="20"/>
                      </a:lnTo>
                      <a:lnTo>
                        <a:pt x="60" y="20"/>
                      </a:lnTo>
                      <a:lnTo>
                        <a:pt x="52" y="22"/>
                      </a:lnTo>
                      <a:lnTo>
                        <a:pt x="44" y="24"/>
                      </a:lnTo>
                      <a:lnTo>
                        <a:pt x="38" y="26"/>
                      </a:lnTo>
                      <a:lnTo>
                        <a:pt x="32" y="30"/>
                      </a:lnTo>
                      <a:lnTo>
                        <a:pt x="16" y="30"/>
                      </a:lnTo>
                      <a:lnTo>
                        <a:pt x="16" y="30"/>
                      </a:lnTo>
                      <a:lnTo>
                        <a:pt x="10" y="32"/>
                      </a:lnTo>
                      <a:lnTo>
                        <a:pt x="6" y="34"/>
                      </a:lnTo>
                      <a:lnTo>
                        <a:pt x="2" y="40"/>
                      </a:lnTo>
                      <a:lnTo>
                        <a:pt x="0" y="44"/>
                      </a:lnTo>
                      <a:lnTo>
                        <a:pt x="0" y="238"/>
                      </a:lnTo>
                      <a:lnTo>
                        <a:pt x="0" y="238"/>
                      </a:lnTo>
                      <a:lnTo>
                        <a:pt x="2" y="242"/>
                      </a:lnTo>
                      <a:lnTo>
                        <a:pt x="6" y="248"/>
                      </a:lnTo>
                      <a:lnTo>
                        <a:pt x="10" y="250"/>
                      </a:lnTo>
                      <a:lnTo>
                        <a:pt x="16" y="252"/>
                      </a:lnTo>
                      <a:lnTo>
                        <a:pt x="28" y="252"/>
                      </a:lnTo>
                      <a:close/>
                      <a:moveTo>
                        <a:pt x="44" y="42"/>
                      </a:moveTo>
                      <a:lnTo>
                        <a:pt x="44" y="42"/>
                      </a:lnTo>
                      <a:lnTo>
                        <a:pt x="50" y="38"/>
                      </a:lnTo>
                      <a:lnTo>
                        <a:pt x="60" y="36"/>
                      </a:lnTo>
                      <a:lnTo>
                        <a:pt x="72" y="36"/>
                      </a:lnTo>
                      <a:lnTo>
                        <a:pt x="78" y="36"/>
                      </a:lnTo>
                      <a:lnTo>
                        <a:pt x="78" y="28"/>
                      </a:lnTo>
                      <a:lnTo>
                        <a:pt x="78" y="28"/>
                      </a:lnTo>
                      <a:lnTo>
                        <a:pt x="80" y="28"/>
                      </a:lnTo>
                      <a:lnTo>
                        <a:pt x="80" y="28"/>
                      </a:lnTo>
                      <a:lnTo>
                        <a:pt x="82" y="22"/>
                      </a:lnTo>
                      <a:lnTo>
                        <a:pt x="86" y="18"/>
                      </a:lnTo>
                      <a:lnTo>
                        <a:pt x="86" y="18"/>
                      </a:lnTo>
                      <a:lnTo>
                        <a:pt x="94" y="16"/>
                      </a:lnTo>
                      <a:lnTo>
                        <a:pt x="94" y="16"/>
                      </a:lnTo>
                      <a:lnTo>
                        <a:pt x="102" y="18"/>
                      </a:lnTo>
                      <a:lnTo>
                        <a:pt x="102" y="18"/>
                      </a:lnTo>
                      <a:lnTo>
                        <a:pt x="108" y="22"/>
                      </a:lnTo>
                      <a:lnTo>
                        <a:pt x="110" y="28"/>
                      </a:lnTo>
                      <a:lnTo>
                        <a:pt x="110" y="28"/>
                      </a:lnTo>
                      <a:lnTo>
                        <a:pt x="110" y="28"/>
                      </a:lnTo>
                      <a:lnTo>
                        <a:pt x="110" y="36"/>
                      </a:lnTo>
                      <a:lnTo>
                        <a:pt x="118" y="36"/>
                      </a:lnTo>
                      <a:lnTo>
                        <a:pt x="128" y="36"/>
                      </a:lnTo>
                      <a:lnTo>
                        <a:pt x="128" y="36"/>
                      </a:lnTo>
                      <a:lnTo>
                        <a:pt x="138" y="38"/>
                      </a:lnTo>
                      <a:lnTo>
                        <a:pt x="144" y="42"/>
                      </a:lnTo>
                      <a:lnTo>
                        <a:pt x="144" y="42"/>
                      </a:lnTo>
                      <a:lnTo>
                        <a:pt x="146" y="46"/>
                      </a:lnTo>
                      <a:lnTo>
                        <a:pt x="96" y="46"/>
                      </a:lnTo>
                      <a:lnTo>
                        <a:pt x="94" y="46"/>
                      </a:lnTo>
                      <a:lnTo>
                        <a:pt x="92" y="46"/>
                      </a:lnTo>
                      <a:lnTo>
                        <a:pt x="42" y="46"/>
                      </a:lnTo>
                      <a:lnTo>
                        <a:pt x="42" y="46"/>
                      </a:lnTo>
                      <a:lnTo>
                        <a:pt x="44" y="42"/>
                      </a:lnTo>
                      <a:lnTo>
                        <a:pt x="44" y="42"/>
                      </a:lnTo>
                      <a:close/>
                      <a:moveTo>
                        <a:pt x="18" y="44"/>
                      </a:moveTo>
                      <a:lnTo>
                        <a:pt x="18" y="44"/>
                      </a:lnTo>
                      <a:lnTo>
                        <a:pt x="26" y="44"/>
                      </a:lnTo>
                      <a:lnTo>
                        <a:pt x="26" y="44"/>
                      </a:lnTo>
                      <a:lnTo>
                        <a:pt x="26" y="50"/>
                      </a:lnTo>
                      <a:lnTo>
                        <a:pt x="26" y="54"/>
                      </a:lnTo>
                      <a:lnTo>
                        <a:pt x="26" y="62"/>
                      </a:lnTo>
                      <a:lnTo>
                        <a:pt x="34" y="62"/>
                      </a:lnTo>
                      <a:lnTo>
                        <a:pt x="92" y="62"/>
                      </a:lnTo>
                      <a:lnTo>
                        <a:pt x="94" y="62"/>
                      </a:lnTo>
                      <a:lnTo>
                        <a:pt x="96" y="62"/>
                      </a:lnTo>
                      <a:lnTo>
                        <a:pt x="156" y="62"/>
                      </a:lnTo>
                      <a:lnTo>
                        <a:pt x="162" y="62"/>
                      </a:lnTo>
                      <a:lnTo>
                        <a:pt x="164" y="54"/>
                      </a:lnTo>
                      <a:lnTo>
                        <a:pt x="164" y="54"/>
                      </a:lnTo>
                      <a:lnTo>
                        <a:pt x="164" y="50"/>
                      </a:lnTo>
                      <a:lnTo>
                        <a:pt x="162" y="44"/>
                      </a:lnTo>
                      <a:lnTo>
                        <a:pt x="162" y="44"/>
                      </a:lnTo>
                      <a:lnTo>
                        <a:pt x="170" y="44"/>
                      </a:lnTo>
                      <a:lnTo>
                        <a:pt x="170" y="44"/>
                      </a:lnTo>
                      <a:lnTo>
                        <a:pt x="170" y="238"/>
                      </a:lnTo>
                      <a:lnTo>
                        <a:pt x="170" y="238"/>
                      </a:lnTo>
                      <a:lnTo>
                        <a:pt x="94" y="238"/>
                      </a:lnTo>
                      <a:lnTo>
                        <a:pt x="94" y="238"/>
                      </a:lnTo>
                      <a:lnTo>
                        <a:pt x="18" y="238"/>
                      </a:lnTo>
                      <a:lnTo>
                        <a:pt x="18" y="238"/>
                      </a:lnTo>
                      <a:lnTo>
                        <a:pt x="18" y="44"/>
                      </a:lnTo>
                      <a:lnTo>
                        <a:pt x="18" y="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46" name="Freeform 91"/>
                <p:cNvSpPr>
                  <a:spLocks/>
                </p:cNvSpPr>
                <p:nvPr/>
              </p:nvSpPr>
              <p:spPr bwMode="auto">
                <a:xfrm>
                  <a:off x="6735840" y="2868334"/>
                  <a:ext cx="59709" cy="52245"/>
                </a:xfrm>
                <a:custGeom>
                  <a:avLst/>
                  <a:gdLst>
                    <a:gd name="T0" fmla="*/ 16 w 16"/>
                    <a:gd name="T1" fmla="*/ 6 h 14"/>
                    <a:gd name="T2" fmla="*/ 16 w 16"/>
                    <a:gd name="T3" fmla="*/ 6 h 14"/>
                    <a:gd name="T4" fmla="*/ 16 w 16"/>
                    <a:gd name="T5" fmla="*/ 4 h 14"/>
                    <a:gd name="T6" fmla="*/ 14 w 16"/>
                    <a:gd name="T7" fmla="*/ 2 h 14"/>
                    <a:gd name="T8" fmla="*/ 10 w 16"/>
                    <a:gd name="T9" fmla="*/ 0 h 14"/>
                    <a:gd name="T10" fmla="*/ 8 w 16"/>
                    <a:gd name="T11" fmla="*/ 0 h 14"/>
                    <a:gd name="T12" fmla="*/ 8 w 16"/>
                    <a:gd name="T13" fmla="*/ 0 h 14"/>
                    <a:gd name="T14" fmla="*/ 6 w 16"/>
                    <a:gd name="T15" fmla="*/ 0 h 14"/>
                    <a:gd name="T16" fmla="*/ 2 w 16"/>
                    <a:gd name="T17" fmla="*/ 2 h 14"/>
                    <a:gd name="T18" fmla="*/ 0 w 16"/>
                    <a:gd name="T19" fmla="*/ 4 h 14"/>
                    <a:gd name="T20" fmla="*/ 0 w 16"/>
                    <a:gd name="T21" fmla="*/ 6 h 14"/>
                    <a:gd name="T22" fmla="*/ 0 w 16"/>
                    <a:gd name="T23" fmla="*/ 6 h 14"/>
                    <a:gd name="T24" fmla="*/ 0 w 16"/>
                    <a:gd name="T25" fmla="*/ 10 h 14"/>
                    <a:gd name="T26" fmla="*/ 2 w 16"/>
                    <a:gd name="T27" fmla="*/ 12 h 14"/>
                    <a:gd name="T28" fmla="*/ 6 w 16"/>
                    <a:gd name="T29" fmla="*/ 14 h 14"/>
                    <a:gd name="T30" fmla="*/ 8 w 16"/>
                    <a:gd name="T31" fmla="*/ 14 h 14"/>
                    <a:gd name="T32" fmla="*/ 8 w 16"/>
                    <a:gd name="T33" fmla="*/ 14 h 14"/>
                    <a:gd name="T34" fmla="*/ 10 w 16"/>
                    <a:gd name="T35" fmla="*/ 14 h 14"/>
                    <a:gd name="T36" fmla="*/ 14 w 16"/>
                    <a:gd name="T37" fmla="*/ 12 h 14"/>
                    <a:gd name="T38" fmla="*/ 16 w 16"/>
                    <a:gd name="T39" fmla="*/ 10 h 14"/>
                    <a:gd name="T40" fmla="*/ 16 w 16"/>
                    <a:gd name="T41" fmla="*/ 6 h 14"/>
                    <a:gd name="T42" fmla="*/ 16 w 16"/>
                    <a:gd name="T43" fmla="*/ 6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16" h="14">
                      <a:moveTo>
                        <a:pt x="16" y="6"/>
                      </a:moveTo>
                      <a:lnTo>
                        <a:pt x="16" y="6"/>
                      </a:lnTo>
                      <a:lnTo>
                        <a:pt x="16" y="4"/>
                      </a:lnTo>
                      <a:lnTo>
                        <a:pt x="14" y="2"/>
                      </a:lnTo>
                      <a:lnTo>
                        <a:pt x="10" y="0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6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0" y="10"/>
                      </a:lnTo>
                      <a:lnTo>
                        <a:pt x="2" y="12"/>
                      </a:lnTo>
                      <a:lnTo>
                        <a:pt x="6" y="14"/>
                      </a:lnTo>
                      <a:lnTo>
                        <a:pt x="8" y="14"/>
                      </a:lnTo>
                      <a:lnTo>
                        <a:pt x="8" y="14"/>
                      </a:lnTo>
                      <a:lnTo>
                        <a:pt x="10" y="14"/>
                      </a:lnTo>
                      <a:lnTo>
                        <a:pt x="14" y="12"/>
                      </a:lnTo>
                      <a:lnTo>
                        <a:pt x="16" y="10"/>
                      </a:lnTo>
                      <a:lnTo>
                        <a:pt x="16" y="6"/>
                      </a:lnTo>
                      <a:lnTo>
                        <a:pt x="16" y="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47" name="Freeform 92"/>
                <p:cNvSpPr>
                  <a:spLocks/>
                </p:cNvSpPr>
                <p:nvPr/>
              </p:nvSpPr>
              <p:spPr bwMode="auto">
                <a:xfrm>
                  <a:off x="6676131" y="3092243"/>
                  <a:ext cx="291081" cy="52245"/>
                </a:xfrm>
                <a:custGeom>
                  <a:avLst/>
                  <a:gdLst>
                    <a:gd name="T0" fmla="*/ 2 w 78"/>
                    <a:gd name="T1" fmla="*/ 14 h 14"/>
                    <a:gd name="T2" fmla="*/ 76 w 78"/>
                    <a:gd name="T3" fmla="*/ 14 h 14"/>
                    <a:gd name="T4" fmla="*/ 76 w 78"/>
                    <a:gd name="T5" fmla="*/ 14 h 14"/>
                    <a:gd name="T6" fmla="*/ 78 w 78"/>
                    <a:gd name="T7" fmla="*/ 14 h 14"/>
                    <a:gd name="T8" fmla="*/ 78 w 78"/>
                    <a:gd name="T9" fmla="*/ 12 h 14"/>
                    <a:gd name="T10" fmla="*/ 78 w 78"/>
                    <a:gd name="T11" fmla="*/ 2 h 14"/>
                    <a:gd name="T12" fmla="*/ 78 w 78"/>
                    <a:gd name="T13" fmla="*/ 2 h 14"/>
                    <a:gd name="T14" fmla="*/ 78 w 78"/>
                    <a:gd name="T15" fmla="*/ 0 h 14"/>
                    <a:gd name="T16" fmla="*/ 76 w 78"/>
                    <a:gd name="T17" fmla="*/ 0 h 14"/>
                    <a:gd name="T18" fmla="*/ 2 w 78"/>
                    <a:gd name="T19" fmla="*/ 0 h 14"/>
                    <a:gd name="T20" fmla="*/ 2 w 78"/>
                    <a:gd name="T21" fmla="*/ 0 h 14"/>
                    <a:gd name="T22" fmla="*/ 0 w 78"/>
                    <a:gd name="T23" fmla="*/ 0 h 14"/>
                    <a:gd name="T24" fmla="*/ 0 w 78"/>
                    <a:gd name="T25" fmla="*/ 2 h 14"/>
                    <a:gd name="T26" fmla="*/ 0 w 78"/>
                    <a:gd name="T27" fmla="*/ 12 h 14"/>
                    <a:gd name="T28" fmla="*/ 0 w 78"/>
                    <a:gd name="T29" fmla="*/ 12 h 14"/>
                    <a:gd name="T30" fmla="*/ 0 w 78"/>
                    <a:gd name="T31" fmla="*/ 14 h 14"/>
                    <a:gd name="T32" fmla="*/ 2 w 78"/>
                    <a:gd name="T33" fmla="*/ 14 h 14"/>
                    <a:gd name="T34" fmla="*/ 2 w 78"/>
                    <a:gd name="T35" fmla="*/ 14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78" h="14">
                      <a:moveTo>
                        <a:pt x="2" y="14"/>
                      </a:moveTo>
                      <a:lnTo>
                        <a:pt x="76" y="14"/>
                      </a:lnTo>
                      <a:lnTo>
                        <a:pt x="76" y="14"/>
                      </a:lnTo>
                      <a:lnTo>
                        <a:pt x="78" y="14"/>
                      </a:lnTo>
                      <a:lnTo>
                        <a:pt x="78" y="12"/>
                      </a:lnTo>
                      <a:lnTo>
                        <a:pt x="78" y="2"/>
                      </a:lnTo>
                      <a:lnTo>
                        <a:pt x="78" y="2"/>
                      </a:lnTo>
                      <a:lnTo>
                        <a:pt x="78" y="0"/>
                      </a:lnTo>
                      <a:lnTo>
                        <a:pt x="76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12"/>
                      </a:lnTo>
                      <a:lnTo>
                        <a:pt x="0" y="12"/>
                      </a:lnTo>
                      <a:lnTo>
                        <a:pt x="0" y="14"/>
                      </a:lnTo>
                      <a:lnTo>
                        <a:pt x="2" y="14"/>
                      </a:lnTo>
                      <a:lnTo>
                        <a:pt x="2" y="1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48" name="Freeform 93"/>
                <p:cNvSpPr>
                  <a:spLocks/>
                </p:cNvSpPr>
                <p:nvPr/>
              </p:nvSpPr>
              <p:spPr bwMode="auto">
                <a:xfrm>
                  <a:off x="6564177" y="3092243"/>
                  <a:ext cx="52245" cy="52245"/>
                </a:xfrm>
                <a:custGeom>
                  <a:avLst/>
                  <a:gdLst>
                    <a:gd name="T0" fmla="*/ 12 w 14"/>
                    <a:gd name="T1" fmla="*/ 0 h 14"/>
                    <a:gd name="T2" fmla="*/ 2 w 14"/>
                    <a:gd name="T3" fmla="*/ 0 h 14"/>
                    <a:gd name="T4" fmla="*/ 2 w 14"/>
                    <a:gd name="T5" fmla="*/ 0 h 14"/>
                    <a:gd name="T6" fmla="*/ 0 w 14"/>
                    <a:gd name="T7" fmla="*/ 0 h 14"/>
                    <a:gd name="T8" fmla="*/ 0 w 14"/>
                    <a:gd name="T9" fmla="*/ 2 h 14"/>
                    <a:gd name="T10" fmla="*/ 0 w 14"/>
                    <a:gd name="T11" fmla="*/ 12 h 14"/>
                    <a:gd name="T12" fmla="*/ 0 w 14"/>
                    <a:gd name="T13" fmla="*/ 12 h 14"/>
                    <a:gd name="T14" fmla="*/ 0 w 14"/>
                    <a:gd name="T15" fmla="*/ 14 h 14"/>
                    <a:gd name="T16" fmla="*/ 2 w 14"/>
                    <a:gd name="T17" fmla="*/ 14 h 14"/>
                    <a:gd name="T18" fmla="*/ 12 w 14"/>
                    <a:gd name="T19" fmla="*/ 14 h 14"/>
                    <a:gd name="T20" fmla="*/ 12 w 14"/>
                    <a:gd name="T21" fmla="*/ 14 h 14"/>
                    <a:gd name="T22" fmla="*/ 14 w 14"/>
                    <a:gd name="T23" fmla="*/ 14 h 14"/>
                    <a:gd name="T24" fmla="*/ 14 w 14"/>
                    <a:gd name="T25" fmla="*/ 12 h 14"/>
                    <a:gd name="T26" fmla="*/ 14 w 14"/>
                    <a:gd name="T27" fmla="*/ 2 h 14"/>
                    <a:gd name="T28" fmla="*/ 14 w 14"/>
                    <a:gd name="T29" fmla="*/ 2 h 14"/>
                    <a:gd name="T30" fmla="*/ 14 w 14"/>
                    <a:gd name="T31" fmla="*/ 0 h 14"/>
                    <a:gd name="T32" fmla="*/ 12 w 14"/>
                    <a:gd name="T33" fmla="*/ 0 h 14"/>
                    <a:gd name="T34" fmla="*/ 12 w 14"/>
                    <a:gd name="T35" fmla="*/ 0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" h="14">
                      <a:moveTo>
                        <a:pt x="12" y="0"/>
                      </a:move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12"/>
                      </a:lnTo>
                      <a:lnTo>
                        <a:pt x="0" y="12"/>
                      </a:lnTo>
                      <a:lnTo>
                        <a:pt x="0" y="14"/>
                      </a:lnTo>
                      <a:lnTo>
                        <a:pt x="2" y="14"/>
                      </a:lnTo>
                      <a:lnTo>
                        <a:pt x="12" y="14"/>
                      </a:lnTo>
                      <a:lnTo>
                        <a:pt x="12" y="14"/>
                      </a:lnTo>
                      <a:lnTo>
                        <a:pt x="14" y="14"/>
                      </a:lnTo>
                      <a:lnTo>
                        <a:pt x="14" y="12"/>
                      </a:lnTo>
                      <a:lnTo>
                        <a:pt x="14" y="2"/>
                      </a:lnTo>
                      <a:lnTo>
                        <a:pt x="14" y="2"/>
                      </a:lnTo>
                      <a:lnTo>
                        <a:pt x="14" y="0"/>
                      </a:lnTo>
                      <a:lnTo>
                        <a:pt x="12" y="0"/>
                      </a:lnTo>
                      <a:lnTo>
                        <a:pt x="12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49" name="Freeform 94"/>
                <p:cNvSpPr>
                  <a:spLocks/>
                </p:cNvSpPr>
                <p:nvPr/>
              </p:nvSpPr>
              <p:spPr bwMode="auto">
                <a:xfrm>
                  <a:off x="6676131" y="3226588"/>
                  <a:ext cx="291081" cy="52245"/>
                </a:xfrm>
                <a:custGeom>
                  <a:avLst/>
                  <a:gdLst>
                    <a:gd name="T0" fmla="*/ 2 w 78"/>
                    <a:gd name="T1" fmla="*/ 14 h 14"/>
                    <a:gd name="T2" fmla="*/ 76 w 78"/>
                    <a:gd name="T3" fmla="*/ 14 h 14"/>
                    <a:gd name="T4" fmla="*/ 76 w 78"/>
                    <a:gd name="T5" fmla="*/ 14 h 14"/>
                    <a:gd name="T6" fmla="*/ 78 w 78"/>
                    <a:gd name="T7" fmla="*/ 14 h 14"/>
                    <a:gd name="T8" fmla="*/ 78 w 78"/>
                    <a:gd name="T9" fmla="*/ 12 h 14"/>
                    <a:gd name="T10" fmla="*/ 78 w 78"/>
                    <a:gd name="T11" fmla="*/ 2 h 14"/>
                    <a:gd name="T12" fmla="*/ 78 w 78"/>
                    <a:gd name="T13" fmla="*/ 2 h 14"/>
                    <a:gd name="T14" fmla="*/ 78 w 78"/>
                    <a:gd name="T15" fmla="*/ 2 h 14"/>
                    <a:gd name="T16" fmla="*/ 76 w 78"/>
                    <a:gd name="T17" fmla="*/ 0 h 14"/>
                    <a:gd name="T18" fmla="*/ 2 w 78"/>
                    <a:gd name="T19" fmla="*/ 0 h 14"/>
                    <a:gd name="T20" fmla="*/ 2 w 78"/>
                    <a:gd name="T21" fmla="*/ 0 h 14"/>
                    <a:gd name="T22" fmla="*/ 0 w 78"/>
                    <a:gd name="T23" fmla="*/ 2 h 14"/>
                    <a:gd name="T24" fmla="*/ 0 w 78"/>
                    <a:gd name="T25" fmla="*/ 2 h 14"/>
                    <a:gd name="T26" fmla="*/ 0 w 78"/>
                    <a:gd name="T27" fmla="*/ 12 h 14"/>
                    <a:gd name="T28" fmla="*/ 0 w 78"/>
                    <a:gd name="T29" fmla="*/ 12 h 14"/>
                    <a:gd name="T30" fmla="*/ 0 w 78"/>
                    <a:gd name="T31" fmla="*/ 14 h 14"/>
                    <a:gd name="T32" fmla="*/ 2 w 78"/>
                    <a:gd name="T33" fmla="*/ 14 h 14"/>
                    <a:gd name="T34" fmla="*/ 2 w 78"/>
                    <a:gd name="T35" fmla="*/ 14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78" h="14">
                      <a:moveTo>
                        <a:pt x="2" y="14"/>
                      </a:moveTo>
                      <a:lnTo>
                        <a:pt x="76" y="14"/>
                      </a:lnTo>
                      <a:lnTo>
                        <a:pt x="76" y="14"/>
                      </a:lnTo>
                      <a:lnTo>
                        <a:pt x="78" y="14"/>
                      </a:lnTo>
                      <a:lnTo>
                        <a:pt x="78" y="12"/>
                      </a:lnTo>
                      <a:lnTo>
                        <a:pt x="78" y="2"/>
                      </a:lnTo>
                      <a:lnTo>
                        <a:pt x="78" y="2"/>
                      </a:lnTo>
                      <a:lnTo>
                        <a:pt x="78" y="2"/>
                      </a:lnTo>
                      <a:lnTo>
                        <a:pt x="76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12"/>
                      </a:lnTo>
                      <a:lnTo>
                        <a:pt x="0" y="12"/>
                      </a:lnTo>
                      <a:lnTo>
                        <a:pt x="0" y="14"/>
                      </a:lnTo>
                      <a:lnTo>
                        <a:pt x="2" y="14"/>
                      </a:lnTo>
                      <a:lnTo>
                        <a:pt x="2" y="1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50" name="Freeform 95"/>
                <p:cNvSpPr>
                  <a:spLocks/>
                </p:cNvSpPr>
                <p:nvPr/>
              </p:nvSpPr>
              <p:spPr bwMode="auto">
                <a:xfrm>
                  <a:off x="6564177" y="3226588"/>
                  <a:ext cx="52245" cy="52245"/>
                </a:xfrm>
                <a:custGeom>
                  <a:avLst/>
                  <a:gdLst>
                    <a:gd name="T0" fmla="*/ 12 w 14"/>
                    <a:gd name="T1" fmla="*/ 0 h 14"/>
                    <a:gd name="T2" fmla="*/ 2 w 14"/>
                    <a:gd name="T3" fmla="*/ 0 h 14"/>
                    <a:gd name="T4" fmla="*/ 2 w 14"/>
                    <a:gd name="T5" fmla="*/ 0 h 14"/>
                    <a:gd name="T6" fmla="*/ 0 w 14"/>
                    <a:gd name="T7" fmla="*/ 2 h 14"/>
                    <a:gd name="T8" fmla="*/ 0 w 14"/>
                    <a:gd name="T9" fmla="*/ 2 h 14"/>
                    <a:gd name="T10" fmla="*/ 0 w 14"/>
                    <a:gd name="T11" fmla="*/ 12 h 14"/>
                    <a:gd name="T12" fmla="*/ 0 w 14"/>
                    <a:gd name="T13" fmla="*/ 12 h 14"/>
                    <a:gd name="T14" fmla="*/ 0 w 14"/>
                    <a:gd name="T15" fmla="*/ 14 h 14"/>
                    <a:gd name="T16" fmla="*/ 2 w 14"/>
                    <a:gd name="T17" fmla="*/ 14 h 14"/>
                    <a:gd name="T18" fmla="*/ 12 w 14"/>
                    <a:gd name="T19" fmla="*/ 14 h 14"/>
                    <a:gd name="T20" fmla="*/ 12 w 14"/>
                    <a:gd name="T21" fmla="*/ 14 h 14"/>
                    <a:gd name="T22" fmla="*/ 14 w 14"/>
                    <a:gd name="T23" fmla="*/ 14 h 14"/>
                    <a:gd name="T24" fmla="*/ 14 w 14"/>
                    <a:gd name="T25" fmla="*/ 12 h 14"/>
                    <a:gd name="T26" fmla="*/ 14 w 14"/>
                    <a:gd name="T27" fmla="*/ 2 h 14"/>
                    <a:gd name="T28" fmla="*/ 14 w 14"/>
                    <a:gd name="T29" fmla="*/ 2 h 14"/>
                    <a:gd name="T30" fmla="*/ 14 w 14"/>
                    <a:gd name="T31" fmla="*/ 2 h 14"/>
                    <a:gd name="T32" fmla="*/ 12 w 14"/>
                    <a:gd name="T33" fmla="*/ 0 h 14"/>
                    <a:gd name="T34" fmla="*/ 12 w 14"/>
                    <a:gd name="T35" fmla="*/ 0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" h="14">
                      <a:moveTo>
                        <a:pt x="12" y="0"/>
                      </a:move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12"/>
                      </a:lnTo>
                      <a:lnTo>
                        <a:pt x="0" y="12"/>
                      </a:lnTo>
                      <a:lnTo>
                        <a:pt x="0" y="14"/>
                      </a:lnTo>
                      <a:lnTo>
                        <a:pt x="2" y="14"/>
                      </a:lnTo>
                      <a:lnTo>
                        <a:pt x="12" y="14"/>
                      </a:lnTo>
                      <a:lnTo>
                        <a:pt x="12" y="14"/>
                      </a:lnTo>
                      <a:lnTo>
                        <a:pt x="14" y="14"/>
                      </a:lnTo>
                      <a:lnTo>
                        <a:pt x="14" y="12"/>
                      </a:lnTo>
                      <a:lnTo>
                        <a:pt x="14" y="2"/>
                      </a:lnTo>
                      <a:lnTo>
                        <a:pt x="14" y="2"/>
                      </a:lnTo>
                      <a:lnTo>
                        <a:pt x="14" y="2"/>
                      </a:lnTo>
                      <a:lnTo>
                        <a:pt x="12" y="0"/>
                      </a:lnTo>
                      <a:lnTo>
                        <a:pt x="12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51" name="Freeform 96"/>
                <p:cNvSpPr>
                  <a:spLocks/>
                </p:cNvSpPr>
                <p:nvPr/>
              </p:nvSpPr>
              <p:spPr bwMode="auto">
                <a:xfrm>
                  <a:off x="6676131" y="3360933"/>
                  <a:ext cx="291081" cy="59709"/>
                </a:xfrm>
                <a:custGeom>
                  <a:avLst/>
                  <a:gdLst>
                    <a:gd name="T0" fmla="*/ 2 w 78"/>
                    <a:gd name="T1" fmla="*/ 16 h 16"/>
                    <a:gd name="T2" fmla="*/ 76 w 78"/>
                    <a:gd name="T3" fmla="*/ 16 h 16"/>
                    <a:gd name="T4" fmla="*/ 76 w 78"/>
                    <a:gd name="T5" fmla="*/ 16 h 16"/>
                    <a:gd name="T6" fmla="*/ 78 w 78"/>
                    <a:gd name="T7" fmla="*/ 14 h 16"/>
                    <a:gd name="T8" fmla="*/ 78 w 78"/>
                    <a:gd name="T9" fmla="*/ 14 h 16"/>
                    <a:gd name="T10" fmla="*/ 78 w 78"/>
                    <a:gd name="T11" fmla="*/ 4 h 16"/>
                    <a:gd name="T12" fmla="*/ 78 w 78"/>
                    <a:gd name="T13" fmla="*/ 4 h 16"/>
                    <a:gd name="T14" fmla="*/ 78 w 78"/>
                    <a:gd name="T15" fmla="*/ 2 h 16"/>
                    <a:gd name="T16" fmla="*/ 76 w 78"/>
                    <a:gd name="T17" fmla="*/ 0 h 16"/>
                    <a:gd name="T18" fmla="*/ 2 w 78"/>
                    <a:gd name="T19" fmla="*/ 0 h 16"/>
                    <a:gd name="T20" fmla="*/ 2 w 78"/>
                    <a:gd name="T21" fmla="*/ 0 h 16"/>
                    <a:gd name="T22" fmla="*/ 0 w 78"/>
                    <a:gd name="T23" fmla="*/ 2 h 16"/>
                    <a:gd name="T24" fmla="*/ 0 w 78"/>
                    <a:gd name="T25" fmla="*/ 4 h 16"/>
                    <a:gd name="T26" fmla="*/ 0 w 78"/>
                    <a:gd name="T27" fmla="*/ 14 h 16"/>
                    <a:gd name="T28" fmla="*/ 0 w 78"/>
                    <a:gd name="T29" fmla="*/ 14 h 16"/>
                    <a:gd name="T30" fmla="*/ 0 w 78"/>
                    <a:gd name="T31" fmla="*/ 14 h 16"/>
                    <a:gd name="T32" fmla="*/ 2 w 78"/>
                    <a:gd name="T33" fmla="*/ 16 h 16"/>
                    <a:gd name="T34" fmla="*/ 2 w 78"/>
                    <a:gd name="T35" fmla="*/ 16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78" h="16">
                      <a:moveTo>
                        <a:pt x="2" y="16"/>
                      </a:moveTo>
                      <a:lnTo>
                        <a:pt x="76" y="16"/>
                      </a:lnTo>
                      <a:lnTo>
                        <a:pt x="76" y="16"/>
                      </a:lnTo>
                      <a:lnTo>
                        <a:pt x="78" y="14"/>
                      </a:lnTo>
                      <a:lnTo>
                        <a:pt x="78" y="14"/>
                      </a:lnTo>
                      <a:lnTo>
                        <a:pt x="78" y="4"/>
                      </a:lnTo>
                      <a:lnTo>
                        <a:pt x="78" y="4"/>
                      </a:lnTo>
                      <a:lnTo>
                        <a:pt x="78" y="2"/>
                      </a:lnTo>
                      <a:lnTo>
                        <a:pt x="76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4"/>
                      </a:lnTo>
                      <a:lnTo>
                        <a:pt x="0" y="14"/>
                      </a:lnTo>
                      <a:lnTo>
                        <a:pt x="0" y="14"/>
                      </a:lnTo>
                      <a:lnTo>
                        <a:pt x="0" y="14"/>
                      </a:lnTo>
                      <a:lnTo>
                        <a:pt x="2" y="16"/>
                      </a:lnTo>
                      <a:lnTo>
                        <a:pt x="2" y="1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52" name="Freeform 97"/>
                <p:cNvSpPr>
                  <a:spLocks/>
                </p:cNvSpPr>
                <p:nvPr/>
              </p:nvSpPr>
              <p:spPr bwMode="auto">
                <a:xfrm>
                  <a:off x="6564177" y="3360933"/>
                  <a:ext cx="52245" cy="59709"/>
                </a:xfrm>
                <a:custGeom>
                  <a:avLst/>
                  <a:gdLst>
                    <a:gd name="T0" fmla="*/ 12 w 14"/>
                    <a:gd name="T1" fmla="*/ 0 h 16"/>
                    <a:gd name="T2" fmla="*/ 2 w 14"/>
                    <a:gd name="T3" fmla="*/ 0 h 16"/>
                    <a:gd name="T4" fmla="*/ 2 w 14"/>
                    <a:gd name="T5" fmla="*/ 0 h 16"/>
                    <a:gd name="T6" fmla="*/ 0 w 14"/>
                    <a:gd name="T7" fmla="*/ 2 h 16"/>
                    <a:gd name="T8" fmla="*/ 0 w 14"/>
                    <a:gd name="T9" fmla="*/ 4 h 16"/>
                    <a:gd name="T10" fmla="*/ 0 w 14"/>
                    <a:gd name="T11" fmla="*/ 14 h 16"/>
                    <a:gd name="T12" fmla="*/ 0 w 14"/>
                    <a:gd name="T13" fmla="*/ 14 h 16"/>
                    <a:gd name="T14" fmla="*/ 0 w 14"/>
                    <a:gd name="T15" fmla="*/ 14 h 16"/>
                    <a:gd name="T16" fmla="*/ 2 w 14"/>
                    <a:gd name="T17" fmla="*/ 16 h 16"/>
                    <a:gd name="T18" fmla="*/ 12 w 14"/>
                    <a:gd name="T19" fmla="*/ 16 h 16"/>
                    <a:gd name="T20" fmla="*/ 12 w 14"/>
                    <a:gd name="T21" fmla="*/ 16 h 16"/>
                    <a:gd name="T22" fmla="*/ 14 w 14"/>
                    <a:gd name="T23" fmla="*/ 14 h 16"/>
                    <a:gd name="T24" fmla="*/ 14 w 14"/>
                    <a:gd name="T25" fmla="*/ 14 h 16"/>
                    <a:gd name="T26" fmla="*/ 14 w 14"/>
                    <a:gd name="T27" fmla="*/ 4 h 16"/>
                    <a:gd name="T28" fmla="*/ 14 w 14"/>
                    <a:gd name="T29" fmla="*/ 4 h 16"/>
                    <a:gd name="T30" fmla="*/ 14 w 14"/>
                    <a:gd name="T31" fmla="*/ 2 h 16"/>
                    <a:gd name="T32" fmla="*/ 12 w 14"/>
                    <a:gd name="T33" fmla="*/ 0 h 16"/>
                    <a:gd name="T34" fmla="*/ 12 w 14"/>
                    <a:gd name="T35" fmla="*/ 0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" h="16">
                      <a:moveTo>
                        <a:pt x="12" y="0"/>
                      </a:move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4"/>
                      </a:lnTo>
                      <a:lnTo>
                        <a:pt x="0" y="14"/>
                      </a:lnTo>
                      <a:lnTo>
                        <a:pt x="0" y="14"/>
                      </a:lnTo>
                      <a:lnTo>
                        <a:pt x="0" y="14"/>
                      </a:lnTo>
                      <a:lnTo>
                        <a:pt x="2" y="16"/>
                      </a:lnTo>
                      <a:lnTo>
                        <a:pt x="12" y="16"/>
                      </a:lnTo>
                      <a:lnTo>
                        <a:pt x="12" y="16"/>
                      </a:lnTo>
                      <a:lnTo>
                        <a:pt x="14" y="14"/>
                      </a:lnTo>
                      <a:lnTo>
                        <a:pt x="14" y="14"/>
                      </a:lnTo>
                      <a:lnTo>
                        <a:pt x="14" y="4"/>
                      </a:lnTo>
                      <a:lnTo>
                        <a:pt x="14" y="4"/>
                      </a:lnTo>
                      <a:lnTo>
                        <a:pt x="14" y="2"/>
                      </a:lnTo>
                      <a:lnTo>
                        <a:pt x="12" y="0"/>
                      </a:lnTo>
                      <a:lnTo>
                        <a:pt x="12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53" name="Freeform 98"/>
                <p:cNvSpPr>
                  <a:spLocks/>
                </p:cNvSpPr>
                <p:nvPr/>
              </p:nvSpPr>
              <p:spPr bwMode="auto">
                <a:xfrm>
                  <a:off x="6676131" y="3502741"/>
                  <a:ext cx="186590" cy="52245"/>
                </a:xfrm>
                <a:custGeom>
                  <a:avLst/>
                  <a:gdLst>
                    <a:gd name="T0" fmla="*/ 50 w 50"/>
                    <a:gd name="T1" fmla="*/ 12 h 14"/>
                    <a:gd name="T2" fmla="*/ 50 w 50"/>
                    <a:gd name="T3" fmla="*/ 2 h 14"/>
                    <a:gd name="T4" fmla="*/ 50 w 50"/>
                    <a:gd name="T5" fmla="*/ 2 h 14"/>
                    <a:gd name="T6" fmla="*/ 48 w 50"/>
                    <a:gd name="T7" fmla="*/ 0 h 14"/>
                    <a:gd name="T8" fmla="*/ 48 w 50"/>
                    <a:gd name="T9" fmla="*/ 0 h 14"/>
                    <a:gd name="T10" fmla="*/ 2 w 50"/>
                    <a:gd name="T11" fmla="*/ 0 h 14"/>
                    <a:gd name="T12" fmla="*/ 2 w 50"/>
                    <a:gd name="T13" fmla="*/ 0 h 14"/>
                    <a:gd name="T14" fmla="*/ 0 w 50"/>
                    <a:gd name="T15" fmla="*/ 0 h 14"/>
                    <a:gd name="T16" fmla="*/ 0 w 50"/>
                    <a:gd name="T17" fmla="*/ 2 h 14"/>
                    <a:gd name="T18" fmla="*/ 0 w 50"/>
                    <a:gd name="T19" fmla="*/ 12 h 14"/>
                    <a:gd name="T20" fmla="*/ 0 w 50"/>
                    <a:gd name="T21" fmla="*/ 12 h 14"/>
                    <a:gd name="T22" fmla="*/ 0 w 50"/>
                    <a:gd name="T23" fmla="*/ 12 h 14"/>
                    <a:gd name="T24" fmla="*/ 2 w 50"/>
                    <a:gd name="T25" fmla="*/ 14 h 14"/>
                    <a:gd name="T26" fmla="*/ 48 w 50"/>
                    <a:gd name="T27" fmla="*/ 14 h 14"/>
                    <a:gd name="T28" fmla="*/ 48 w 50"/>
                    <a:gd name="T29" fmla="*/ 14 h 14"/>
                    <a:gd name="T30" fmla="*/ 48 w 50"/>
                    <a:gd name="T31" fmla="*/ 12 h 14"/>
                    <a:gd name="T32" fmla="*/ 50 w 50"/>
                    <a:gd name="T33" fmla="*/ 12 h 14"/>
                    <a:gd name="T34" fmla="*/ 50 w 50"/>
                    <a:gd name="T35" fmla="*/ 12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50" h="14">
                      <a:moveTo>
                        <a:pt x="50" y="12"/>
                      </a:moveTo>
                      <a:lnTo>
                        <a:pt x="50" y="2"/>
                      </a:lnTo>
                      <a:lnTo>
                        <a:pt x="50" y="2"/>
                      </a:lnTo>
                      <a:lnTo>
                        <a:pt x="48" y="0"/>
                      </a:lnTo>
                      <a:lnTo>
                        <a:pt x="48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12"/>
                      </a:lnTo>
                      <a:lnTo>
                        <a:pt x="0" y="12"/>
                      </a:lnTo>
                      <a:lnTo>
                        <a:pt x="0" y="12"/>
                      </a:lnTo>
                      <a:lnTo>
                        <a:pt x="2" y="14"/>
                      </a:lnTo>
                      <a:lnTo>
                        <a:pt x="48" y="14"/>
                      </a:lnTo>
                      <a:lnTo>
                        <a:pt x="48" y="14"/>
                      </a:lnTo>
                      <a:lnTo>
                        <a:pt x="48" y="12"/>
                      </a:lnTo>
                      <a:lnTo>
                        <a:pt x="50" y="12"/>
                      </a:lnTo>
                      <a:lnTo>
                        <a:pt x="50" y="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54" name="Freeform 99"/>
                <p:cNvSpPr>
                  <a:spLocks/>
                </p:cNvSpPr>
                <p:nvPr/>
              </p:nvSpPr>
              <p:spPr bwMode="auto">
                <a:xfrm>
                  <a:off x="6564177" y="3502741"/>
                  <a:ext cx="52245" cy="52245"/>
                </a:xfrm>
                <a:custGeom>
                  <a:avLst/>
                  <a:gdLst>
                    <a:gd name="T0" fmla="*/ 12 w 14"/>
                    <a:gd name="T1" fmla="*/ 0 h 14"/>
                    <a:gd name="T2" fmla="*/ 2 w 14"/>
                    <a:gd name="T3" fmla="*/ 0 h 14"/>
                    <a:gd name="T4" fmla="*/ 2 w 14"/>
                    <a:gd name="T5" fmla="*/ 0 h 14"/>
                    <a:gd name="T6" fmla="*/ 0 w 14"/>
                    <a:gd name="T7" fmla="*/ 0 h 14"/>
                    <a:gd name="T8" fmla="*/ 0 w 14"/>
                    <a:gd name="T9" fmla="*/ 2 h 14"/>
                    <a:gd name="T10" fmla="*/ 0 w 14"/>
                    <a:gd name="T11" fmla="*/ 12 h 14"/>
                    <a:gd name="T12" fmla="*/ 0 w 14"/>
                    <a:gd name="T13" fmla="*/ 12 h 14"/>
                    <a:gd name="T14" fmla="*/ 0 w 14"/>
                    <a:gd name="T15" fmla="*/ 12 h 14"/>
                    <a:gd name="T16" fmla="*/ 2 w 14"/>
                    <a:gd name="T17" fmla="*/ 14 h 14"/>
                    <a:gd name="T18" fmla="*/ 12 w 14"/>
                    <a:gd name="T19" fmla="*/ 14 h 14"/>
                    <a:gd name="T20" fmla="*/ 12 w 14"/>
                    <a:gd name="T21" fmla="*/ 14 h 14"/>
                    <a:gd name="T22" fmla="*/ 14 w 14"/>
                    <a:gd name="T23" fmla="*/ 12 h 14"/>
                    <a:gd name="T24" fmla="*/ 14 w 14"/>
                    <a:gd name="T25" fmla="*/ 12 h 14"/>
                    <a:gd name="T26" fmla="*/ 14 w 14"/>
                    <a:gd name="T27" fmla="*/ 2 h 14"/>
                    <a:gd name="T28" fmla="*/ 14 w 14"/>
                    <a:gd name="T29" fmla="*/ 2 h 14"/>
                    <a:gd name="T30" fmla="*/ 14 w 14"/>
                    <a:gd name="T31" fmla="*/ 0 h 14"/>
                    <a:gd name="T32" fmla="*/ 12 w 14"/>
                    <a:gd name="T33" fmla="*/ 0 h 14"/>
                    <a:gd name="T34" fmla="*/ 12 w 14"/>
                    <a:gd name="T35" fmla="*/ 0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" h="14">
                      <a:moveTo>
                        <a:pt x="12" y="0"/>
                      </a:move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12"/>
                      </a:lnTo>
                      <a:lnTo>
                        <a:pt x="0" y="12"/>
                      </a:lnTo>
                      <a:lnTo>
                        <a:pt x="0" y="12"/>
                      </a:lnTo>
                      <a:lnTo>
                        <a:pt x="2" y="14"/>
                      </a:lnTo>
                      <a:lnTo>
                        <a:pt x="12" y="14"/>
                      </a:lnTo>
                      <a:lnTo>
                        <a:pt x="12" y="14"/>
                      </a:lnTo>
                      <a:lnTo>
                        <a:pt x="14" y="12"/>
                      </a:lnTo>
                      <a:lnTo>
                        <a:pt x="14" y="12"/>
                      </a:lnTo>
                      <a:lnTo>
                        <a:pt x="14" y="2"/>
                      </a:lnTo>
                      <a:lnTo>
                        <a:pt x="14" y="2"/>
                      </a:lnTo>
                      <a:lnTo>
                        <a:pt x="14" y="0"/>
                      </a:lnTo>
                      <a:lnTo>
                        <a:pt x="12" y="0"/>
                      </a:lnTo>
                      <a:lnTo>
                        <a:pt x="12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624" name="그룹 623"/>
              <p:cNvGrpSpPr/>
              <p:nvPr/>
            </p:nvGrpSpPr>
            <p:grpSpPr>
              <a:xfrm>
                <a:off x="-1316581" y="2612806"/>
                <a:ext cx="706039" cy="956563"/>
                <a:chOff x="6414905" y="2778771"/>
                <a:chExt cx="694116" cy="940415"/>
              </a:xfrm>
              <a:grpFill/>
            </p:grpSpPr>
            <p:sp>
              <p:nvSpPr>
                <p:cNvPr id="635" name="Freeform 90"/>
                <p:cNvSpPr>
                  <a:spLocks noEditPoints="1"/>
                </p:cNvSpPr>
                <p:nvPr/>
              </p:nvSpPr>
              <p:spPr bwMode="auto">
                <a:xfrm>
                  <a:off x="6414905" y="2778771"/>
                  <a:ext cx="694116" cy="940415"/>
                </a:xfrm>
                <a:custGeom>
                  <a:avLst/>
                  <a:gdLst>
                    <a:gd name="T0" fmla="*/ 60 w 186"/>
                    <a:gd name="T1" fmla="*/ 252 h 252"/>
                    <a:gd name="T2" fmla="*/ 128 w 186"/>
                    <a:gd name="T3" fmla="*/ 252 h 252"/>
                    <a:gd name="T4" fmla="*/ 172 w 186"/>
                    <a:gd name="T5" fmla="*/ 252 h 252"/>
                    <a:gd name="T6" fmla="*/ 178 w 186"/>
                    <a:gd name="T7" fmla="*/ 250 h 252"/>
                    <a:gd name="T8" fmla="*/ 186 w 186"/>
                    <a:gd name="T9" fmla="*/ 242 h 252"/>
                    <a:gd name="T10" fmla="*/ 186 w 186"/>
                    <a:gd name="T11" fmla="*/ 44 h 252"/>
                    <a:gd name="T12" fmla="*/ 186 w 186"/>
                    <a:gd name="T13" fmla="*/ 40 h 252"/>
                    <a:gd name="T14" fmla="*/ 178 w 186"/>
                    <a:gd name="T15" fmla="*/ 32 h 252"/>
                    <a:gd name="T16" fmla="*/ 156 w 186"/>
                    <a:gd name="T17" fmla="*/ 30 h 252"/>
                    <a:gd name="T18" fmla="*/ 150 w 186"/>
                    <a:gd name="T19" fmla="*/ 26 h 252"/>
                    <a:gd name="T20" fmla="*/ 136 w 186"/>
                    <a:gd name="T21" fmla="*/ 22 h 252"/>
                    <a:gd name="T22" fmla="*/ 124 w 186"/>
                    <a:gd name="T23" fmla="*/ 20 h 252"/>
                    <a:gd name="T24" fmla="*/ 118 w 186"/>
                    <a:gd name="T25" fmla="*/ 12 h 252"/>
                    <a:gd name="T26" fmla="*/ 112 w 186"/>
                    <a:gd name="T27" fmla="*/ 6 h 252"/>
                    <a:gd name="T28" fmla="*/ 94 w 186"/>
                    <a:gd name="T29" fmla="*/ 0 h 252"/>
                    <a:gd name="T30" fmla="*/ 86 w 186"/>
                    <a:gd name="T31" fmla="*/ 2 h 252"/>
                    <a:gd name="T32" fmla="*/ 78 w 186"/>
                    <a:gd name="T33" fmla="*/ 6 h 252"/>
                    <a:gd name="T34" fmla="*/ 66 w 186"/>
                    <a:gd name="T35" fmla="*/ 20 h 252"/>
                    <a:gd name="T36" fmla="*/ 60 w 186"/>
                    <a:gd name="T37" fmla="*/ 20 h 252"/>
                    <a:gd name="T38" fmla="*/ 44 w 186"/>
                    <a:gd name="T39" fmla="*/ 24 h 252"/>
                    <a:gd name="T40" fmla="*/ 32 w 186"/>
                    <a:gd name="T41" fmla="*/ 30 h 252"/>
                    <a:gd name="T42" fmla="*/ 16 w 186"/>
                    <a:gd name="T43" fmla="*/ 30 h 252"/>
                    <a:gd name="T44" fmla="*/ 6 w 186"/>
                    <a:gd name="T45" fmla="*/ 34 h 252"/>
                    <a:gd name="T46" fmla="*/ 0 w 186"/>
                    <a:gd name="T47" fmla="*/ 44 h 252"/>
                    <a:gd name="T48" fmla="*/ 0 w 186"/>
                    <a:gd name="T49" fmla="*/ 238 h 252"/>
                    <a:gd name="T50" fmla="*/ 6 w 186"/>
                    <a:gd name="T51" fmla="*/ 248 h 252"/>
                    <a:gd name="T52" fmla="*/ 16 w 186"/>
                    <a:gd name="T53" fmla="*/ 252 h 252"/>
                    <a:gd name="T54" fmla="*/ 44 w 186"/>
                    <a:gd name="T55" fmla="*/ 42 h 252"/>
                    <a:gd name="T56" fmla="*/ 50 w 186"/>
                    <a:gd name="T57" fmla="*/ 38 h 252"/>
                    <a:gd name="T58" fmla="*/ 72 w 186"/>
                    <a:gd name="T59" fmla="*/ 36 h 252"/>
                    <a:gd name="T60" fmla="*/ 78 w 186"/>
                    <a:gd name="T61" fmla="*/ 28 h 252"/>
                    <a:gd name="T62" fmla="*/ 80 w 186"/>
                    <a:gd name="T63" fmla="*/ 28 h 252"/>
                    <a:gd name="T64" fmla="*/ 82 w 186"/>
                    <a:gd name="T65" fmla="*/ 22 h 252"/>
                    <a:gd name="T66" fmla="*/ 86 w 186"/>
                    <a:gd name="T67" fmla="*/ 18 h 252"/>
                    <a:gd name="T68" fmla="*/ 94 w 186"/>
                    <a:gd name="T69" fmla="*/ 16 h 252"/>
                    <a:gd name="T70" fmla="*/ 102 w 186"/>
                    <a:gd name="T71" fmla="*/ 18 h 252"/>
                    <a:gd name="T72" fmla="*/ 110 w 186"/>
                    <a:gd name="T73" fmla="*/ 28 h 252"/>
                    <a:gd name="T74" fmla="*/ 110 w 186"/>
                    <a:gd name="T75" fmla="*/ 28 h 252"/>
                    <a:gd name="T76" fmla="*/ 118 w 186"/>
                    <a:gd name="T77" fmla="*/ 36 h 252"/>
                    <a:gd name="T78" fmla="*/ 128 w 186"/>
                    <a:gd name="T79" fmla="*/ 36 h 252"/>
                    <a:gd name="T80" fmla="*/ 144 w 186"/>
                    <a:gd name="T81" fmla="*/ 42 h 252"/>
                    <a:gd name="T82" fmla="*/ 146 w 186"/>
                    <a:gd name="T83" fmla="*/ 46 h 252"/>
                    <a:gd name="T84" fmla="*/ 94 w 186"/>
                    <a:gd name="T85" fmla="*/ 46 h 252"/>
                    <a:gd name="T86" fmla="*/ 42 w 186"/>
                    <a:gd name="T87" fmla="*/ 46 h 252"/>
                    <a:gd name="T88" fmla="*/ 44 w 186"/>
                    <a:gd name="T89" fmla="*/ 42 h 252"/>
                    <a:gd name="T90" fmla="*/ 18 w 186"/>
                    <a:gd name="T91" fmla="*/ 44 h 252"/>
                    <a:gd name="T92" fmla="*/ 26 w 186"/>
                    <a:gd name="T93" fmla="*/ 44 h 252"/>
                    <a:gd name="T94" fmla="*/ 26 w 186"/>
                    <a:gd name="T95" fmla="*/ 50 h 252"/>
                    <a:gd name="T96" fmla="*/ 26 w 186"/>
                    <a:gd name="T97" fmla="*/ 62 h 252"/>
                    <a:gd name="T98" fmla="*/ 92 w 186"/>
                    <a:gd name="T99" fmla="*/ 62 h 252"/>
                    <a:gd name="T100" fmla="*/ 96 w 186"/>
                    <a:gd name="T101" fmla="*/ 62 h 252"/>
                    <a:gd name="T102" fmla="*/ 162 w 186"/>
                    <a:gd name="T103" fmla="*/ 62 h 252"/>
                    <a:gd name="T104" fmla="*/ 164 w 186"/>
                    <a:gd name="T105" fmla="*/ 54 h 252"/>
                    <a:gd name="T106" fmla="*/ 162 w 186"/>
                    <a:gd name="T107" fmla="*/ 44 h 252"/>
                    <a:gd name="T108" fmla="*/ 170 w 186"/>
                    <a:gd name="T109" fmla="*/ 44 h 252"/>
                    <a:gd name="T110" fmla="*/ 170 w 186"/>
                    <a:gd name="T111" fmla="*/ 238 h 252"/>
                    <a:gd name="T112" fmla="*/ 94 w 186"/>
                    <a:gd name="T113" fmla="*/ 238 h 252"/>
                    <a:gd name="T114" fmla="*/ 18 w 186"/>
                    <a:gd name="T115" fmla="*/ 238 h 252"/>
                    <a:gd name="T116" fmla="*/ 18 w 186"/>
                    <a:gd name="T117" fmla="*/ 44 h 2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186" h="252">
                      <a:moveTo>
                        <a:pt x="28" y="252"/>
                      </a:moveTo>
                      <a:lnTo>
                        <a:pt x="60" y="252"/>
                      </a:lnTo>
                      <a:lnTo>
                        <a:pt x="94" y="252"/>
                      </a:lnTo>
                      <a:lnTo>
                        <a:pt x="128" y="252"/>
                      </a:lnTo>
                      <a:lnTo>
                        <a:pt x="160" y="252"/>
                      </a:lnTo>
                      <a:lnTo>
                        <a:pt x="172" y="252"/>
                      </a:lnTo>
                      <a:lnTo>
                        <a:pt x="172" y="252"/>
                      </a:lnTo>
                      <a:lnTo>
                        <a:pt x="178" y="250"/>
                      </a:lnTo>
                      <a:lnTo>
                        <a:pt x="182" y="248"/>
                      </a:lnTo>
                      <a:lnTo>
                        <a:pt x="186" y="242"/>
                      </a:lnTo>
                      <a:lnTo>
                        <a:pt x="186" y="238"/>
                      </a:lnTo>
                      <a:lnTo>
                        <a:pt x="186" y="44"/>
                      </a:lnTo>
                      <a:lnTo>
                        <a:pt x="186" y="44"/>
                      </a:lnTo>
                      <a:lnTo>
                        <a:pt x="186" y="40"/>
                      </a:lnTo>
                      <a:lnTo>
                        <a:pt x="182" y="34"/>
                      </a:lnTo>
                      <a:lnTo>
                        <a:pt x="178" y="32"/>
                      </a:lnTo>
                      <a:lnTo>
                        <a:pt x="172" y="30"/>
                      </a:lnTo>
                      <a:lnTo>
                        <a:pt x="156" y="30"/>
                      </a:lnTo>
                      <a:lnTo>
                        <a:pt x="156" y="30"/>
                      </a:lnTo>
                      <a:lnTo>
                        <a:pt x="150" y="26"/>
                      </a:lnTo>
                      <a:lnTo>
                        <a:pt x="144" y="24"/>
                      </a:lnTo>
                      <a:lnTo>
                        <a:pt x="136" y="22"/>
                      </a:lnTo>
                      <a:lnTo>
                        <a:pt x="128" y="20"/>
                      </a:lnTo>
                      <a:lnTo>
                        <a:pt x="124" y="20"/>
                      </a:lnTo>
                      <a:lnTo>
                        <a:pt x="124" y="20"/>
                      </a:lnTo>
                      <a:lnTo>
                        <a:pt x="118" y="12"/>
                      </a:lnTo>
                      <a:lnTo>
                        <a:pt x="112" y="6"/>
                      </a:lnTo>
                      <a:lnTo>
                        <a:pt x="112" y="6"/>
                      </a:lnTo>
                      <a:lnTo>
                        <a:pt x="104" y="2"/>
                      </a:lnTo>
                      <a:lnTo>
                        <a:pt x="94" y="0"/>
                      </a:lnTo>
                      <a:lnTo>
                        <a:pt x="94" y="0"/>
                      </a:lnTo>
                      <a:lnTo>
                        <a:pt x="86" y="2"/>
                      </a:lnTo>
                      <a:lnTo>
                        <a:pt x="78" y="6"/>
                      </a:lnTo>
                      <a:lnTo>
                        <a:pt x="78" y="6"/>
                      </a:lnTo>
                      <a:lnTo>
                        <a:pt x="70" y="12"/>
                      </a:lnTo>
                      <a:lnTo>
                        <a:pt x="66" y="20"/>
                      </a:lnTo>
                      <a:lnTo>
                        <a:pt x="60" y="20"/>
                      </a:lnTo>
                      <a:lnTo>
                        <a:pt x="60" y="20"/>
                      </a:lnTo>
                      <a:lnTo>
                        <a:pt x="52" y="22"/>
                      </a:lnTo>
                      <a:lnTo>
                        <a:pt x="44" y="24"/>
                      </a:lnTo>
                      <a:lnTo>
                        <a:pt x="38" y="26"/>
                      </a:lnTo>
                      <a:lnTo>
                        <a:pt x="32" y="30"/>
                      </a:lnTo>
                      <a:lnTo>
                        <a:pt x="16" y="30"/>
                      </a:lnTo>
                      <a:lnTo>
                        <a:pt x="16" y="30"/>
                      </a:lnTo>
                      <a:lnTo>
                        <a:pt x="10" y="32"/>
                      </a:lnTo>
                      <a:lnTo>
                        <a:pt x="6" y="34"/>
                      </a:lnTo>
                      <a:lnTo>
                        <a:pt x="2" y="40"/>
                      </a:lnTo>
                      <a:lnTo>
                        <a:pt x="0" y="44"/>
                      </a:lnTo>
                      <a:lnTo>
                        <a:pt x="0" y="238"/>
                      </a:lnTo>
                      <a:lnTo>
                        <a:pt x="0" y="238"/>
                      </a:lnTo>
                      <a:lnTo>
                        <a:pt x="2" y="242"/>
                      </a:lnTo>
                      <a:lnTo>
                        <a:pt x="6" y="248"/>
                      </a:lnTo>
                      <a:lnTo>
                        <a:pt x="10" y="250"/>
                      </a:lnTo>
                      <a:lnTo>
                        <a:pt x="16" y="252"/>
                      </a:lnTo>
                      <a:lnTo>
                        <a:pt x="28" y="252"/>
                      </a:lnTo>
                      <a:close/>
                      <a:moveTo>
                        <a:pt x="44" y="42"/>
                      </a:moveTo>
                      <a:lnTo>
                        <a:pt x="44" y="42"/>
                      </a:lnTo>
                      <a:lnTo>
                        <a:pt x="50" y="38"/>
                      </a:lnTo>
                      <a:lnTo>
                        <a:pt x="60" y="36"/>
                      </a:lnTo>
                      <a:lnTo>
                        <a:pt x="72" y="36"/>
                      </a:lnTo>
                      <a:lnTo>
                        <a:pt x="78" y="36"/>
                      </a:lnTo>
                      <a:lnTo>
                        <a:pt x="78" y="28"/>
                      </a:lnTo>
                      <a:lnTo>
                        <a:pt x="78" y="28"/>
                      </a:lnTo>
                      <a:lnTo>
                        <a:pt x="80" y="28"/>
                      </a:lnTo>
                      <a:lnTo>
                        <a:pt x="80" y="28"/>
                      </a:lnTo>
                      <a:lnTo>
                        <a:pt x="82" y="22"/>
                      </a:lnTo>
                      <a:lnTo>
                        <a:pt x="86" y="18"/>
                      </a:lnTo>
                      <a:lnTo>
                        <a:pt x="86" y="18"/>
                      </a:lnTo>
                      <a:lnTo>
                        <a:pt x="94" y="16"/>
                      </a:lnTo>
                      <a:lnTo>
                        <a:pt x="94" y="16"/>
                      </a:lnTo>
                      <a:lnTo>
                        <a:pt x="102" y="18"/>
                      </a:lnTo>
                      <a:lnTo>
                        <a:pt x="102" y="18"/>
                      </a:lnTo>
                      <a:lnTo>
                        <a:pt x="108" y="22"/>
                      </a:lnTo>
                      <a:lnTo>
                        <a:pt x="110" y="28"/>
                      </a:lnTo>
                      <a:lnTo>
                        <a:pt x="110" y="28"/>
                      </a:lnTo>
                      <a:lnTo>
                        <a:pt x="110" y="28"/>
                      </a:lnTo>
                      <a:lnTo>
                        <a:pt x="110" y="36"/>
                      </a:lnTo>
                      <a:lnTo>
                        <a:pt x="118" y="36"/>
                      </a:lnTo>
                      <a:lnTo>
                        <a:pt x="128" y="36"/>
                      </a:lnTo>
                      <a:lnTo>
                        <a:pt x="128" y="36"/>
                      </a:lnTo>
                      <a:lnTo>
                        <a:pt x="138" y="38"/>
                      </a:lnTo>
                      <a:lnTo>
                        <a:pt x="144" y="42"/>
                      </a:lnTo>
                      <a:lnTo>
                        <a:pt x="144" y="42"/>
                      </a:lnTo>
                      <a:lnTo>
                        <a:pt x="146" y="46"/>
                      </a:lnTo>
                      <a:lnTo>
                        <a:pt x="96" y="46"/>
                      </a:lnTo>
                      <a:lnTo>
                        <a:pt x="94" y="46"/>
                      </a:lnTo>
                      <a:lnTo>
                        <a:pt x="92" y="46"/>
                      </a:lnTo>
                      <a:lnTo>
                        <a:pt x="42" y="46"/>
                      </a:lnTo>
                      <a:lnTo>
                        <a:pt x="42" y="46"/>
                      </a:lnTo>
                      <a:lnTo>
                        <a:pt x="44" y="42"/>
                      </a:lnTo>
                      <a:lnTo>
                        <a:pt x="44" y="42"/>
                      </a:lnTo>
                      <a:close/>
                      <a:moveTo>
                        <a:pt x="18" y="44"/>
                      </a:moveTo>
                      <a:lnTo>
                        <a:pt x="18" y="44"/>
                      </a:lnTo>
                      <a:lnTo>
                        <a:pt x="26" y="44"/>
                      </a:lnTo>
                      <a:lnTo>
                        <a:pt x="26" y="44"/>
                      </a:lnTo>
                      <a:lnTo>
                        <a:pt x="26" y="50"/>
                      </a:lnTo>
                      <a:lnTo>
                        <a:pt x="26" y="54"/>
                      </a:lnTo>
                      <a:lnTo>
                        <a:pt x="26" y="62"/>
                      </a:lnTo>
                      <a:lnTo>
                        <a:pt x="34" y="62"/>
                      </a:lnTo>
                      <a:lnTo>
                        <a:pt x="92" y="62"/>
                      </a:lnTo>
                      <a:lnTo>
                        <a:pt x="94" y="62"/>
                      </a:lnTo>
                      <a:lnTo>
                        <a:pt x="96" y="62"/>
                      </a:lnTo>
                      <a:lnTo>
                        <a:pt x="156" y="62"/>
                      </a:lnTo>
                      <a:lnTo>
                        <a:pt x="162" y="62"/>
                      </a:lnTo>
                      <a:lnTo>
                        <a:pt x="164" y="54"/>
                      </a:lnTo>
                      <a:lnTo>
                        <a:pt x="164" y="54"/>
                      </a:lnTo>
                      <a:lnTo>
                        <a:pt x="164" y="50"/>
                      </a:lnTo>
                      <a:lnTo>
                        <a:pt x="162" y="44"/>
                      </a:lnTo>
                      <a:lnTo>
                        <a:pt x="162" y="44"/>
                      </a:lnTo>
                      <a:lnTo>
                        <a:pt x="170" y="44"/>
                      </a:lnTo>
                      <a:lnTo>
                        <a:pt x="170" y="44"/>
                      </a:lnTo>
                      <a:lnTo>
                        <a:pt x="170" y="238"/>
                      </a:lnTo>
                      <a:lnTo>
                        <a:pt x="170" y="238"/>
                      </a:lnTo>
                      <a:lnTo>
                        <a:pt x="94" y="238"/>
                      </a:lnTo>
                      <a:lnTo>
                        <a:pt x="94" y="238"/>
                      </a:lnTo>
                      <a:lnTo>
                        <a:pt x="18" y="238"/>
                      </a:lnTo>
                      <a:lnTo>
                        <a:pt x="18" y="238"/>
                      </a:lnTo>
                      <a:lnTo>
                        <a:pt x="18" y="44"/>
                      </a:lnTo>
                      <a:lnTo>
                        <a:pt x="18" y="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36" name="Freeform 91"/>
                <p:cNvSpPr>
                  <a:spLocks/>
                </p:cNvSpPr>
                <p:nvPr/>
              </p:nvSpPr>
              <p:spPr bwMode="auto">
                <a:xfrm>
                  <a:off x="6735840" y="2868334"/>
                  <a:ext cx="59709" cy="52245"/>
                </a:xfrm>
                <a:custGeom>
                  <a:avLst/>
                  <a:gdLst>
                    <a:gd name="T0" fmla="*/ 16 w 16"/>
                    <a:gd name="T1" fmla="*/ 6 h 14"/>
                    <a:gd name="T2" fmla="*/ 16 w 16"/>
                    <a:gd name="T3" fmla="*/ 6 h 14"/>
                    <a:gd name="T4" fmla="*/ 16 w 16"/>
                    <a:gd name="T5" fmla="*/ 4 h 14"/>
                    <a:gd name="T6" fmla="*/ 14 w 16"/>
                    <a:gd name="T7" fmla="*/ 2 h 14"/>
                    <a:gd name="T8" fmla="*/ 10 w 16"/>
                    <a:gd name="T9" fmla="*/ 0 h 14"/>
                    <a:gd name="T10" fmla="*/ 8 w 16"/>
                    <a:gd name="T11" fmla="*/ 0 h 14"/>
                    <a:gd name="T12" fmla="*/ 8 w 16"/>
                    <a:gd name="T13" fmla="*/ 0 h 14"/>
                    <a:gd name="T14" fmla="*/ 6 w 16"/>
                    <a:gd name="T15" fmla="*/ 0 h 14"/>
                    <a:gd name="T16" fmla="*/ 2 w 16"/>
                    <a:gd name="T17" fmla="*/ 2 h 14"/>
                    <a:gd name="T18" fmla="*/ 0 w 16"/>
                    <a:gd name="T19" fmla="*/ 4 h 14"/>
                    <a:gd name="T20" fmla="*/ 0 w 16"/>
                    <a:gd name="T21" fmla="*/ 6 h 14"/>
                    <a:gd name="T22" fmla="*/ 0 w 16"/>
                    <a:gd name="T23" fmla="*/ 6 h 14"/>
                    <a:gd name="T24" fmla="*/ 0 w 16"/>
                    <a:gd name="T25" fmla="*/ 10 h 14"/>
                    <a:gd name="T26" fmla="*/ 2 w 16"/>
                    <a:gd name="T27" fmla="*/ 12 h 14"/>
                    <a:gd name="T28" fmla="*/ 6 w 16"/>
                    <a:gd name="T29" fmla="*/ 14 h 14"/>
                    <a:gd name="T30" fmla="*/ 8 w 16"/>
                    <a:gd name="T31" fmla="*/ 14 h 14"/>
                    <a:gd name="T32" fmla="*/ 8 w 16"/>
                    <a:gd name="T33" fmla="*/ 14 h 14"/>
                    <a:gd name="T34" fmla="*/ 10 w 16"/>
                    <a:gd name="T35" fmla="*/ 14 h 14"/>
                    <a:gd name="T36" fmla="*/ 14 w 16"/>
                    <a:gd name="T37" fmla="*/ 12 h 14"/>
                    <a:gd name="T38" fmla="*/ 16 w 16"/>
                    <a:gd name="T39" fmla="*/ 10 h 14"/>
                    <a:gd name="T40" fmla="*/ 16 w 16"/>
                    <a:gd name="T41" fmla="*/ 6 h 14"/>
                    <a:gd name="T42" fmla="*/ 16 w 16"/>
                    <a:gd name="T43" fmla="*/ 6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16" h="14">
                      <a:moveTo>
                        <a:pt x="16" y="6"/>
                      </a:moveTo>
                      <a:lnTo>
                        <a:pt x="16" y="6"/>
                      </a:lnTo>
                      <a:lnTo>
                        <a:pt x="16" y="4"/>
                      </a:lnTo>
                      <a:lnTo>
                        <a:pt x="14" y="2"/>
                      </a:lnTo>
                      <a:lnTo>
                        <a:pt x="10" y="0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6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0" y="10"/>
                      </a:lnTo>
                      <a:lnTo>
                        <a:pt x="2" y="12"/>
                      </a:lnTo>
                      <a:lnTo>
                        <a:pt x="6" y="14"/>
                      </a:lnTo>
                      <a:lnTo>
                        <a:pt x="8" y="14"/>
                      </a:lnTo>
                      <a:lnTo>
                        <a:pt x="8" y="14"/>
                      </a:lnTo>
                      <a:lnTo>
                        <a:pt x="10" y="14"/>
                      </a:lnTo>
                      <a:lnTo>
                        <a:pt x="14" y="12"/>
                      </a:lnTo>
                      <a:lnTo>
                        <a:pt x="16" y="10"/>
                      </a:lnTo>
                      <a:lnTo>
                        <a:pt x="16" y="6"/>
                      </a:lnTo>
                      <a:lnTo>
                        <a:pt x="16" y="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37" name="Freeform 92"/>
                <p:cNvSpPr>
                  <a:spLocks/>
                </p:cNvSpPr>
                <p:nvPr/>
              </p:nvSpPr>
              <p:spPr bwMode="auto">
                <a:xfrm>
                  <a:off x="6676131" y="3092243"/>
                  <a:ext cx="291081" cy="52245"/>
                </a:xfrm>
                <a:custGeom>
                  <a:avLst/>
                  <a:gdLst>
                    <a:gd name="T0" fmla="*/ 2 w 78"/>
                    <a:gd name="T1" fmla="*/ 14 h 14"/>
                    <a:gd name="T2" fmla="*/ 76 w 78"/>
                    <a:gd name="T3" fmla="*/ 14 h 14"/>
                    <a:gd name="T4" fmla="*/ 76 w 78"/>
                    <a:gd name="T5" fmla="*/ 14 h 14"/>
                    <a:gd name="T6" fmla="*/ 78 w 78"/>
                    <a:gd name="T7" fmla="*/ 14 h 14"/>
                    <a:gd name="T8" fmla="*/ 78 w 78"/>
                    <a:gd name="T9" fmla="*/ 12 h 14"/>
                    <a:gd name="T10" fmla="*/ 78 w 78"/>
                    <a:gd name="T11" fmla="*/ 2 h 14"/>
                    <a:gd name="T12" fmla="*/ 78 w 78"/>
                    <a:gd name="T13" fmla="*/ 2 h 14"/>
                    <a:gd name="T14" fmla="*/ 78 w 78"/>
                    <a:gd name="T15" fmla="*/ 0 h 14"/>
                    <a:gd name="T16" fmla="*/ 76 w 78"/>
                    <a:gd name="T17" fmla="*/ 0 h 14"/>
                    <a:gd name="T18" fmla="*/ 2 w 78"/>
                    <a:gd name="T19" fmla="*/ 0 h 14"/>
                    <a:gd name="T20" fmla="*/ 2 w 78"/>
                    <a:gd name="T21" fmla="*/ 0 h 14"/>
                    <a:gd name="T22" fmla="*/ 0 w 78"/>
                    <a:gd name="T23" fmla="*/ 0 h 14"/>
                    <a:gd name="T24" fmla="*/ 0 w 78"/>
                    <a:gd name="T25" fmla="*/ 2 h 14"/>
                    <a:gd name="T26" fmla="*/ 0 w 78"/>
                    <a:gd name="T27" fmla="*/ 12 h 14"/>
                    <a:gd name="T28" fmla="*/ 0 w 78"/>
                    <a:gd name="T29" fmla="*/ 12 h 14"/>
                    <a:gd name="T30" fmla="*/ 0 w 78"/>
                    <a:gd name="T31" fmla="*/ 14 h 14"/>
                    <a:gd name="T32" fmla="*/ 2 w 78"/>
                    <a:gd name="T33" fmla="*/ 14 h 14"/>
                    <a:gd name="T34" fmla="*/ 2 w 78"/>
                    <a:gd name="T35" fmla="*/ 14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78" h="14">
                      <a:moveTo>
                        <a:pt x="2" y="14"/>
                      </a:moveTo>
                      <a:lnTo>
                        <a:pt x="76" y="14"/>
                      </a:lnTo>
                      <a:lnTo>
                        <a:pt x="76" y="14"/>
                      </a:lnTo>
                      <a:lnTo>
                        <a:pt x="78" y="14"/>
                      </a:lnTo>
                      <a:lnTo>
                        <a:pt x="78" y="12"/>
                      </a:lnTo>
                      <a:lnTo>
                        <a:pt x="78" y="2"/>
                      </a:lnTo>
                      <a:lnTo>
                        <a:pt x="78" y="2"/>
                      </a:lnTo>
                      <a:lnTo>
                        <a:pt x="78" y="0"/>
                      </a:lnTo>
                      <a:lnTo>
                        <a:pt x="76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12"/>
                      </a:lnTo>
                      <a:lnTo>
                        <a:pt x="0" y="12"/>
                      </a:lnTo>
                      <a:lnTo>
                        <a:pt x="0" y="14"/>
                      </a:lnTo>
                      <a:lnTo>
                        <a:pt x="2" y="14"/>
                      </a:lnTo>
                      <a:lnTo>
                        <a:pt x="2" y="1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38" name="Freeform 93"/>
                <p:cNvSpPr>
                  <a:spLocks/>
                </p:cNvSpPr>
                <p:nvPr/>
              </p:nvSpPr>
              <p:spPr bwMode="auto">
                <a:xfrm>
                  <a:off x="6564177" y="3092243"/>
                  <a:ext cx="52245" cy="52245"/>
                </a:xfrm>
                <a:custGeom>
                  <a:avLst/>
                  <a:gdLst>
                    <a:gd name="T0" fmla="*/ 12 w 14"/>
                    <a:gd name="T1" fmla="*/ 0 h 14"/>
                    <a:gd name="T2" fmla="*/ 2 w 14"/>
                    <a:gd name="T3" fmla="*/ 0 h 14"/>
                    <a:gd name="T4" fmla="*/ 2 w 14"/>
                    <a:gd name="T5" fmla="*/ 0 h 14"/>
                    <a:gd name="T6" fmla="*/ 0 w 14"/>
                    <a:gd name="T7" fmla="*/ 0 h 14"/>
                    <a:gd name="T8" fmla="*/ 0 w 14"/>
                    <a:gd name="T9" fmla="*/ 2 h 14"/>
                    <a:gd name="T10" fmla="*/ 0 w 14"/>
                    <a:gd name="T11" fmla="*/ 12 h 14"/>
                    <a:gd name="T12" fmla="*/ 0 w 14"/>
                    <a:gd name="T13" fmla="*/ 12 h 14"/>
                    <a:gd name="T14" fmla="*/ 0 w 14"/>
                    <a:gd name="T15" fmla="*/ 14 h 14"/>
                    <a:gd name="T16" fmla="*/ 2 w 14"/>
                    <a:gd name="T17" fmla="*/ 14 h 14"/>
                    <a:gd name="T18" fmla="*/ 12 w 14"/>
                    <a:gd name="T19" fmla="*/ 14 h 14"/>
                    <a:gd name="T20" fmla="*/ 12 w 14"/>
                    <a:gd name="T21" fmla="*/ 14 h 14"/>
                    <a:gd name="T22" fmla="*/ 14 w 14"/>
                    <a:gd name="T23" fmla="*/ 14 h 14"/>
                    <a:gd name="T24" fmla="*/ 14 w 14"/>
                    <a:gd name="T25" fmla="*/ 12 h 14"/>
                    <a:gd name="T26" fmla="*/ 14 w 14"/>
                    <a:gd name="T27" fmla="*/ 2 h 14"/>
                    <a:gd name="T28" fmla="*/ 14 w 14"/>
                    <a:gd name="T29" fmla="*/ 2 h 14"/>
                    <a:gd name="T30" fmla="*/ 14 w 14"/>
                    <a:gd name="T31" fmla="*/ 0 h 14"/>
                    <a:gd name="T32" fmla="*/ 12 w 14"/>
                    <a:gd name="T33" fmla="*/ 0 h 14"/>
                    <a:gd name="T34" fmla="*/ 12 w 14"/>
                    <a:gd name="T35" fmla="*/ 0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" h="14">
                      <a:moveTo>
                        <a:pt x="12" y="0"/>
                      </a:move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12"/>
                      </a:lnTo>
                      <a:lnTo>
                        <a:pt x="0" y="12"/>
                      </a:lnTo>
                      <a:lnTo>
                        <a:pt x="0" y="14"/>
                      </a:lnTo>
                      <a:lnTo>
                        <a:pt x="2" y="14"/>
                      </a:lnTo>
                      <a:lnTo>
                        <a:pt x="12" y="14"/>
                      </a:lnTo>
                      <a:lnTo>
                        <a:pt x="12" y="14"/>
                      </a:lnTo>
                      <a:lnTo>
                        <a:pt x="14" y="14"/>
                      </a:lnTo>
                      <a:lnTo>
                        <a:pt x="14" y="12"/>
                      </a:lnTo>
                      <a:lnTo>
                        <a:pt x="14" y="2"/>
                      </a:lnTo>
                      <a:lnTo>
                        <a:pt x="14" y="2"/>
                      </a:lnTo>
                      <a:lnTo>
                        <a:pt x="14" y="0"/>
                      </a:lnTo>
                      <a:lnTo>
                        <a:pt x="12" y="0"/>
                      </a:lnTo>
                      <a:lnTo>
                        <a:pt x="12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39" name="Freeform 94"/>
                <p:cNvSpPr>
                  <a:spLocks/>
                </p:cNvSpPr>
                <p:nvPr/>
              </p:nvSpPr>
              <p:spPr bwMode="auto">
                <a:xfrm>
                  <a:off x="6676131" y="3226588"/>
                  <a:ext cx="291081" cy="52245"/>
                </a:xfrm>
                <a:custGeom>
                  <a:avLst/>
                  <a:gdLst>
                    <a:gd name="T0" fmla="*/ 2 w 78"/>
                    <a:gd name="T1" fmla="*/ 14 h 14"/>
                    <a:gd name="T2" fmla="*/ 76 w 78"/>
                    <a:gd name="T3" fmla="*/ 14 h 14"/>
                    <a:gd name="T4" fmla="*/ 76 w 78"/>
                    <a:gd name="T5" fmla="*/ 14 h 14"/>
                    <a:gd name="T6" fmla="*/ 78 w 78"/>
                    <a:gd name="T7" fmla="*/ 14 h 14"/>
                    <a:gd name="T8" fmla="*/ 78 w 78"/>
                    <a:gd name="T9" fmla="*/ 12 h 14"/>
                    <a:gd name="T10" fmla="*/ 78 w 78"/>
                    <a:gd name="T11" fmla="*/ 2 h 14"/>
                    <a:gd name="T12" fmla="*/ 78 w 78"/>
                    <a:gd name="T13" fmla="*/ 2 h 14"/>
                    <a:gd name="T14" fmla="*/ 78 w 78"/>
                    <a:gd name="T15" fmla="*/ 2 h 14"/>
                    <a:gd name="T16" fmla="*/ 76 w 78"/>
                    <a:gd name="T17" fmla="*/ 0 h 14"/>
                    <a:gd name="T18" fmla="*/ 2 w 78"/>
                    <a:gd name="T19" fmla="*/ 0 h 14"/>
                    <a:gd name="T20" fmla="*/ 2 w 78"/>
                    <a:gd name="T21" fmla="*/ 0 h 14"/>
                    <a:gd name="T22" fmla="*/ 0 w 78"/>
                    <a:gd name="T23" fmla="*/ 2 h 14"/>
                    <a:gd name="T24" fmla="*/ 0 w 78"/>
                    <a:gd name="T25" fmla="*/ 2 h 14"/>
                    <a:gd name="T26" fmla="*/ 0 w 78"/>
                    <a:gd name="T27" fmla="*/ 12 h 14"/>
                    <a:gd name="T28" fmla="*/ 0 w 78"/>
                    <a:gd name="T29" fmla="*/ 12 h 14"/>
                    <a:gd name="T30" fmla="*/ 0 w 78"/>
                    <a:gd name="T31" fmla="*/ 14 h 14"/>
                    <a:gd name="T32" fmla="*/ 2 w 78"/>
                    <a:gd name="T33" fmla="*/ 14 h 14"/>
                    <a:gd name="T34" fmla="*/ 2 w 78"/>
                    <a:gd name="T35" fmla="*/ 14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78" h="14">
                      <a:moveTo>
                        <a:pt x="2" y="14"/>
                      </a:moveTo>
                      <a:lnTo>
                        <a:pt x="76" y="14"/>
                      </a:lnTo>
                      <a:lnTo>
                        <a:pt x="76" y="14"/>
                      </a:lnTo>
                      <a:lnTo>
                        <a:pt x="78" y="14"/>
                      </a:lnTo>
                      <a:lnTo>
                        <a:pt x="78" y="12"/>
                      </a:lnTo>
                      <a:lnTo>
                        <a:pt x="78" y="2"/>
                      </a:lnTo>
                      <a:lnTo>
                        <a:pt x="78" y="2"/>
                      </a:lnTo>
                      <a:lnTo>
                        <a:pt x="78" y="2"/>
                      </a:lnTo>
                      <a:lnTo>
                        <a:pt x="76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12"/>
                      </a:lnTo>
                      <a:lnTo>
                        <a:pt x="0" y="12"/>
                      </a:lnTo>
                      <a:lnTo>
                        <a:pt x="0" y="14"/>
                      </a:lnTo>
                      <a:lnTo>
                        <a:pt x="2" y="14"/>
                      </a:lnTo>
                      <a:lnTo>
                        <a:pt x="2" y="1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40" name="Freeform 95"/>
                <p:cNvSpPr>
                  <a:spLocks/>
                </p:cNvSpPr>
                <p:nvPr/>
              </p:nvSpPr>
              <p:spPr bwMode="auto">
                <a:xfrm>
                  <a:off x="6564177" y="3226588"/>
                  <a:ext cx="52245" cy="52245"/>
                </a:xfrm>
                <a:custGeom>
                  <a:avLst/>
                  <a:gdLst>
                    <a:gd name="T0" fmla="*/ 12 w 14"/>
                    <a:gd name="T1" fmla="*/ 0 h 14"/>
                    <a:gd name="T2" fmla="*/ 2 w 14"/>
                    <a:gd name="T3" fmla="*/ 0 h 14"/>
                    <a:gd name="T4" fmla="*/ 2 w 14"/>
                    <a:gd name="T5" fmla="*/ 0 h 14"/>
                    <a:gd name="T6" fmla="*/ 0 w 14"/>
                    <a:gd name="T7" fmla="*/ 2 h 14"/>
                    <a:gd name="T8" fmla="*/ 0 w 14"/>
                    <a:gd name="T9" fmla="*/ 2 h 14"/>
                    <a:gd name="T10" fmla="*/ 0 w 14"/>
                    <a:gd name="T11" fmla="*/ 12 h 14"/>
                    <a:gd name="T12" fmla="*/ 0 w 14"/>
                    <a:gd name="T13" fmla="*/ 12 h 14"/>
                    <a:gd name="T14" fmla="*/ 0 w 14"/>
                    <a:gd name="T15" fmla="*/ 14 h 14"/>
                    <a:gd name="T16" fmla="*/ 2 w 14"/>
                    <a:gd name="T17" fmla="*/ 14 h 14"/>
                    <a:gd name="T18" fmla="*/ 12 w 14"/>
                    <a:gd name="T19" fmla="*/ 14 h 14"/>
                    <a:gd name="T20" fmla="*/ 12 w 14"/>
                    <a:gd name="T21" fmla="*/ 14 h 14"/>
                    <a:gd name="T22" fmla="*/ 14 w 14"/>
                    <a:gd name="T23" fmla="*/ 14 h 14"/>
                    <a:gd name="T24" fmla="*/ 14 w 14"/>
                    <a:gd name="T25" fmla="*/ 12 h 14"/>
                    <a:gd name="T26" fmla="*/ 14 w 14"/>
                    <a:gd name="T27" fmla="*/ 2 h 14"/>
                    <a:gd name="T28" fmla="*/ 14 w 14"/>
                    <a:gd name="T29" fmla="*/ 2 h 14"/>
                    <a:gd name="T30" fmla="*/ 14 w 14"/>
                    <a:gd name="T31" fmla="*/ 2 h 14"/>
                    <a:gd name="T32" fmla="*/ 12 w 14"/>
                    <a:gd name="T33" fmla="*/ 0 h 14"/>
                    <a:gd name="T34" fmla="*/ 12 w 14"/>
                    <a:gd name="T35" fmla="*/ 0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" h="14">
                      <a:moveTo>
                        <a:pt x="12" y="0"/>
                      </a:move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12"/>
                      </a:lnTo>
                      <a:lnTo>
                        <a:pt x="0" y="12"/>
                      </a:lnTo>
                      <a:lnTo>
                        <a:pt x="0" y="14"/>
                      </a:lnTo>
                      <a:lnTo>
                        <a:pt x="2" y="14"/>
                      </a:lnTo>
                      <a:lnTo>
                        <a:pt x="12" y="14"/>
                      </a:lnTo>
                      <a:lnTo>
                        <a:pt x="12" y="14"/>
                      </a:lnTo>
                      <a:lnTo>
                        <a:pt x="14" y="14"/>
                      </a:lnTo>
                      <a:lnTo>
                        <a:pt x="14" y="12"/>
                      </a:lnTo>
                      <a:lnTo>
                        <a:pt x="14" y="2"/>
                      </a:lnTo>
                      <a:lnTo>
                        <a:pt x="14" y="2"/>
                      </a:lnTo>
                      <a:lnTo>
                        <a:pt x="14" y="2"/>
                      </a:lnTo>
                      <a:lnTo>
                        <a:pt x="12" y="0"/>
                      </a:lnTo>
                      <a:lnTo>
                        <a:pt x="12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41" name="Freeform 96"/>
                <p:cNvSpPr>
                  <a:spLocks/>
                </p:cNvSpPr>
                <p:nvPr/>
              </p:nvSpPr>
              <p:spPr bwMode="auto">
                <a:xfrm>
                  <a:off x="6676131" y="3360933"/>
                  <a:ext cx="291081" cy="59709"/>
                </a:xfrm>
                <a:custGeom>
                  <a:avLst/>
                  <a:gdLst>
                    <a:gd name="T0" fmla="*/ 2 w 78"/>
                    <a:gd name="T1" fmla="*/ 16 h 16"/>
                    <a:gd name="T2" fmla="*/ 76 w 78"/>
                    <a:gd name="T3" fmla="*/ 16 h 16"/>
                    <a:gd name="T4" fmla="*/ 76 w 78"/>
                    <a:gd name="T5" fmla="*/ 16 h 16"/>
                    <a:gd name="T6" fmla="*/ 78 w 78"/>
                    <a:gd name="T7" fmla="*/ 14 h 16"/>
                    <a:gd name="T8" fmla="*/ 78 w 78"/>
                    <a:gd name="T9" fmla="*/ 14 h 16"/>
                    <a:gd name="T10" fmla="*/ 78 w 78"/>
                    <a:gd name="T11" fmla="*/ 4 h 16"/>
                    <a:gd name="T12" fmla="*/ 78 w 78"/>
                    <a:gd name="T13" fmla="*/ 4 h 16"/>
                    <a:gd name="T14" fmla="*/ 78 w 78"/>
                    <a:gd name="T15" fmla="*/ 2 h 16"/>
                    <a:gd name="T16" fmla="*/ 76 w 78"/>
                    <a:gd name="T17" fmla="*/ 0 h 16"/>
                    <a:gd name="T18" fmla="*/ 2 w 78"/>
                    <a:gd name="T19" fmla="*/ 0 h 16"/>
                    <a:gd name="T20" fmla="*/ 2 w 78"/>
                    <a:gd name="T21" fmla="*/ 0 h 16"/>
                    <a:gd name="T22" fmla="*/ 0 w 78"/>
                    <a:gd name="T23" fmla="*/ 2 h 16"/>
                    <a:gd name="T24" fmla="*/ 0 w 78"/>
                    <a:gd name="T25" fmla="*/ 4 h 16"/>
                    <a:gd name="T26" fmla="*/ 0 w 78"/>
                    <a:gd name="T27" fmla="*/ 14 h 16"/>
                    <a:gd name="T28" fmla="*/ 0 w 78"/>
                    <a:gd name="T29" fmla="*/ 14 h 16"/>
                    <a:gd name="T30" fmla="*/ 0 w 78"/>
                    <a:gd name="T31" fmla="*/ 14 h 16"/>
                    <a:gd name="T32" fmla="*/ 2 w 78"/>
                    <a:gd name="T33" fmla="*/ 16 h 16"/>
                    <a:gd name="T34" fmla="*/ 2 w 78"/>
                    <a:gd name="T35" fmla="*/ 16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78" h="16">
                      <a:moveTo>
                        <a:pt x="2" y="16"/>
                      </a:moveTo>
                      <a:lnTo>
                        <a:pt x="76" y="16"/>
                      </a:lnTo>
                      <a:lnTo>
                        <a:pt x="76" y="16"/>
                      </a:lnTo>
                      <a:lnTo>
                        <a:pt x="78" y="14"/>
                      </a:lnTo>
                      <a:lnTo>
                        <a:pt x="78" y="14"/>
                      </a:lnTo>
                      <a:lnTo>
                        <a:pt x="78" y="4"/>
                      </a:lnTo>
                      <a:lnTo>
                        <a:pt x="78" y="4"/>
                      </a:lnTo>
                      <a:lnTo>
                        <a:pt x="78" y="2"/>
                      </a:lnTo>
                      <a:lnTo>
                        <a:pt x="76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4"/>
                      </a:lnTo>
                      <a:lnTo>
                        <a:pt x="0" y="14"/>
                      </a:lnTo>
                      <a:lnTo>
                        <a:pt x="0" y="14"/>
                      </a:lnTo>
                      <a:lnTo>
                        <a:pt x="0" y="14"/>
                      </a:lnTo>
                      <a:lnTo>
                        <a:pt x="2" y="16"/>
                      </a:lnTo>
                      <a:lnTo>
                        <a:pt x="2" y="1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42" name="Freeform 97"/>
                <p:cNvSpPr>
                  <a:spLocks/>
                </p:cNvSpPr>
                <p:nvPr/>
              </p:nvSpPr>
              <p:spPr bwMode="auto">
                <a:xfrm>
                  <a:off x="6564177" y="3360933"/>
                  <a:ext cx="52245" cy="59709"/>
                </a:xfrm>
                <a:custGeom>
                  <a:avLst/>
                  <a:gdLst>
                    <a:gd name="T0" fmla="*/ 12 w 14"/>
                    <a:gd name="T1" fmla="*/ 0 h 16"/>
                    <a:gd name="T2" fmla="*/ 2 w 14"/>
                    <a:gd name="T3" fmla="*/ 0 h 16"/>
                    <a:gd name="T4" fmla="*/ 2 w 14"/>
                    <a:gd name="T5" fmla="*/ 0 h 16"/>
                    <a:gd name="T6" fmla="*/ 0 w 14"/>
                    <a:gd name="T7" fmla="*/ 2 h 16"/>
                    <a:gd name="T8" fmla="*/ 0 w 14"/>
                    <a:gd name="T9" fmla="*/ 4 h 16"/>
                    <a:gd name="T10" fmla="*/ 0 w 14"/>
                    <a:gd name="T11" fmla="*/ 14 h 16"/>
                    <a:gd name="T12" fmla="*/ 0 w 14"/>
                    <a:gd name="T13" fmla="*/ 14 h 16"/>
                    <a:gd name="T14" fmla="*/ 0 w 14"/>
                    <a:gd name="T15" fmla="*/ 14 h 16"/>
                    <a:gd name="T16" fmla="*/ 2 w 14"/>
                    <a:gd name="T17" fmla="*/ 16 h 16"/>
                    <a:gd name="T18" fmla="*/ 12 w 14"/>
                    <a:gd name="T19" fmla="*/ 16 h 16"/>
                    <a:gd name="T20" fmla="*/ 12 w 14"/>
                    <a:gd name="T21" fmla="*/ 16 h 16"/>
                    <a:gd name="T22" fmla="*/ 14 w 14"/>
                    <a:gd name="T23" fmla="*/ 14 h 16"/>
                    <a:gd name="T24" fmla="*/ 14 w 14"/>
                    <a:gd name="T25" fmla="*/ 14 h 16"/>
                    <a:gd name="T26" fmla="*/ 14 w 14"/>
                    <a:gd name="T27" fmla="*/ 4 h 16"/>
                    <a:gd name="T28" fmla="*/ 14 w 14"/>
                    <a:gd name="T29" fmla="*/ 4 h 16"/>
                    <a:gd name="T30" fmla="*/ 14 w 14"/>
                    <a:gd name="T31" fmla="*/ 2 h 16"/>
                    <a:gd name="T32" fmla="*/ 12 w 14"/>
                    <a:gd name="T33" fmla="*/ 0 h 16"/>
                    <a:gd name="T34" fmla="*/ 12 w 14"/>
                    <a:gd name="T35" fmla="*/ 0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" h="16">
                      <a:moveTo>
                        <a:pt x="12" y="0"/>
                      </a:move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4"/>
                      </a:lnTo>
                      <a:lnTo>
                        <a:pt x="0" y="14"/>
                      </a:lnTo>
                      <a:lnTo>
                        <a:pt x="0" y="14"/>
                      </a:lnTo>
                      <a:lnTo>
                        <a:pt x="0" y="14"/>
                      </a:lnTo>
                      <a:lnTo>
                        <a:pt x="2" y="16"/>
                      </a:lnTo>
                      <a:lnTo>
                        <a:pt x="12" y="16"/>
                      </a:lnTo>
                      <a:lnTo>
                        <a:pt x="12" y="16"/>
                      </a:lnTo>
                      <a:lnTo>
                        <a:pt x="14" y="14"/>
                      </a:lnTo>
                      <a:lnTo>
                        <a:pt x="14" y="14"/>
                      </a:lnTo>
                      <a:lnTo>
                        <a:pt x="14" y="4"/>
                      </a:lnTo>
                      <a:lnTo>
                        <a:pt x="14" y="4"/>
                      </a:lnTo>
                      <a:lnTo>
                        <a:pt x="14" y="2"/>
                      </a:lnTo>
                      <a:lnTo>
                        <a:pt x="12" y="0"/>
                      </a:lnTo>
                      <a:lnTo>
                        <a:pt x="12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43" name="Freeform 98"/>
                <p:cNvSpPr>
                  <a:spLocks/>
                </p:cNvSpPr>
                <p:nvPr/>
              </p:nvSpPr>
              <p:spPr bwMode="auto">
                <a:xfrm>
                  <a:off x="6676131" y="3502741"/>
                  <a:ext cx="186590" cy="52245"/>
                </a:xfrm>
                <a:custGeom>
                  <a:avLst/>
                  <a:gdLst>
                    <a:gd name="T0" fmla="*/ 50 w 50"/>
                    <a:gd name="T1" fmla="*/ 12 h 14"/>
                    <a:gd name="T2" fmla="*/ 50 w 50"/>
                    <a:gd name="T3" fmla="*/ 2 h 14"/>
                    <a:gd name="T4" fmla="*/ 50 w 50"/>
                    <a:gd name="T5" fmla="*/ 2 h 14"/>
                    <a:gd name="T6" fmla="*/ 48 w 50"/>
                    <a:gd name="T7" fmla="*/ 0 h 14"/>
                    <a:gd name="T8" fmla="*/ 48 w 50"/>
                    <a:gd name="T9" fmla="*/ 0 h 14"/>
                    <a:gd name="T10" fmla="*/ 2 w 50"/>
                    <a:gd name="T11" fmla="*/ 0 h 14"/>
                    <a:gd name="T12" fmla="*/ 2 w 50"/>
                    <a:gd name="T13" fmla="*/ 0 h 14"/>
                    <a:gd name="T14" fmla="*/ 0 w 50"/>
                    <a:gd name="T15" fmla="*/ 0 h 14"/>
                    <a:gd name="T16" fmla="*/ 0 w 50"/>
                    <a:gd name="T17" fmla="*/ 2 h 14"/>
                    <a:gd name="T18" fmla="*/ 0 w 50"/>
                    <a:gd name="T19" fmla="*/ 12 h 14"/>
                    <a:gd name="T20" fmla="*/ 0 w 50"/>
                    <a:gd name="T21" fmla="*/ 12 h 14"/>
                    <a:gd name="T22" fmla="*/ 0 w 50"/>
                    <a:gd name="T23" fmla="*/ 12 h 14"/>
                    <a:gd name="T24" fmla="*/ 2 w 50"/>
                    <a:gd name="T25" fmla="*/ 14 h 14"/>
                    <a:gd name="T26" fmla="*/ 48 w 50"/>
                    <a:gd name="T27" fmla="*/ 14 h 14"/>
                    <a:gd name="T28" fmla="*/ 48 w 50"/>
                    <a:gd name="T29" fmla="*/ 14 h 14"/>
                    <a:gd name="T30" fmla="*/ 48 w 50"/>
                    <a:gd name="T31" fmla="*/ 12 h 14"/>
                    <a:gd name="T32" fmla="*/ 50 w 50"/>
                    <a:gd name="T33" fmla="*/ 12 h 14"/>
                    <a:gd name="T34" fmla="*/ 50 w 50"/>
                    <a:gd name="T35" fmla="*/ 12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50" h="14">
                      <a:moveTo>
                        <a:pt x="50" y="12"/>
                      </a:moveTo>
                      <a:lnTo>
                        <a:pt x="50" y="2"/>
                      </a:lnTo>
                      <a:lnTo>
                        <a:pt x="50" y="2"/>
                      </a:lnTo>
                      <a:lnTo>
                        <a:pt x="48" y="0"/>
                      </a:lnTo>
                      <a:lnTo>
                        <a:pt x="48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12"/>
                      </a:lnTo>
                      <a:lnTo>
                        <a:pt x="0" y="12"/>
                      </a:lnTo>
                      <a:lnTo>
                        <a:pt x="0" y="12"/>
                      </a:lnTo>
                      <a:lnTo>
                        <a:pt x="2" y="14"/>
                      </a:lnTo>
                      <a:lnTo>
                        <a:pt x="48" y="14"/>
                      </a:lnTo>
                      <a:lnTo>
                        <a:pt x="48" y="14"/>
                      </a:lnTo>
                      <a:lnTo>
                        <a:pt x="48" y="12"/>
                      </a:lnTo>
                      <a:lnTo>
                        <a:pt x="50" y="12"/>
                      </a:lnTo>
                      <a:lnTo>
                        <a:pt x="50" y="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44" name="Freeform 99"/>
                <p:cNvSpPr>
                  <a:spLocks/>
                </p:cNvSpPr>
                <p:nvPr/>
              </p:nvSpPr>
              <p:spPr bwMode="auto">
                <a:xfrm>
                  <a:off x="6564177" y="3502741"/>
                  <a:ext cx="52245" cy="52245"/>
                </a:xfrm>
                <a:custGeom>
                  <a:avLst/>
                  <a:gdLst>
                    <a:gd name="T0" fmla="*/ 12 w 14"/>
                    <a:gd name="T1" fmla="*/ 0 h 14"/>
                    <a:gd name="T2" fmla="*/ 2 w 14"/>
                    <a:gd name="T3" fmla="*/ 0 h 14"/>
                    <a:gd name="T4" fmla="*/ 2 w 14"/>
                    <a:gd name="T5" fmla="*/ 0 h 14"/>
                    <a:gd name="T6" fmla="*/ 0 w 14"/>
                    <a:gd name="T7" fmla="*/ 0 h 14"/>
                    <a:gd name="T8" fmla="*/ 0 w 14"/>
                    <a:gd name="T9" fmla="*/ 2 h 14"/>
                    <a:gd name="T10" fmla="*/ 0 w 14"/>
                    <a:gd name="T11" fmla="*/ 12 h 14"/>
                    <a:gd name="T12" fmla="*/ 0 w 14"/>
                    <a:gd name="T13" fmla="*/ 12 h 14"/>
                    <a:gd name="T14" fmla="*/ 0 w 14"/>
                    <a:gd name="T15" fmla="*/ 12 h 14"/>
                    <a:gd name="T16" fmla="*/ 2 w 14"/>
                    <a:gd name="T17" fmla="*/ 14 h 14"/>
                    <a:gd name="T18" fmla="*/ 12 w 14"/>
                    <a:gd name="T19" fmla="*/ 14 h 14"/>
                    <a:gd name="T20" fmla="*/ 12 w 14"/>
                    <a:gd name="T21" fmla="*/ 14 h 14"/>
                    <a:gd name="T22" fmla="*/ 14 w 14"/>
                    <a:gd name="T23" fmla="*/ 12 h 14"/>
                    <a:gd name="T24" fmla="*/ 14 w 14"/>
                    <a:gd name="T25" fmla="*/ 12 h 14"/>
                    <a:gd name="T26" fmla="*/ 14 w 14"/>
                    <a:gd name="T27" fmla="*/ 2 h 14"/>
                    <a:gd name="T28" fmla="*/ 14 w 14"/>
                    <a:gd name="T29" fmla="*/ 2 h 14"/>
                    <a:gd name="T30" fmla="*/ 14 w 14"/>
                    <a:gd name="T31" fmla="*/ 0 h 14"/>
                    <a:gd name="T32" fmla="*/ 12 w 14"/>
                    <a:gd name="T33" fmla="*/ 0 h 14"/>
                    <a:gd name="T34" fmla="*/ 12 w 14"/>
                    <a:gd name="T35" fmla="*/ 0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" h="14">
                      <a:moveTo>
                        <a:pt x="12" y="0"/>
                      </a:move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12"/>
                      </a:lnTo>
                      <a:lnTo>
                        <a:pt x="0" y="12"/>
                      </a:lnTo>
                      <a:lnTo>
                        <a:pt x="0" y="12"/>
                      </a:lnTo>
                      <a:lnTo>
                        <a:pt x="2" y="14"/>
                      </a:lnTo>
                      <a:lnTo>
                        <a:pt x="12" y="14"/>
                      </a:lnTo>
                      <a:lnTo>
                        <a:pt x="12" y="14"/>
                      </a:lnTo>
                      <a:lnTo>
                        <a:pt x="14" y="12"/>
                      </a:lnTo>
                      <a:lnTo>
                        <a:pt x="14" y="12"/>
                      </a:lnTo>
                      <a:lnTo>
                        <a:pt x="14" y="2"/>
                      </a:lnTo>
                      <a:lnTo>
                        <a:pt x="14" y="2"/>
                      </a:lnTo>
                      <a:lnTo>
                        <a:pt x="14" y="0"/>
                      </a:lnTo>
                      <a:lnTo>
                        <a:pt x="12" y="0"/>
                      </a:lnTo>
                      <a:lnTo>
                        <a:pt x="12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625" name="그룹 624"/>
              <p:cNvGrpSpPr/>
              <p:nvPr/>
            </p:nvGrpSpPr>
            <p:grpSpPr>
              <a:xfrm>
                <a:off x="-194997" y="2703909"/>
                <a:ext cx="409958" cy="698443"/>
                <a:chOff x="6564177" y="2868334"/>
                <a:chExt cx="403035" cy="686652"/>
              </a:xfrm>
              <a:grpFill/>
            </p:grpSpPr>
            <p:sp>
              <p:nvSpPr>
                <p:cNvPr id="626" name="Freeform 91"/>
                <p:cNvSpPr>
                  <a:spLocks/>
                </p:cNvSpPr>
                <p:nvPr/>
              </p:nvSpPr>
              <p:spPr bwMode="auto">
                <a:xfrm>
                  <a:off x="6735840" y="2868334"/>
                  <a:ext cx="59709" cy="52245"/>
                </a:xfrm>
                <a:custGeom>
                  <a:avLst/>
                  <a:gdLst>
                    <a:gd name="T0" fmla="*/ 16 w 16"/>
                    <a:gd name="T1" fmla="*/ 6 h 14"/>
                    <a:gd name="T2" fmla="*/ 16 w 16"/>
                    <a:gd name="T3" fmla="*/ 6 h 14"/>
                    <a:gd name="T4" fmla="*/ 16 w 16"/>
                    <a:gd name="T5" fmla="*/ 4 h 14"/>
                    <a:gd name="T6" fmla="*/ 14 w 16"/>
                    <a:gd name="T7" fmla="*/ 2 h 14"/>
                    <a:gd name="T8" fmla="*/ 10 w 16"/>
                    <a:gd name="T9" fmla="*/ 0 h 14"/>
                    <a:gd name="T10" fmla="*/ 8 w 16"/>
                    <a:gd name="T11" fmla="*/ 0 h 14"/>
                    <a:gd name="T12" fmla="*/ 8 w 16"/>
                    <a:gd name="T13" fmla="*/ 0 h 14"/>
                    <a:gd name="T14" fmla="*/ 6 w 16"/>
                    <a:gd name="T15" fmla="*/ 0 h 14"/>
                    <a:gd name="T16" fmla="*/ 2 w 16"/>
                    <a:gd name="T17" fmla="*/ 2 h 14"/>
                    <a:gd name="T18" fmla="*/ 0 w 16"/>
                    <a:gd name="T19" fmla="*/ 4 h 14"/>
                    <a:gd name="T20" fmla="*/ 0 w 16"/>
                    <a:gd name="T21" fmla="*/ 6 h 14"/>
                    <a:gd name="T22" fmla="*/ 0 w 16"/>
                    <a:gd name="T23" fmla="*/ 6 h 14"/>
                    <a:gd name="T24" fmla="*/ 0 w 16"/>
                    <a:gd name="T25" fmla="*/ 10 h 14"/>
                    <a:gd name="T26" fmla="*/ 2 w 16"/>
                    <a:gd name="T27" fmla="*/ 12 h 14"/>
                    <a:gd name="T28" fmla="*/ 6 w 16"/>
                    <a:gd name="T29" fmla="*/ 14 h 14"/>
                    <a:gd name="T30" fmla="*/ 8 w 16"/>
                    <a:gd name="T31" fmla="*/ 14 h 14"/>
                    <a:gd name="T32" fmla="*/ 8 w 16"/>
                    <a:gd name="T33" fmla="*/ 14 h 14"/>
                    <a:gd name="T34" fmla="*/ 10 w 16"/>
                    <a:gd name="T35" fmla="*/ 14 h 14"/>
                    <a:gd name="T36" fmla="*/ 14 w 16"/>
                    <a:gd name="T37" fmla="*/ 12 h 14"/>
                    <a:gd name="T38" fmla="*/ 16 w 16"/>
                    <a:gd name="T39" fmla="*/ 10 h 14"/>
                    <a:gd name="T40" fmla="*/ 16 w 16"/>
                    <a:gd name="T41" fmla="*/ 6 h 14"/>
                    <a:gd name="T42" fmla="*/ 16 w 16"/>
                    <a:gd name="T43" fmla="*/ 6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16" h="14">
                      <a:moveTo>
                        <a:pt x="16" y="6"/>
                      </a:moveTo>
                      <a:lnTo>
                        <a:pt x="16" y="6"/>
                      </a:lnTo>
                      <a:lnTo>
                        <a:pt x="16" y="4"/>
                      </a:lnTo>
                      <a:lnTo>
                        <a:pt x="14" y="2"/>
                      </a:lnTo>
                      <a:lnTo>
                        <a:pt x="10" y="0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6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0" y="10"/>
                      </a:lnTo>
                      <a:lnTo>
                        <a:pt x="2" y="12"/>
                      </a:lnTo>
                      <a:lnTo>
                        <a:pt x="6" y="14"/>
                      </a:lnTo>
                      <a:lnTo>
                        <a:pt x="8" y="14"/>
                      </a:lnTo>
                      <a:lnTo>
                        <a:pt x="8" y="14"/>
                      </a:lnTo>
                      <a:lnTo>
                        <a:pt x="10" y="14"/>
                      </a:lnTo>
                      <a:lnTo>
                        <a:pt x="14" y="12"/>
                      </a:lnTo>
                      <a:lnTo>
                        <a:pt x="16" y="10"/>
                      </a:lnTo>
                      <a:lnTo>
                        <a:pt x="16" y="6"/>
                      </a:lnTo>
                      <a:lnTo>
                        <a:pt x="16" y="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27" name="Freeform 92"/>
                <p:cNvSpPr>
                  <a:spLocks/>
                </p:cNvSpPr>
                <p:nvPr/>
              </p:nvSpPr>
              <p:spPr bwMode="auto">
                <a:xfrm>
                  <a:off x="6676131" y="3092243"/>
                  <a:ext cx="291081" cy="52245"/>
                </a:xfrm>
                <a:custGeom>
                  <a:avLst/>
                  <a:gdLst>
                    <a:gd name="T0" fmla="*/ 2 w 78"/>
                    <a:gd name="T1" fmla="*/ 14 h 14"/>
                    <a:gd name="T2" fmla="*/ 76 w 78"/>
                    <a:gd name="T3" fmla="*/ 14 h 14"/>
                    <a:gd name="T4" fmla="*/ 76 w 78"/>
                    <a:gd name="T5" fmla="*/ 14 h 14"/>
                    <a:gd name="T6" fmla="*/ 78 w 78"/>
                    <a:gd name="T7" fmla="*/ 14 h 14"/>
                    <a:gd name="T8" fmla="*/ 78 w 78"/>
                    <a:gd name="T9" fmla="*/ 12 h 14"/>
                    <a:gd name="T10" fmla="*/ 78 w 78"/>
                    <a:gd name="T11" fmla="*/ 2 h 14"/>
                    <a:gd name="T12" fmla="*/ 78 w 78"/>
                    <a:gd name="T13" fmla="*/ 2 h 14"/>
                    <a:gd name="T14" fmla="*/ 78 w 78"/>
                    <a:gd name="T15" fmla="*/ 0 h 14"/>
                    <a:gd name="T16" fmla="*/ 76 w 78"/>
                    <a:gd name="T17" fmla="*/ 0 h 14"/>
                    <a:gd name="T18" fmla="*/ 2 w 78"/>
                    <a:gd name="T19" fmla="*/ 0 h 14"/>
                    <a:gd name="T20" fmla="*/ 2 w 78"/>
                    <a:gd name="T21" fmla="*/ 0 h 14"/>
                    <a:gd name="T22" fmla="*/ 0 w 78"/>
                    <a:gd name="T23" fmla="*/ 0 h 14"/>
                    <a:gd name="T24" fmla="*/ 0 w 78"/>
                    <a:gd name="T25" fmla="*/ 2 h 14"/>
                    <a:gd name="T26" fmla="*/ 0 w 78"/>
                    <a:gd name="T27" fmla="*/ 12 h 14"/>
                    <a:gd name="T28" fmla="*/ 0 w 78"/>
                    <a:gd name="T29" fmla="*/ 12 h 14"/>
                    <a:gd name="T30" fmla="*/ 0 w 78"/>
                    <a:gd name="T31" fmla="*/ 14 h 14"/>
                    <a:gd name="T32" fmla="*/ 2 w 78"/>
                    <a:gd name="T33" fmla="*/ 14 h 14"/>
                    <a:gd name="T34" fmla="*/ 2 w 78"/>
                    <a:gd name="T35" fmla="*/ 14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78" h="14">
                      <a:moveTo>
                        <a:pt x="2" y="14"/>
                      </a:moveTo>
                      <a:lnTo>
                        <a:pt x="76" y="14"/>
                      </a:lnTo>
                      <a:lnTo>
                        <a:pt x="76" y="14"/>
                      </a:lnTo>
                      <a:lnTo>
                        <a:pt x="78" y="14"/>
                      </a:lnTo>
                      <a:lnTo>
                        <a:pt x="78" y="12"/>
                      </a:lnTo>
                      <a:lnTo>
                        <a:pt x="78" y="2"/>
                      </a:lnTo>
                      <a:lnTo>
                        <a:pt x="78" y="2"/>
                      </a:lnTo>
                      <a:lnTo>
                        <a:pt x="78" y="0"/>
                      </a:lnTo>
                      <a:lnTo>
                        <a:pt x="76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12"/>
                      </a:lnTo>
                      <a:lnTo>
                        <a:pt x="0" y="12"/>
                      </a:lnTo>
                      <a:lnTo>
                        <a:pt x="0" y="14"/>
                      </a:lnTo>
                      <a:lnTo>
                        <a:pt x="2" y="14"/>
                      </a:lnTo>
                      <a:lnTo>
                        <a:pt x="2" y="1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28" name="Freeform 93"/>
                <p:cNvSpPr>
                  <a:spLocks/>
                </p:cNvSpPr>
                <p:nvPr/>
              </p:nvSpPr>
              <p:spPr bwMode="auto">
                <a:xfrm>
                  <a:off x="6564177" y="3092243"/>
                  <a:ext cx="52245" cy="52245"/>
                </a:xfrm>
                <a:custGeom>
                  <a:avLst/>
                  <a:gdLst>
                    <a:gd name="T0" fmla="*/ 12 w 14"/>
                    <a:gd name="T1" fmla="*/ 0 h 14"/>
                    <a:gd name="T2" fmla="*/ 2 w 14"/>
                    <a:gd name="T3" fmla="*/ 0 h 14"/>
                    <a:gd name="T4" fmla="*/ 2 w 14"/>
                    <a:gd name="T5" fmla="*/ 0 h 14"/>
                    <a:gd name="T6" fmla="*/ 0 w 14"/>
                    <a:gd name="T7" fmla="*/ 0 h 14"/>
                    <a:gd name="T8" fmla="*/ 0 w 14"/>
                    <a:gd name="T9" fmla="*/ 2 h 14"/>
                    <a:gd name="T10" fmla="*/ 0 w 14"/>
                    <a:gd name="T11" fmla="*/ 12 h 14"/>
                    <a:gd name="T12" fmla="*/ 0 w 14"/>
                    <a:gd name="T13" fmla="*/ 12 h 14"/>
                    <a:gd name="T14" fmla="*/ 0 w 14"/>
                    <a:gd name="T15" fmla="*/ 14 h 14"/>
                    <a:gd name="T16" fmla="*/ 2 w 14"/>
                    <a:gd name="T17" fmla="*/ 14 h 14"/>
                    <a:gd name="T18" fmla="*/ 12 w 14"/>
                    <a:gd name="T19" fmla="*/ 14 h 14"/>
                    <a:gd name="T20" fmla="*/ 12 w 14"/>
                    <a:gd name="T21" fmla="*/ 14 h 14"/>
                    <a:gd name="T22" fmla="*/ 14 w 14"/>
                    <a:gd name="T23" fmla="*/ 14 h 14"/>
                    <a:gd name="T24" fmla="*/ 14 w 14"/>
                    <a:gd name="T25" fmla="*/ 12 h 14"/>
                    <a:gd name="T26" fmla="*/ 14 w 14"/>
                    <a:gd name="T27" fmla="*/ 2 h 14"/>
                    <a:gd name="T28" fmla="*/ 14 w 14"/>
                    <a:gd name="T29" fmla="*/ 2 h 14"/>
                    <a:gd name="T30" fmla="*/ 14 w 14"/>
                    <a:gd name="T31" fmla="*/ 0 h 14"/>
                    <a:gd name="T32" fmla="*/ 12 w 14"/>
                    <a:gd name="T33" fmla="*/ 0 h 14"/>
                    <a:gd name="T34" fmla="*/ 12 w 14"/>
                    <a:gd name="T35" fmla="*/ 0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" h="14">
                      <a:moveTo>
                        <a:pt x="12" y="0"/>
                      </a:move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12"/>
                      </a:lnTo>
                      <a:lnTo>
                        <a:pt x="0" y="12"/>
                      </a:lnTo>
                      <a:lnTo>
                        <a:pt x="0" y="14"/>
                      </a:lnTo>
                      <a:lnTo>
                        <a:pt x="2" y="14"/>
                      </a:lnTo>
                      <a:lnTo>
                        <a:pt x="12" y="14"/>
                      </a:lnTo>
                      <a:lnTo>
                        <a:pt x="12" y="14"/>
                      </a:lnTo>
                      <a:lnTo>
                        <a:pt x="14" y="14"/>
                      </a:lnTo>
                      <a:lnTo>
                        <a:pt x="14" y="12"/>
                      </a:lnTo>
                      <a:lnTo>
                        <a:pt x="14" y="2"/>
                      </a:lnTo>
                      <a:lnTo>
                        <a:pt x="14" y="2"/>
                      </a:lnTo>
                      <a:lnTo>
                        <a:pt x="14" y="0"/>
                      </a:lnTo>
                      <a:lnTo>
                        <a:pt x="12" y="0"/>
                      </a:lnTo>
                      <a:lnTo>
                        <a:pt x="12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29" name="Freeform 94"/>
                <p:cNvSpPr>
                  <a:spLocks/>
                </p:cNvSpPr>
                <p:nvPr/>
              </p:nvSpPr>
              <p:spPr bwMode="auto">
                <a:xfrm>
                  <a:off x="6676131" y="3226588"/>
                  <a:ext cx="291081" cy="52245"/>
                </a:xfrm>
                <a:custGeom>
                  <a:avLst/>
                  <a:gdLst>
                    <a:gd name="T0" fmla="*/ 2 w 78"/>
                    <a:gd name="T1" fmla="*/ 14 h 14"/>
                    <a:gd name="T2" fmla="*/ 76 w 78"/>
                    <a:gd name="T3" fmla="*/ 14 h 14"/>
                    <a:gd name="T4" fmla="*/ 76 w 78"/>
                    <a:gd name="T5" fmla="*/ 14 h 14"/>
                    <a:gd name="T6" fmla="*/ 78 w 78"/>
                    <a:gd name="T7" fmla="*/ 14 h 14"/>
                    <a:gd name="T8" fmla="*/ 78 w 78"/>
                    <a:gd name="T9" fmla="*/ 12 h 14"/>
                    <a:gd name="T10" fmla="*/ 78 w 78"/>
                    <a:gd name="T11" fmla="*/ 2 h 14"/>
                    <a:gd name="T12" fmla="*/ 78 w 78"/>
                    <a:gd name="T13" fmla="*/ 2 h 14"/>
                    <a:gd name="T14" fmla="*/ 78 w 78"/>
                    <a:gd name="T15" fmla="*/ 2 h 14"/>
                    <a:gd name="T16" fmla="*/ 76 w 78"/>
                    <a:gd name="T17" fmla="*/ 0 h 14"/>
                    <a:gd name="T18" fmla="*/ 2 w 78"/>
                    <a:gd name="T19" fmla="*/ 0 h 14"/>
                    <a:gd name="T20" fmla="*/ 2 w 78"/>
                    <a:gd name="T21" fmla="*/ 0 h 14"/>
                    <a:gd name="T22" fmla="*/ 0 w 78"/>
                    <a:gd name="T23" fmla="*/ 2 h 14"/>
                    <a:gd name="T24" fmla="*/ 0 w 78"/>
                    <a:gd name="T25" fmla="*/ 2 h 14"/>
                    <a:gd name="T26" fmla="*/ 0 w 78"/>
                    <a:gd name="T27" fmla="*/ 12 h 14"/>
                    <a:gd name="T28" fmla="*/ 0 w 78"/>
                    <a:gd name="T29" fmla="*/ 12 h 14"/>
                    <a:gd name="T30" fmla="*/ 0 w 78"/>
                    <a:gd name="T31" fmla="*/ 14 h 14"/>
                    <a:gd name="T32" fmla="*/ 2 w 78"/>
                    <a:gd name="T33" fmla="*/ 14 h 14"/>
                    <a:gd name="T34" fmla="*/ 2 w 78"/>
                    <a:gd name="T35" fmla="*/ 14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78" h="14">
                      <a:moveTo>
                        <a:pt x="2" y="14"/>
                      </a:moveTo>
                      <a:lnTo>
                        <a:pt x="76" y="14"/>
                      </a:lnTo>
                      <a:lnTo>
                        <a:pt x="76" y="14"/>
                      </a:lnTo>
                      <a:lnTo>
                        <a:pt x="78" y="14"/>
                      </a:lnTo>
                      <a:lnTo>
                        <a:pt x="78" y="12"/>
                      </a:lnTo>
                      <a:lnTo>
                        <a:pt x="78" y="2"/>
                      </a:lnTo>
                      <a:lnTo>
                        <a:pt x="78" y="2"/>
                      </a:lnTo>
                      <a:lnTo>
                        <a:pt x="78" y="2"/>
                      </a:lnTo>
                      <a:lnTo>
                        <a:pt x="76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12"/>
                      </a:lnTo>
                      <a:lnTo>
                        <a:pt x="0" y="12"/>
                      </a:lnTo>
                      <a:lnTo>
                        <a:pt x="0" y="14"/>
                      </a:lnTo>
                      <a:lnTo>
                        <a:pt x="2" y="14"/>
                      </a:lnTo>
                      <a:lnTo>
                        <a:pt x="2" y="1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30" name="Freeform 95"/>
                <p:cNvSpPr>
                  <a:spLocks/>
                </p:cNvSpPr>
                <p:nvPr/>
              </p:nvSpPr>
              <p:spPr bwMode="auto">
                <a:xfrm>
                  <a:off x="6564177" y="3226588"/>
                  <a:ext cx="52245" cy="52245"/>
                </a:xfrm>
                <a:custGeom>
                  <a:avLst/>
                  <a:gdLst>
                    <a:gd name="T0" fmla="*/ 12 w 14"/>
                    <a:gd name="T1" fmla="*/ 0 h 14"/>
                    <a:gd name="T2" fmla="*/ 2 w 14"/>
                    <a:gd name="T3" fmla="*/ 0 h 14"/>
                    <a:gd name="T4" fmla="*/ 2 w 14"/>
                    <a:gd name="T5" fmla="*/ 0 h 14"/>
                    <a:gd name="T6" fmla="*/ 0 w 14"/>
                    <a:gd name="T7" fmla="*/ 2 h 14"/>
                    <a:gd name="T8" fmla="*/ 0 w 14"/>
                    <a:gd name="T9" fmla="*/ 2 h 14"/>
                    <a:gd name="T10" fmla="*/ 0 w 14"/>
                    <a:gd name="T11" fmla="*/ 12 h 14"/>
                    <a:gd name="T12" fmla="*/ 0 w 14"/>
                    <a:gd name="T13" fmla="*/ 12 h 14"/>
                    <a:gd name="T14" fmla="*/ 0 w 14"/>
                    <a:gd name="T15" fmla="*/ 14 h 14"/>
                    <a:gd name="T16" fmla="*/ 2 w 14"/>
                    <a:gd name="T17" fmla="*/ 14 h 14"/>
                    <a:gd name="T18" fmla="*/ 12 w 14"/>
                    <a:gd name="T19" fmla="*/ 14 h 14"/>
                    <a:gd name="T20" fmla="*/ 12 w 14"/>
                    <a:gd name="T21" fmla="*/ 14 h 14"/>
                    <a:gd name="T22" fmla="*/ 14 w 14"/>
                    <a:gd name="T23" fmla="*/ 14 h 14"/>
                    <a:gd name="T24" fmla="*/ 14 w 14"/>
                    <a:gd name="T25" fmla="*/ 12 h 14"/>
                    <a:gd name="T26" fmla="*/ 14 w 14"/>
                    <a:gd name="T27" fmla="*/ 2 h 14"/>
                    <a:gd name="T28" fmla="*/ 14 w 14"/>
                    <a:gd name="T29" fmla="*/ 2 h 14"/>
                    <a:gd name="T30" fmla="*/ 14 w 14"/>
                    <a:gd name="T31" fmla="*/ 2 h 14"/>
                    <a:gd name="T32" fmla="*/ 12 w 14"/>
                    <a:gd name="T33" fmla="*/ 0 h 14"/>
                    <a:gd name="T34" fmla="*/ 12 w 14"/>
                    <a:gd name="T35" fmla="*/ 0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" h="14">
                      <a:moveTo>
                        <a:pt x="12" y="0"/>
                      </a:move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12"/>
                      </a:lnTo>
                      <a:lnTo>
                        <a:pt x="0" y="12"/>
                      </a:lnTo>
                      <a:lnTo>
                        <a:pt x="0" y="14"/>
                      </a:lnTo>
                      <a:lnTo>
                        <a:pt x="2" y="14"/>
                      </a:lnTo>
                      <a:lnTo>
                        <a:pt x="12" y="14"/>
                      </a:lnTo>
                      <a:lnTo>
                        <a:pt x="12" y="14"/>
                      </a:lnTo>
                      <a:lnTo>
                        <a:pt x="14" y="14"/>
                      </a:lnTo>
                      <a:lnTo>
                        <a:pt x="14" y="12"/>
                      </a:lnTo>
                      <a:lnTo>
                        <a:pt x="14" y="2"/>
                      </a:lnTo>
                      <a:lnTo>
                        <a:pt x="14" y="2"/>
                      </a:lnTo>
                      <a:lnTo>
                        <a:pt x="14" y="2"/>
                      </a:lnTo>
                      <a:lnTo>
                        <a:pt x="12" y="0"/>
                      </a:lnTo>
                      <a:lnTo>
                        <a:pt x="12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31" name="Freeform 96"/>
                <p:cNvSpPr>
                  <a:spLocks/>
                </p:cNvSpPr>
                <p:nvPr/>
              </p:nvSpPr>
              <p:spPr bwMode="auto">
                <a:xfrm>
                  <a:off x="6676131" y="3360933"/>
                  <a:ext cx="291081" cy="59709"/>
                </a:xfrm>
                <a:custGeom>
                  <a:avLst/>
                  <a:gdLst>
                    <a:gd name="T0" fmla="*/ 2 w 78"/>
                    <a:gd name="T1" fmla="*/ 16 h 16"/>
                    <a:gd name="T2" fmla="*/ 76 w 78"/>
                    <a:gd name="T3" fmla="*/ 16 h 16"/>
                    <a:gd name="T4" fmla="*/ 76 w 78"/>
                    <a:gd name="T5" fmla="*/ 16 h 16"/>
                    <a:gd name="T6" fmla="*/ 78 w 78"/>
                    <a:gd name="T7" fmla="*/ 14 h 16"/>
                    <a:gd name="T8" fmla="*/ 78 w 78"/>
                    <a:gd name="T9" fmla="*/ 14 h 16"/>
                    <a:gd name="T10" fmla="*/ 78 w 78"/>
                    <a:gd name="T11" fmla="*/ 4 h 16"/>
                    <a:gd name="T12" fmla="*/ 78 w 78"/>
                    <a:gd name="T13" fmla="*/ 4 h 16"/>
                    <a:gd name="T14" fmla="*/ 78 w 78"/>
                    <a:gd name="T15" fmla="*/ 2 h 16"/>
                    <a:gd name="T16" fmla="*/ 76 w 78"/>
                    <a:gd name="T17" fmla="*/ 0 h 16"/>
                    <a:gd name="T18" fmla="*/ 2 w 78"/>
                    <a:gd name="T19" fmla="*/ 0 h 16"/>
                    <a:gd name="T20" fmla="*/ 2 w 78"/>
                    <a:gd name="T21" fmla="*/ 0 h 16"/>
                    <a:gd name="T22" fmla="*/ 0 w 78"/>
                    <a:gd name="T23" fmla="*/ 2 h 16"/>
                    <a:gd name="T24" fmla="*/ 0 w 78"/>
                    <a:gd name="T25" fmla="*/ 4 h 16"/>
                    <a:gd name="T26" fmla="*/ 0 w 78"/>
                    <a:gd name="T27" fmla="*/ 14 h 16"/>
                    <a:gd name="T28" fmla="*/ 0 w 78"/>
                    <a:gd name="T29" fmla="*/ 14 h 16"/>
                    <a:gd name="T30" fmla="*/ 0 w 78"/>
                    <a:gd name="T31" fmla="*/ 14 h 16"/>
                    <a:gd name="T32" fmla="*/ 2 w 78"/>
                    <a:gd name="T33" fmla="*/ 16 h 16"/>
                    <a:gd name="T34" fmla="*/ 2 w 78"/>
                    <a:gd name="T35" fmla="*/ 16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78" h="16">
                      <a:moveTo>
                        <a:pt x="2" y="16"/>
                      </a:moveTo>
                      <a:lnTo>
                        <a:pt x="76" y="16"/>
                      </a:lnTo>
                      <a:lnTo>
                        <a:pt x="76" y="16"/>
                      </a:lnTo>
                      <a:lnTo>
                        <a:pt x="78" y="14"/>
                      </a:lnTo>
                      <a:lnTo>
                        <a:pt x="78" y="14"/>
                      </a:lnTo>
                      <a:lnTo>
                        <a:pt x="78" y="4"/>
                      </a:lnTo>
                      <a:lnTo>
                        <a:pt x="78" y="4"/>
                      </a:lnTo>
                      <a:lnTo>
                        <a:pt x="78" y="2"/>
                      </a:lnTo>
                      <a:lnTo>
                        <a:pt x="76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4"/>
                      </a:lnTo>
                      <a:lnTo>
                        <a:pt x="0" y="14"/>
                      </a:lnTo>
                      <a:lnTo>
                        <a:pt x="0" y="14"/>
                      </a:lnTo>
                      <a:lnTo>
                        <a:pt x="0" y="14"/>
                      </a:lnTo>
                      <a:lnTo>
                        <a:pt x="2" y="16"/>
                      </a:lnTo>
                      <a:lnTo>
                        <a:pt x="2" y="1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32" name="Freeform 97"/>
                <p:cNvSpPr>
                  <a:spLocks/>
                </p:cNvSpPr>
                <p:nvPr/>
              </p:nvSpPr>
              <p:spPr bwMode="auto">
                <a:xfrm>
                  <a:off x="6564177" y="3360933"/>
                  <a:ext cx="52245" cy="59709"/>
                </a:xfrm>
                <a:custGeom>
                  <a:avLst/>
                  <a:gdLst>
                    <a:gd name="T0" fmla="*/ 12 w 14"/>
                    <a:gd name="T1" fmla="*/ 0 h 16"/>
                    <a:gd name="T2" fmla="*/ 2 w 14"/>
                    <a:gd name="T3" fmla="*/ 0 h 16"/>
                    <a:gd name="T4" fmla="*/ 2 w 14"/>
                    <a:gd name="T5" fmla="*/ 0 h 16"/>
                    <a:gd name="T6" fmla="*/ 0 w 14"/>
                    <a:gd name="T7" fmla="*/ 2 h 16"/>
                    <a:gd name="T8" fmla="*/ 0 w 14"/>
                    <a:gd name="T9" fmla="*/ 4 h 16"/>
                    <a:gd name="T10" fmla="*/ 0 w 14"/>
                    <a:gd name="T11" fmla="*/ 14 h 16"/>
                    <a:gd name="T12" fmla="*/ 0 w 14"/>
                    <a:gd name="T13" fmla="*/ 14 h 16"/>
                    <a:gd name="T14" fmla="*/ 0 w 14"/>
                    <a:gd name="T15" fmla="*/ 14 h 16"/>
                    <a:gd name="T16" fmla="*/ 2 w 14"/>
                    <a:gd name="T17" fmla="*/ 16 h 16"/>
                    <a:gd name="T18" fmla="*/ 12 w 14"/>
                    <a:gd name="T19" fmla="*/ 16 h 16"/>
                    <a:gd name="T20" fmla="*/ 12 w 14"/>
                    <a:gd name="T21" fmla="*/ 16 h 16"/>
                    <a:gd name="T22" fmla="*/ 14 w 14"/>
                    <a:gd name="T23" fmla="*/ 14 h 16"/>
                    <a:gd name="T24" fmla="*/ 14 w 14"/>
                    <a:gd name="T25" fmla="*/ 14 h 16"/>
                    <a:gd name="T26" fmla="*/ 14 w 14"/>
                    <a:gd name="T27" fmla="*/ 4 h 16"/>
                    <a:gd name="T28" fmla="*/ 14 w 14"/>
                    <a:gd name="T29" fmla="*/ 4 h 16"/>
                    <a:gd name="T30" fmla="*/ 14 w 14"/>
                    <a:gd name="T31" fmla="*/ 2 h 16"/>
                    <a:gd name="T32" fmla="*/ 12 w 14"/>
                    <a:gd name="T33" fmla="*/ 0 h 16"/>
                    <a:gd name="T34" fmla="*/ 12 w 14"/>
                    <a:gd name="T35" fmla="*/ 0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" h="16">
                      <a:moveTo>
                        <a:pt x="12" y="0"/>
                      </a:move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4"/>
                      </a:lnTo>
                      <a:lnTo>
                        <a:pt x="0" y="14"/>
                      </a:lnTo>
                      <a:lnTo>
                        <a:pt x="0" y="14"/>
                      </a:lnTo>
                      <a:lnTo>
                        <a:pt x="0" y="14"/>
                      </a:lnTo>
                      <a:lnTo>
                        <a:pt x="2" y="16"/>
                      </a:lnTo>
                      <a:lnTo>
                        <a:pt x="12" y="16"/>
                      </a:lnTo>
                      <a:lnTo>
                        <a:pt x="12" y="16"/>
                      </a:lnTo>
                      <a:lnTo>
                        <a:pt x="14" y="14"/>
                      </a:lnTo>
                      <a:lnTo>
                        <a:pt x="14" y="14"/>
                      </a:lnTo>
                      <a:lnTo>
                        <a:pt x="14" y="4"/>
                      </a:lnTo>
                      <a:lnTo>
                        <a:pt x="14" y="4"/>
                      </a:lnTo>
                      <a:lnTo>
                        <a:pt x="14" y="2"/>
                      </a:lnTo>
                      <a:lnTo>
                        <a:pt x="12" y="0"/>
                      </a:lnTo>
                      <a:lnTo>
                        <a:pt x="12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33" name="Freeform 98"/>
                <p:cNvSpPr>
                  <a:spLocks/>
                </p:cNvSpPr>
                <p:nvPr/>
              </p:nvSpPr>
              <p:spPr bwMode="auto">
                <a:xfrm>
                  <a:off x="6676131" y="3502741"/>
                  <a:ext cx="186590" cy="52245"/>
                </a:xfrm>
                <a:custGeom>
                  <a:avLst/>
                  <a:gdLst>
                    <a:gd name="T0" fmla="*/ 50 w 50"/>
                    <a:gd name="T1" fmla="*/ 12 h 14"/>
                    <a:gd name="T2" fmla="*/ 50 w 50"/>
                    <a:gd name="T3" fmla="*/ 2 h 14"/>
                    <a:gd name="T4" fmla="*/ 50 w 50"/>
                    <a:gd name="T5" fmla="*/ 2 h 14"/>
                    <a:gd name="T6" fmla="*/ 48 w 50"/>
                    <a:gd name="T7" fmla="*/ 0 h 14"/>
                    <a:gd name="T8" fmla="*/ 48 w 50"/>
                    <a:gd name="T9" fmla="*/ 0 h 14"/>
                    <a:gd name="T10" fmla="*/ 2 w 50"/>
                    <a:gd name="T11" fmla="*/ 0 h 14"/>
                    <a:gd name="T12" fmla="*/ 2 w 50"/>
                    <a:gd name="T13" fmla="*/ 0 h 14"/>
                    <a:gd name="T14" fmla="*/ 0 w 50"/>
                    <a:gd name="T15" fmla="*/ 0 h 14"/>
                    <a:gd name="T16" fmla="*/ 0 w 50"/>
                    <a:gd name="T17" fmla="*/ 2 h 14"/>
                    <a:gd name="T18" fmla="*/ 0 w 50"/>
                    <a:gd name="T19" fmla="*/ 12 h 14"/>
                    <a:gd name="T20" fmla="*/ 0 w 50"/>
                    <a:gd name="T21" fmla="*/ 12 h 14"/>
                    <a:gd name="T22" fmla="*/ 0 w 50"/>
                    <a:gd name="T23" fmla="*/ 12 h 14"/>
                    <a:gd name="T24" fmla="*/ 2 w 50"/>
                    <a:gd name="T25" fmla="*/ 14 h 14"/>
                    <a:gd name="T26" fmla="*/ 48 w 50"/>
                    <a:gd name="T27" fmla="*/ 14 h 14"/>
                    <a:gd name="T28" fmla="*/ 48 w 50"/>
                    <a:gd name="T29" fmla="*/ 14 h 14"/>
                    <a:gd name="T30" fmla="*/ 48 w 50"/>
                    <a:gd name="T31" fmla="*/ 12 h 14"/>
                    <a:gd name="T32" fmla="*/ 50 w 50"/>
                    <a:gd name="T33" fmla="*/ 12 h 14"/>
                    <a:gd name="T34" fmla="*/ 50 w 50"/>
                    <a:gd name="T35" fmla="*/ 12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50" h="14">
                      <a:moveTo>
                        <a:pt x="50" y="12"/>
                      </a:moveTo>
                      <a:lnTo>
                        <a:pt x="50" y="2"/>
                      </a:lnTo>
                      <a:lnTo>
                        <a:pt x="50" y="2"/>
                      </a:lnTo>
                      <a:lnTo>
                        <a:pt x="48" y="0"/>
                      </a:lnTo>
                      <a:lnTo>
                        <a:pt x="48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12"/>
                      </a:lnTo>
                      <a:lnTo>
                        <a:pt x="0" y="12"/>
                      </a:lnTo>
                      <a:lnTo>
                        <a:pt x="0" y="12"/>
                      </a:lnTo>
                      <a:lnTo>
                        <a:pt x="2" y="14"/>
                      </a:lnTo>
                      <a:lnTo>
                        <a:pt x="48" y="14"/>
                      </a:lnTo>
                      <a:lnTo>
                        <a:pt x="48" y="14"/>
                      </a:lnTo>
                      <a:lnTo>
                        <a:pt x="48" y="12"/>
                      </a:lnTo>
                      <a:lnTo>
                        <a:pt x="50" y="12"/>
                      </a:lnTo>
                      <a:lnTo>
                        <a:pt x="50" y="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34" name="Freeform 99"/>
                <p:cNvSpPr>
                  <a:spLocks/>
                </p:cNvSpPr>
                <p:nvPr/>
              </p:nvSpPr>
              <p:spPr bwMode="auto">
                <a:xfrm>
                  <a:off x="6564177" y="3502741"/>
                  <a:ext cx="52245" cy="52245"/>
                </a:xfrm>
                <a:custGeom>
                  <a:avLst/>
                  <a:gdLst>
                    <a:gd name="T0" fmla="*/ 12 w 14"/>
                    <a:gd name="T1" fmla="*/ 0 h 14"/>
                    <a:gd name="T2" fmla="*/ 2 w 14"/>
                    <a:gd name="T3" fmla="*/ 0 h 14"/>
                    <a:gd name="T4" fmla="*/ 2 w 14"/>
                    <a:gd name="T5" fmla="*/ 0 h 14"/>
                    <a:gd name="T6" fmla="*/ 0 w 14"/>
                    <a:gd name="T7" fmla="*/ 0 h 14"/>
                    <a:gd name="T8" fmla="*/ 0 w 14"/>
                    <a:gd name="T9" fmla="*/ 2 h 14"/>
                    <a:gd name="T10" fmla="*/ 0 w 14"/>
                    <a:gd name="T11" fmla="*/ 12 h 14"/>
                    <a:gd name="T12" fmla="*/ 0 w 14"/>
                    <a:gd name="T13" fmla="*/ 12 h 14"/>
                    <a:gd name="T14" fmla="*/ 0 w 14"/>
                    <a:gd name="T15" fmla="*/ 12 h 14"/>
                    <a:gd name="T16" fmla="*/ 2 w 14"/>
                    <a:gd name="T17" fmla="*/ 14 h 14"/>
                    <a:gd name="T18" fmla="*/ 12 w 14"/>
                    <a:gd name="T19" fmla="*/ 14 h 14"/>
                    <a:gd name="T20" fmla="*/ 12 w 14"/>
                    <a:gd name="T21" fmla="*/ 14 h 14"/>
                    <a:gd name="T22" fmla="*/ 14 w 14"/>
                    <a:gd name="T23" fmla="*/ 12 h 14"/>
                    <a:gd name="T24" fmla="*/ 14 w 14"/>
                    <a:gd name="T25" fmla="*/ 12 h 14"/>
                    <a:gd name="T26" fmla="*/ 14 w 14"/>
                    <a:gd name="T27" fmla="*/ 2 h 14"/>
                    <a:gd name="T28" fmla="*/ 14 w 14"/>
                    <a:gd name="T29" fmla="*/ 2 h 14"/>
                    <a:gd name="T30" fmla="*/ 14 w 14"/>
                    <a:gd name="T31" fmla="*/ 0 h 14"/>
                    <a:gd name="T32" fmla="*/ 12 w 14"/>
                    <a:gd name="T33" fmla="*/ 0 h 14"/>
                    <a:gd name="T34" fmla="*/ 12 w 14"/>
                    <a:gd name="T35" fmla="*/ 0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" h="14">
                      <a:moveTo>
                        <a:pt x="12" y="0"/>
                      </a:move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12"/>
                      </a:lnTo>
                      <a:lnTo>
                        <a:pt x="0" y="12"/>
                      </a:lnTo>
                      <a:lnTo>
                        <a:pt x="0" y="12"/>
                      </a:lnTo>
                      <a:lnTo>
                        <a:pt x="2" y="14"/>
                      </a:lnTo>
                      <a:lnTo>
                        <a:pt x="12" y="14"/>
                      </a:lnTo>
                      <a:lnTo>
                        <a:pt x="12" y="14"/>
                      </a:lnTo>
                      <a:lnTo>
                        <a:pt x="14" y="12"/>
                      </a:lnTo>
                      <a:lnTo>
                        <a:pt x="14" y="12"/>
                      </a:lnTo>
                      <a:lnTo>
                        <a:pt x="14" y="2"/>
                      </a:lnTo>
                      <a:lnTo>
                        <a:pt x="14" y="2"/>
                      </a:lnTo>
                      <a:lnTo>
                        <a:pt x="14" y="0"/>
                      </a:lnTo>
                      <a:lnTo>
                        <a:pt x="12" y="0"/>
                      </a:lnTo>
                      <a:lnTo>
                        <a:pt x="12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</p:grpSp>
        </p:grpSp>
        <p:grpSp>
          <p:nvGrpSpPr>
            <p:cNvPr id="398" name="그룹 397"/>
            <p:cNvGrpSpPr/>
            <p:nvPr/>
          </p:nvGrpSpPr>
          <p:grpSpPr>
            <a:xfrm>
              <a:off x="10157904" y="1984020"/>
              <a:ext cx="9414855" cy="988181"/>
              <a:chOff x="-9055649" y="2612806"/>
              <a:chExt cx="9414855" cy="988181"/>
            </a:xfrm>
            <a:solidFill>
              <a:schemeClr val="bg1">
                <a:alpha val="40000"/>
              </a:schemeClr>
            </a:solidFill>
          </p:grpSpPr>
          <p:grpSp>
            <p:nvGrpSpPr>
              <p:cNvPr id="508" name="그룹 507"/>
              <p:cNvGrpSpPr/>
              <p:nvPr/>
            </p:nvGrpSpPr>
            <p:grpSpPr>
              <a:xfrm>
                <a:off x="-9055649" y="2644424"/>
                <a:ext cx="2645535" cy="956563"/>
                <a:chOff x="5581187" y="7549761"/>
                <a:chExt cx="1207853" cy="436732"/>
              </a:xfrm>
              <a:grpFill/>
            </p:grpSpPr>
            <p:grpSp>
              <p:nvGrpSpPr>
                <p:cNvPr id="587" name="그룹 586"/>
                <p:cNvGrpSpPr/>
                <p:nvPr/>
              </p:nvGrpSpPr>
              <p:grpSpPr>
                <a:xfrm>
                  <a:off x="5581187" y="7549761"/>
                  <a:ext cx="322351" cy="436732"/>
                  <a:chOff x="6414905" y="2778771"/>
                  <a:chExt cx="694116" cy="940415"/>
                </a:xfrm>
                <a:grpFill/>
              </p:grpSpPr>
              <p:sp>
                <p:nvSpPr>
                  <p:cNvPr id="610" name="Freeform 90"/>
                  <p:cNvSpPr>
                    <a:spLocks noEditPoints="1"/>
                  </p:cNvSpPr>
                  <p:nvPr/>
                </p:nvSpPr>
                <p:spPr bwMode="auto">
                  <a:xfrm>
                    <a:off x="6414905" y="2778771"/>
                    <a:ext cx="694116" cy="940415"/>
                  </a:xfrm>
                  <a:custGeom>
                    <a:avLst/>
                    <a:gdLst>
                      <a:gd name="T0" fmla="*/ 60 w 186"/>
                      <a:gd name="T1" fmla="*/ 252 h 252"/>
                      <a:gd name="T2" fmla="*/ 128 w 186"/>
                      <a:gd name="T3" fmla="*/ 252 h 252"/>
                      <a:gd name="T4" fmla="*/ 172 w 186"/>
                      <a:gd name="T5" fmla="*/ 252 h 252"/>
                      <a:gd name="T6" fmla="*/ 178 w 186"/>
                      <a:gd name="T7" fmla="*/ 250 h 252"/>
                      <a:gd name="T8" fmla="*/ 186 w 186"/>
                      <a:gd name="T9" fmla="*/ 242 h 252"/>
                      <a:gd name="T10" fmla="*/ 186 w 186"/>
                      <a:gd name="T11" fmla="*/ 44 h 252"/>
                      <a:gd name="T12" fmla="*/ 186 w 186"/>
                      <a:gd name="T13" fmla="*/ 40 h 252"/>
                      <a:gd name="T14" fmla="*/ 178 w 186"/>
                      <a:gd name="T15" fmla="*/ 32 h 252"/>
                      <a:gd name="T16" fmla="*/ 156 w 186"/>
                      <a:gd name="T17" fmla="*/ 30 h 252"/>
                      <a:gd name="T18" fmla="*/ 150 w 186"/>
                      <a:gd name="T19" fmla="*/ 26 h 252"/>
                      <a:gd name="T20" fmla="*/ 136 w 186"/>
                      <a:gd name="T21" fmla="*/ 22 h 252"/>
                      <a:gd name="T22" fmla="*/ 124 w 186"/>
                      <a:gd name="T23" fmla="*/ 20 h 252"/>
                      <a:gd name="T24" fmla="*/ 118 w 186"/>
                      <a:gd name="T25" fmla="*/ 12 h 252"/>
                      <a:gd name="T26" fmla="*/ 112 w 186"/>
                      <a:gd name="T27" fmla="*/ 6 h 252"/>
                      <a:gd name="T28" fmla="*/ 94 w 186"/>
                      <a:gd name="T29" fmla="*/ 0 h 252"/>
                      <a:gd name="T30" fmla="*/ 86 w 186"/>
                      <a:gd name="T31" fmla="*/ 2 h 252"/>
                      <a:gd name="T32" fmla="*/ 78 w 186"/>
                      <a:gd name="T33" fmla="*/ 6 h 252"/>
                      <a:gd name="T34" fmla="*/ 66 w 186"/>
                      <a:gd name="T35" fmla="*/ 20 h 252"/>
                      <a:gd name="T36" fmla="*/ 60 w 186"/>
                      <a:gd name="T37" fmla="*/ 20 h 252"/>
                      <a:gd name="T38" fmla="*/ 44 w 186"/>
                      <a:gd name="T39" fmla="*/ 24 h 252"/>
                      <a:gd name="T40" fmla="*/ 32 w 186"/>
                      <a:gd name="T41" fmla="*/ 30 h 252"/>
                      <a:gd name="T42" fmla="*/ 16 w 186"/>
                      <a:gd name="T43" fmla="*/ 30 h 252"/>
                      <a:gd name="T44" fmla="*/ 6 w 186"/>
                      <a:gd name="T45" fmla="*/ 34 h 252"/>
                      <a:gd name="T46" fmla="*/ 0 w 186"/>
                      <a:gd name="T47" fmla="*/ 44 h 252"/>
                      <a:gd name="T48" fmla="*/ 0 w 186"/>
                      <a:gd name="T49" fmla="*/ 238 h 252"/>
                      <a:gd name="T50" fmla="*/ 6 w 186"/>
                      <a:gd name="T51" fmla="*/ 248 h 252"/>
                      <a:gd name="T52" fmla="*/ 16 w 186"/>
                      <a:gd name="T53" fmla="*/ 252 h 252"/>
                      <a:gd name="T54" fmla="*/ 44 w 186"/>
                      <a:gd name="T55" fmla="*/ 42 h 252"/>
                      <a:gd name="T56" fmla="*/ 50 w 186"/>
                      <a:gd name="T57" fmla="*/ 38 h 252"/>
                      <a:gd name="T58" fmla="*/ 72 w 186"/>
                      <a:gd name="T59" fmla="*/ 36 h 252"/>
                      <a:gd name="T60" fmla="*/ 78 w 186"/>
                      <a:gd name="T61" fmla="*/ 28 h 252"/>
                      <a:gd name="T62" fmla="*/ 80 w 186"/>
                      <a:gd name="T63" fmla="*/ 28 h 252"/>
                      <a:gd name="T64" fmla="*/ 82 w 186"/>
                      <a:gd name="T65" fmla="*/ 22 h 252"/>
                      <a:gd name="T66" fmla="*/ 86 w 186"/>
                      <a:gd name="T67" fmla="*/ 18 h 252"/>
                      <a:gd name="T68" fmla="*/ 94 w 186"/>
                      <a:gd name="T69" fmla="*/ 16 h 252"/>
                      <a:gd name="T70" fmla="*/ 102 w 186"/>
                      <a:gd name="T71" fmla="*/ 18 h 252"/>
                      <a:gd name="T72" fmla="*/ 110 w 186"/>
                      <a:gd name="T73" fmla="*/ 28 h 252"/>
                      <a:gd name="T74" fmla="*/ 110 w 186"/>
                      <a:gd name="T75" fmla="*/ 28 h 252"/>
                      <a:gd name="T76" fmla="*/ 118 w 186"/>
                      <a:gd name="T77" fmla="*/ 36 h 252"/>
                      <a:gd name="T78" fmla="*/ 128 w 186"/>
                      <a:gd name="T79" fmla="*/ 36 h 252"/>
                      <a:gd name="T80" fmla="*/ 144 w 186"/>
                      <a:gd name="T81" fmla="*/ 42 h 252"/>
                      <a:gd name="T82" fmla="*/ 146 w 186"/>
                      <a:gd name="T83" fmla="*/ 46 h 252"/>
                      <a:gd name="T84" fmla="*/ 94 w 186"/>
                      <a:gd name="T85" fmla="*/ 46 h 252"/>
                      <a:gd name="T86" fmla="*/ 42 w 186"/>
                      <a:gd name="T87" fmla="*/ 46 h 252"/>
                      <a:gd name="T88" fmla="*/ 44 w 186"/>
                      <a:gd name="T89" fmla="*/ 42 h 252"/>
                      <a:gd name="T90" fmla="*/ 18 w 186"/>
                      <a:gd name="T91" fmla="*/ 44 h 252"/>
                      <a:gd name="T92" fmla="*/ 26 w 186"/>
                      <a:gd name="T93" fmla="*/ 44 h 252"/>
                      <a:gd name="T94" fmla="*/ 26 w 186"/>
                      <a:gd name="T95" fmla="*/ 50 h 252"/>
                      <a:gd name="T96" fmla="*/ 26 w 186"/>
                      <a:gd name="T97" fmla="*/ 62 h 252"/>
                      <a:gd name="T98" fmla="*/ 92 w 186"/>
                      <a:gd name="T99" fmla="*/ 62 h 252"/>
                      <a:gd name="T100" fmla="*/ 96 w 186"/>
                      <a:gd name="T101" fmla="*/ 62 h 252"/>
                      <a:gd name="T102" fmla="*/ 162 w 186"/>
                      <a:gd name="T103" fmla="*/ 62 h 252"/>
                      <a:gd name="T104" fmla="*/ 164 w 186"/>
                      <a:gd name="T105" fmla="*/ 54 h 252"/>
                      <a:gd name="T106" fmla="*/ 162 w 186"/>
                      <a:gd name="T107" fmla="*/ 44 h 252"/>
                      <a:gd name="T108" fmla="*/ 170 w 186"/>
                      <a:gd name="T109" fmla="*/ 44 h 252"/>
                      <a:gd name="T110" fmla="*/ 170 w 186"/>
                      <a:gd name="T111" fmla="*/ 238 h 252"/>
                      <a:gd name="T112" fmla="*/ 94 w 186"/>
                      <a:gd name="T113" fmla="*/ 238 h 252"/>
                      <a:gd name="T114" fmla="*/ 18 w 186"/>
                      <a:gd name="T115" fmla="*/ 238 h 252"/>
                      <a:gd name="T116" fmla="*/ 18 w 186"/>
                      <a:gd name="T117" fmla="*/ 44 h 25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</a:cxnLst>
                    <a:rect l="0" t="0" r="r" b="b"/>
                    <a:pathLst>
                      <a:path w="186" h="252">
                        <a:moveTo>
                          <a:pt x="28" y="252"/>
                        </a:moveTo>
                        <a:lnTo>
                          <a:pt x="60" y="252"/>
                        </a:lnTo>
                        <a:lnTo>
                          <a:pt x="94" y="252"/>
                        </a:lnTo>
                        <a:lnTo>
                          <a:pt x="128" y="252"/>
                        </a:lnTo>
                        <a:lnTo>
                          <a:pt x="160" y="252"/>
                        </a:lnTo>
                        <a:lnTo>
                          <a:pt x="172" y="252"/>
                        </a:lnTo>
                        <a:lnTo>
                          <a:pt x="172" y="252"/>
                        </a:lnTo>
                        <a:lnTo>
                          <a:pt x="178" y="250"/>
                        </a:lnTo>
                        <a:lnTo>
                          <a:pt x="182" y="248"/>
                        </a:lnTo>
                        <a:lnTo>
                          <a:pt x="186" y="242"/>
                        </a:lnTo>
                        <a:lnTo>
                          <a:pt x="186" y="238"/>
                        </a:lnTo>
                        <a:lnTo>
                          <a:pt x="186" y="44"/>
                        </a:lnTo>
                        <a:lnTo>
                          <a:pt x="186" y="44"/>
                        </a:lnTo>
                        <a:lnTo>
                          <a:pt x="186" y="40"/>
                        </a:lnTo>
                        <a:lnTo>
                          <a:pt x="182" y="34"/>
                        </a:lnTo>
                        <a:lnTo>
                          <a:pt x="178" y="32"/>
                        </a:lnTo>
                        <a:lnTo>
                          <a:pt x="172" y="30"/>
                        </a:lnTo>
                        <a:lnTo>
                          <a:pt x="156" y="30"/>
                        </a:lnTo>
                        <a:lnTo>
                          <a:pt x="156" y="30"/>
                        </a:lnTo>
                        <a:lnTo>
                          <a:pt x="150" y="26"/>
                        </a:lnTo>
                        <a:lnTo>
                          <a:pt x="144" y="24"/>
                        </a:lnTo>
                        <a:lnTo>
                          <a:pt x="136" y="22"/>
                        </a:lnTo>
                        <a:lnTo>
                          <a:pt x="128" y="20"/>
                        </a:lnTo>
                        <a:lnTo>
                          <a:pt x="124" y="20"/>
                        </a:lnTo>
                        <a:lnTo>
                          <a:pt x="124" y="20"/>
                        </a:lnTo>
                        <a:lnTo>
                          <a:pt x="118" y="12"/>
                        </a:lnTo>
                        <a:lnTo>
                          <a:pt x="112" y="6"/>
                        </a:lnTo>
                        <a:lnTo>
                          <a:pt x="112" y="6"/>
                        </a:lnTo>
                        <a:lnTo>
                          <a:pt x="104" y="2"/>
                        </a:lnTo>
                        <a:lnTo>
                          <a:pt x="94" y="0"/>
                        </a:lnTo>
                        <a:lnTo>
                          <a:pt x="94" y="0"/>
                        </a:lnTo>
                        <a:lnTo>
                          <a:pt x="86" y="2"/>
                        </a:lnTo>
                        <a:lnTo>
                          <a:pt x="78" y="6"/>
                        </a:lnTo>
                        <a:lnTo>
                          <a:pt x="78" y="6"/>
                        </a:lnTo>
                        <a:lnTo>
                          <a:pt x="70" y="12"/>
                        </a:lnTo>
                        <a:lnTo>
                          <a:pt x="66" y="20"/>
                        </a:lnTo>
                        <a:lnTo>
                          <a:pt x="60" y="20"/>
                        </a:lnTo>
                        <a:lnTo>
                          <a:pt x="60" y="20"/>
                        </a:lnTo>
                        <a:lnTo>
                          <a:pt x="52" y="22"/>
                        </a:lnTo>
                        <a:lnTo>
                          <a:pt x="44" y="24"/>
                        </a:lnTo>
                        <a:lnTo>
                          <a:pt x="38" y="26"/>
                        </a:lnTo>
                        <a:lnTo>
                          <a:pt x="32" y="30"/>
                        </a:lnTo>
                        <a:lnTo>
                          <a:pt x="16" y="30"/>
                        </a:lnTo>
                        <a:lnTo>
                          <a:pt x="16" y="30"/>
                        </a:lnTo>
                        <a:lnTo>
                          <a:pt x="10" y="32"/>
                        </a:lnTo>
                        <a:lnTo>
                          <a:pt x="6" y="34"/>
                        </a:lnTo>
                        <a:lnTo>
                          <a:pt x="2" y="40"/>
                        </a:lnTo>
                        <a:lnTo>
                          <a:pt x="0" y="44"/>
                        </a:lnTo>
                        <a:lnTo>
                          <a:pt x="0" y="238"/>
                        </a:lnTo>
                        <a:lnTo>
                          <a:pt x="0" y="238"/>
                        </a:lnTo>
                        <a:lnTo>
                          <a:pt x="2" y="242"/>
                        </a:lnTo>
                        <a:lnTo>
                          <a:pt x="6" y="248"/>
                        </a:lnTo>
                        <a:lnTo>
                          <a:pt x="10" y="250"/>
                        </a:lnTo>
                        <a:lnTo>
                          <a:pt x="16" y="252"/>
                        </a:lnTo>
                        <a:lnTo>
                          <a:pt x="28" y="252"/>
                        </a:lnTo>
                        <a:close/>
                        <a:moveTo>
                          <a:pt x="44" y="42"/>
                        </a:moveTo>
                        <a:lnTo>
                          <a:pt x="44" y="42"/>
                        </a:lnTo>
                        <a:lnTo>
                          <a:pt x="50" y="38"/>
                        </a:lnTo>
                        <a:lnTo>
                          <a:pt x="60" y="36"/>
                        </a:lnTo>
                        <a:lnTo>
                          <a:pt x="72" y="36"/>
                        </a:lnTo>
                        <a:lnTo>
                          <a:pt x="78" y="36"/>
                        </a:lnTo>
                        <a:lnTo>
                          <a:pt x="78" y="28"/>
                        </a:lnTo>
                        <a:lnTo>
                          <a:pt x="78" y="28"/>
                        </a:lnTo>
                        <a:lnTo>
                          <a:pt x="80" y="28"/>
                        </a:lnTo>
                        <a:lnTo>
                          <a:pt x="80" y="28"/>
                        </a:lnTo>
                        <a:lnTo>
                          <a:pt x="82" y="22"/>
                        </a:lnTo>
                        <a:lnTo>
                          <a:pt x="86" y="18"/>
                        </a:lnTo>
                        <a:lnTo>
                          <a:pt x="86" y="18"/>
                        </a:lnTo>
                        <a:lnTo>
                          <a:pt x="94" y="16"/>
                        </a:lnTo>
                        <a:lnTo>
                          <a:pt x="94" y="16"/>
                        </a:lnTo>
                        <a:lnTo>
                          <a:pt x="102" y="18"/>
                        </a:lnTo>
                        <a:lnTo>
                          <a:pt x="102" y="18"/>
                        </a:lnTo>
                        <a:lnTo>
                          <a:pt x="108" y="22"/>
                        </a:lnTo>
                        <a:lnTo>
                          <a:pt x="110" y="28"/>
                        </a:lnTo>
                        <a:lnTo>
                          <a:pt x="110" y="28"/>
                        </a:lnTo>
                        <a:lnTo>
                          <a:pt x="110" y="28"/>
                        </a:lnTo>
                        <a:lnTo>
                          <a:pt x="110" y="36"/>
                        </a:lnTo>
                        <a:lnTo>
                          <a:pt x="118" y="36"/>
                        </a:lnTo>
                        <a:lnTo>
                          <a:pt x="128" y="36"/>
                        </a:lnTo>
                        <a:lnTo>
                          <a:pt x="128" y="36"/>
                        </a:lnTo>
                        <a:lnTo>
                          <a:pt x="138" y="38"/>
                        </a:lnTo>
                        <a:lnTo>
                          <a:pt x="144" y="42"/>
                        </a:lnTo>
                        <a:lnTo>
                          <a:pt x="144" y="42"/>
                        </a:lnTo>
                        <a:lnTo>
                          <a:pt x="146" y="46"/>
                        </a:lnTo>
                        <a:lnTo>
                          <a:pt x="96" y="46"/>
                        </a:lnTo>
                        <a:lnTo>
                          <a:pt x="94" y="46"/>
                        </a:lnTo>
                        <a:lnTo>
                          <a:pt x="92" y="46"/>
                        </a:lnTo>
                        <a:lnTo>
                          <a:pt x="42" y="46"/>
                        </a:lnTo>
                        <a:lnTo>
                          <a:pt x="42" y="46"/>
                        </a:lnTo>
                        <a:lnTo>
                          <a:pt x="44" y="42"/>
                        </a:lnTo>
                        <a:lnTo>
                          <a:pt x="44" y="42"/>
                        </a:lnTo>
                        <a:close/>
                        <a:moveTo>
                          <a:pt x="18" y="44"/>
                        </a:moveTo>
                        <a:lnTo>
                          <a:pt x="18" y="44"/>
                        </a:lnTo>
                        <a:lnTo>
                          <a:pt x="26" y="44"/>
                        </a:lnTo>
                        <a:lnTo>
                          <a:pt x="26" y="44"/>
                        </a:lnTo>
                        <a:lnTo>
                          <a:pt x="26" y="50"/>
                        </a:lnTo>
                        <a:lnTo>
                          <a:pt x="26" y="54"/>
                        </a:lnTo>
                        <a:lnTo>
                          <a:pt x="26" y="62"/>
                        </a:lnTo>
                        <a:lnTo>
                          <a:pt x="34" y="62"/>
                        </a:lnTo>
                        <a:lnTo>
                          <a:pt x="92" y="62"/>
                        </a:lnTo>
                        <a:lnTo>
                          <a:pt x="94" y="62"/>
                        </a:lnTo>
                        <a:lnTo>
                          <a:pt x="96" y="62"/>
                        </a:lnTo>
                        <a:lnTo>
                          <a:pt x="156" y="62"/>
                        </a:lnTo>
                        <a:lnTo>
                          <a:pt x="162" y="62"/>
                        </a:lnTo>
                        <a:lnTo>
                          <a:pt x="164" y="54"/>
                        </a:lnTo>
                        <a:lnTo>
                          <a:pt x="164" y="54"/>
                        </a:lnTo>
                        <a:lnTo>
                          <a:pt x="164" y="50"/>
                        </a:lnTo>
                        <a:lnTo>
                          <a:pt x="162" y="44"/>
                        </a:lnTo>
                        <a:lnTo>
                          <a:pt x="162" y="44"/>
                        </a:lnTo>
                        <a:lnTo>
                          <a:pt x="170" y="44"/>
                        </a:lnTo>
                        <a:lnTo>
                          <a:pt x="170" y="44"/>
                        </a:lnTo>
                        <a:lnTo>
                          <a:pt x="170" y="238"/>
                        </a:lnTo>
                        <a:lnTo>
                          <a:pt x="170" y="238"/>
                        </a:lnTo>
                        <a:lnTo>
                          <a:pt x="94" y="238"/>
                        </a:lnTo>
                        <a:lnTo>
                          <a:pt x="94" y="238"/>
                        </a:lnTo>
                        <a:lnTo>
                          <a:pt x="18" y="238"/>
                        </a:lnTo>
                        <a:lnTo>
                          <a:pt x="18" y="238"/>
                        </a:lnTo>
                        <a:lnTo>
                          <a:pt x="18" y="44"/>
                        </a:lnTo>
                        <a:lnTo>
                          <a:pt x="18" y="4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611" name="Freeform 91"/>
                  <p:cNvSpPr>
                    <a:spLocks/>
                  </p:cNvSpPr>
                  <p:nvPr/>
                </p:nvSpPr>
                <p:spPr bwMode="auto">
                  <a:xfrm>
                    <a:off x="6735840" y="2868334"/>
                    <a:ext cx="59709" cy="52245"/>
                  </a:xfrm>
                  <a:custGeom>
                    <a:avLst/>
                    <a:gdLst>
                      <a:gd name="T0" fmla="*/ 16 w 16"/>
                      <a:gd name="T1" fmla="*/ 6 h 14"/>
                      <a:gd name="T2" fmla="*/ 16 w 16"/>
                      <a:gd name="T3" fmla="*/ 6 h 14"/>
                      <a:gd name="T4" fmla="*/ 16 w 16"/>
                      <a:gd name="T5" fmla="*/ 4 h 14"/>
                      <a:gd name="T6" fmla="*/ 14 w 16"/>
                      <a:gd name="T7" fmla="*/ 2 h 14"/>
                      <a:gd name="T8" fmla="*/ 10 w 16"/>
                      <a:gd name="T9" fmla="*/ 0 h 14"/>
                      <a:gd name="T10" fmla="*/ 8 w 16"/>
                      <a:gd name="T11" fmla="*/ 0 h 14"/>
                      <a:gd name="T12" fmla="*/ 8 w 16"/>
                      <a:gd name="T13" fmla="*/ 0 h 14"/>
                      <a:gd name="T14" fmla="*/ 6 w 16"/>
                      <a:gd name="T15" fmla="*/ 0 h 14"/>
                      <a:gd name="T16" fmla="*/ 2 w 16"/>
                      <a:gd name="T17" fmla="*/ 2 h 14"/>
                      <a:gd name="T18" fmla="*/ 0 w 16"/>
                      <a:gd name="T19" fmla="*/ 4 h 14"/>
                      <a:gd name="T20" fmla="*/ 0 w 16"/>
                      <a:gd name="T21" fmla="*/ 6 h 14"/>
                      <a:gd name="T22" fmla="*/ 0 w 16"/>
                      <a:gd name="T23" fmla="*/ 6 h 14"/>
                      <a:gd name="T24" fmla="*/ 0 w 16"/>
                      <a:gd name="T25" fmla="*/ 10 h 14"/>
                      <a:gd name="T26" fmla="*/ 2 w 16"/>
                      <a:gd name="T27" fmla="*/ 12 h 14"/>
                      <a:gd name="T28" fmla="*/ 6 w 16"/>
                      <a:gd name="T29" fmla="*/ 14 h 14"/>
                      <a:gd name="T30" fmla="*/ 8 w 16"/>
                      <a:gd name="T31" fmla="*/ 14 h 14"/>
                      <a:gd name="T32" fmla="*/ 8 w 16"/>
                      <a:gd name="T33" fmla="*/ 14 h 14"/>
                      <a:gd name="T34" fmla="*/ 10 w 16"/>
                      <a:gd name="T35" fmla="*/ 14 h 14"/>
                      <a:gd name="T36" fmla="*/ 14 w 16"/>
                      <a:gd name="T37" fmla="*/ 12 h 14"/>
                      <a:gd name="T38" fmla="*/ 16 w 16"/>
                      <a:gd name="T39" fmla="*/ 10 h 14"/>
                      <a:gd name="T40" fmla="*/ 16 w 16"/>
                      <a:gd name="T41" fmla="*/ 6 h 14"/>
                      <a:gd name="T42" fmla="*/ 16 w 16"/>
                      <a:gd name="T43" fmla="*/ 6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</a:cxnLst>
                    <a:rect l="0" t="0" r="r" b="b"/>
                    <a:pathLst>
                      <a:path w="16" h="14">
                        <a:moveTo>
                          <a:pt x="16" y="6"/>
                        </a:moveTo>
                        <a:lnTo>
                          <a:pt x="16" y="6"/>
                        </a:lnTo>
                        <a:lnTo>
                          <a:pt x="16" y="4"/>
                        </a:lnTo>
                        <a:lnTo>
                          <a:pt x="14" y="2"/>
                        </a:lnTo>
                        <a:lnTo>
                          <a:pt x="10" y="0"/>
                        </a:lnTo>
                        <a:lnTo>
                          <a:pt x="8" y="0"/>
                        </a:lnTo>
                        <a:lnTo>
                          <a:pt x="8" y="0"/>
                        </a:lnTo>
                        <a:lnTo>
                          <a:pt x="6" y="0"/>
                        </a:lnTo>
                        <a:lnTo>
                          <a:pt x="2" y="2"/>
                        </a:lnTo>
                        <a:lnTo>
                          <a:pt x="0" y="4"/>
                        </a:lnTo>
                        <a:lnTo>
                          <a:pt x="0" y="6"/>
                        </a:lnTo>
                        <a:lnTo>
                          <a:pt x="0" y="6"/>
                        </a:lnTo>
                        <a:lnTo>
                          <a:pt x="0" y="10"/>
                        </a:lnTo>
                        <a:lnTo>
                          <a:pt x="2" y="12"/>
                        </a:lnTo>
                        <a:lnTo>
                          <a:pt x="6" y="14"/>
                        </a:lnTo>
                        <a:lnTo>
                          <a:pt x="8" y="14"/>
                        </a:lnTo>
                        <a:lnTo>
                          <a:pt x="8" y="14"/>
                        </a:lnTo>
                        <a:lnTo>
                          <a:pt x="10" y="14"/>
                        </a:lnTo>
                        <a:lnTo>
                          <a:pt x="14" y="12"/>
                        </a:lnTo>
                        <a:lnTo>
                          <a:pt x="16" y="10"/>
                        </a:lnTo>
                        <a:lnTo>
                          <a:pt x="16" y="6"/>
                        </a:lnTo>
                        <a:lnTo>
                          <a:pt x="16" y="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612" name="Freeform 92"/>
                  <p:cNvSpPr>
                    <a:spLocks/>
                  </p:cNvSpPr>
                  <p:nvPr/>
                </p:nvSpPr>
                <p:spPr bwMode="auto">
                  <a:xfrm>
                    <a:off x="6676131" y="3092243"/>
                    <a:ext cx="291081" cy="52245"/>
                  </a:xfrm>
                  <a:custGeom>
                    <a:avLst/>
                    <a:gdLst>
                      <a:gd name="T0" fmla="*/ 2 w 78"/>
                      <a:gd name="T1" fmla="*/ 14 h 14"/>
                      <a:gd name="T2" fmla="*/ 76 w 78"/>
                      <a:gd name="T3" fmla="*/ 14 h 14"/>
                      <a:gd name="T4" fmla="*/ 76 w 78"/>
                      <a:gd name="T5" fmla="*/ 14 h 14"/>
                      <a:gd name="T6" fmla="*/ 78 w 78"/>
                      <a:gd name="T7" fmla="*/ 14 h 14"/>
                      <a:gd name="T8" fmla="*/ 78 w 78"/>
                      <a:gd name="T9" fmla="*/ 12 h 14"/>
                      <a:gd name="T10" fmla="*/ 78 w 78"/>
                      <a:gd name="T11" fmla="*/ 2 h 14"/>
                      <a:gd name="T12" fmla="*/ 78 w 78"/>
                      <a:gd name="T13" fmla="*/ 2 h 14"/>
                      <a:gd name="T14" fmla="*/ 78 w 78"/>
                      <a:gd name="T15" fmla="*/ 0 h 14"/>
                      <a:gd name="T16" fmla="*/ 76 w 78"/>
                      <a:gd name="T17" fmla="*/ 0 h 14"/>
                      <a:gd name="T18" fmla="*/ 2 w 78"/>
                      <a:gd name="T19" fmla="*/ 0 h 14"/>
                      <a:gd name="T20" fmla="*/ 2 w 78"/>
                      <a:gd name="T21" fmla="*/ 0 h 14"/>
                      <a:gd name="T22" fmla="*/ 0 w 78"/>
                      <a:gd name="T23" fmla="*/ 0 h 14"/>
                      <a:gd name="T24" fmla="*/ 0 w 78"/>
                      <a:gd name="T25" fmla="*/ 2 h 14"/>
                      <a:gd name="T26" fmla="*/ 0 w 78"/>
                      <a:gd name="T27" fmla="*/ 12 h 14"/>
                      <a:gd name="T28" fmla="*/ 0 w 78"/>
                      <a:gd name="T29" fmla="*/ 12 h 14"/>
                      <a:gd name="T30" fmla="*/ 0 w 78"/>
                      <a:gd name="T31" fmla="*/ 14 h 14"/>
                      <a:gd name="T32" fmla="*/ 2 w 78"/>
                      <a:gd name="T33" fmla="*/ 14 h 14"/>
                      <a:gd name="T34" fmla="*/ 2 w 78"/>
                      <a:gd name="T35" fmla="*/ 14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78" h="14">
                        <a:moveTo>
                          <a:pt x="2" y="14"/>
                        </a:moveTo>
                        <a:lnTo>
                          <a:pt x="76" y="14"/>
                        </a:lnTo>
                        <a:lnTo>
                          <a:pt x="76" y="14"/>
                        </a:lnTo>
                        <a:lnTo>
                          <a:pt x="78" y="14"/>
                        </a:lnTo>
                        <a:lnTo>
                          <a:pt x="78" y="12"/>
                        </a:lnTo>
                        <a:lnTo>
                          <a:pt x="78" y="2"/>
                        </a:lnTo>
                        <a:lnTo>
                          <a:pt x="78" y="2"/>
                        </a:lnTo>
                        <a:lnTo>
                          <a:pt x="78" y="0"/>
                        </a:lnTo>
                        <a:lnTo>
                          <a:pt x="76" y="0"/>
                        </a:ln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0"/>
                        </a:lnTo>
                        <a:lnTo>
                          <a:pt x="0" y="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0" y="14"/>
                        </a:lnTo>
                        <a:lnTo>
                          <a:pt x="2" y="14"/>
                        </a:lnTo>
                        <a:lnTo>
                          <a:pt x="2" y="1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613" name="Freeform 93"/>
                  <p:cNvSpPr>
                    <a:spLocks/>
                  </p:cNvSpPr>
                  <p:nvPr/>
                </p:nvSpPr>
                <p:spPr bwMode="auto">
                  <a:xfrm>
                    <a:off x="6564177" y="3092243"/>
                    <a:ext cx="52245" cy="52245"/>
                  </a:xfrm>
                  <a:custGeom>
                    <a:avLst/>
                    <a:gdLst>
                      <a:gd name="T0" fmla="*/ 12 w 14"/>
                      <a:gd name="T1" fmla="*/ 0 h 14"/>
                      <a:gd name="T2" fmla="*/ 2 w 14"/>
                      <a:gd name="T3" fmla="*/ 0 h 14"/>
                      <a:gd name="T4" fmla="*/ 2 w 14"/>
                      <a:gd name="T5" fmla="*/ 0 h 14"/>
                      <a:gd name="T6" fmla="*/ 0 w 14"/>
                      <a:gd name="T7" fmla="*/ 0 h 14"/>
                      <a:gd name="T8" fmla="*/ 0 w 14"/>
                      <a:gd name="T9" fmla="*/ 2 h 14"/>
                      <a:gd name="T10" fmla="*/ 0 w 14"/>
                      <a:gd name="T11" fmla="*/ 12 h 14"/>
                      <a:gd name="T12" fmla="*/ 0 w 14"/>
                      <a:gd name="T13" fmla="*/ 12 h 14"/>
                      <a:gd name="T14" fmla="*/ 0 w 14"/>
                      <a:gd name="T15" fmla="*/ 14 h 14"/>
                      <a:gd name="T16" fmla="*/ 2 w 14"/>
                      <a:gd name="T17" fmla="*/ 14 h 14"/>
                      <a:gd name="T18" fmla="*/ 12 w 14"/>
                      <a:gd name="T19" fmla="*/ 14 h 14"/>
                      <a:gd name="T20" fmla="*/ 12 w 14"/>
                      <a:gd name="T21" fmla="*/ 14 h 14"/>
                      <a:gd name="T22" fmla="*/ 14 w 14"/>
                      <a:gd name="T23" fmla="*/ 14 h 14"/>
                      <a:gd name="T24" fmla="*/ 14 w 14"/>
                      <a:gd name="T25" fmla="*/ 12 h 14"/>
                      <a:gd name="T26" fmla="*/ 14 w 14"/>
                      <a:gd name="T27" fmla="*/ 2 h 14"/>
                      <a:gd name="T28" fmla="*/ 14 w 14"/>
                      <a:gd name="T29" fmla="*/ 2 h 14"/>
                      <a:gd name="T30" fmla="*/ 14 w 14"/>
                      <a:gd name="T31" fmla="*/ 0 h 14"/>
                      <a:gd name="T32" fmla="*/ 12 w 14"/>
                      <a:gd name="T33" fmla="*/ 0 h 14"/>
                      <a:gd name="T34" fmla="*/ 12 w 14"/>
                      <a:gd name="T35" fmla="*/ 0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14" h="14">
                        <a:moveTo>
                          <a:pt x="12" y="0"/>
                        </a:move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0"/>
                        </a:lnTo>
                        <a:lnTo>
                          <a:pt x="0" y="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0" y="14"/>
                        </a:lnTo>
                        <a:lnTo>
                          <a:pt x="2" y="14"/>
                        </a:lnTo>
                        <a:lnTo>
                          <a:pt x="12" y="14"/>
                        </a:lnTo>
                        <a:lnTo>
                          <a:pt x="12" y="14"/>
                        </a:lnTo>
                        <a:lnTo>
                          <a:pt x="14" y="14"/>
                        </a:lnTo>
                        <a:lnTo>
                          <a:pt x="14" y="12"/>
                        </a:lnTo>
                        <a:lnTo>
                          <a:pt x="14" y="2"/>
                        </a:lnTo>
                        <a:lnTo>
                          <a:pt x="14" y="2"/>
                        </a:lnTo>
                        <a:lnTo>
                          <a:pt x="14" y="0"/>
                        </a:lnTo>
                        <a:lnTo>
                          <a:pt x="12" y="0"/>
                        </a:lnTo>
                        <a:lnTo>
                          <a:pt x="12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614" name="Freeform 94"/>
                  <p:cNvSpPr>
                    <a:spLocks/>
                  </p:cNvSpPr>
                  <p:nvPr/>
                </p:nvSpPr>
                <p:spPr bwMode="auto">
                  <a:xfrm>
                    <a:off x="6676131" y="3226588"/>
                    <a:ext cx="291081" cy="52245"/>
                  </a:xfrm>
                  <a:custGeom>
                    <a:avLst/>
                    <a:gdLst>
                      <a:gd name="T0" fmla="*/ 2 w 78"/>
                      <a:gd name="T1" fmla="*/ 14 h 14"/>
                      <a:gd name="T2" fmla="*/ 76 w 78"/>
                      <a:gd name="T3" fmla="*/ 14 h 14"/>
                      <a:gd name="T4" fmla="*/ 76 w 78"/>
                      <a:gd name="T5" fmla="*/ 14 h 14"/>
                      <a:gd name="T6" fmla="*/ 78 w 78"/>
                      <a:gd name="T7" fmla="*/ 14 h 14"/>
                      <a:gd name="T8" fmla="*/ 78 w 78"/>
                      <a:gd name="T9" fmla="*/ 12 h 14"/>
                      <a:gd name="T10" fmla="*/ 78 w 78"/>
                      <a:gd name="T11" fmla="*/ 2 h 14"/>
                      <a:gd name="T12" fmla="*/ 78 w 78"/>
                      <a:gd name="T13" fmla="*/ 2 h 14"/>
                      <a:gd name="T14" fmla="*/ 78 w 78"/>
                      <a:gd name="T15" fmla="*/ 2 h 14"/>
                      <a:gd name="T16" fmla="*/ 76 w 78"/>
                      <a:gd name="T17" fmla="*/ 0 h 14"/>
                      <a:gd name="T18" fmla="*/ 2 w 78"/>
                      <a:gd name="T19" fmla="*/ 0 h 14"/>
                      <a:gd name="T20" fmla="*/ 2 w 78"/>
                      <a:gd name="T21" fmla="*/ 0 h 14"/>
                      <a:gd name="T22" fmla="*/ 0 w 78"/>
                      <a:gd name="T23" fmla="*/ 2 h 14"/>
                      <a:gd name="T24" fmla="*/ 0 w 78"/>
                      <a:gd name="T25" fmla="*/ 2 h 14"/>
                      <a:gd name="T26" fmla="*/ 0 w 78"/>
                      <a:gd name="T27" fmla="*/ 12 h 14"/>
                      <a:gd name="T28" fmla="*/ 0 w 78"/>
                      <a:gd name="T29" fmla="*/ 12 h 14"/>
                      <a:gd name="T30" fmla="*/ 0 w 78"/>
                      <a:gd name="T31" fmla="*/ 14 h 14"/>
                      <a:gd name="T32" fmla="*/ 2 w 78"/>
                      <a:gd name="T33" fmla="*/ 14 h 14"/>
                      <a:gd name="T34" fmla="*/ 2 w 78"/>
                      <a:gd name="T35" fmla="*/ 14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78" h="14">
                        <a:moveTo>
                          <a:pt x="2" y="14"/>
                        </a:moveTo>
                        <a:lnTo>
                          <a:pt x="76" y="14"/>
                        </a:lnTo>
                        <a:lnTo>
                          <a:pt x="76" y="14"/>
                        </a:lnTo>
                        <a:lnTo>
                          <a:pt x="78" y="14"/>
                        </a:lnTo>
                        <a:lnTo>
                          <a:pt x="78" y="12"/>
                        </a:lnTo>
                        <a:lnTo>
                          <a:pt x="78" y="2"/>
                        </a:lnTo>
                        <a:lnTo>
                          <a:pt x="78" y="2"/>
                        </a:lnTo>
                        <a:lnTo>
                          <a:pt x="78" y="2"/>
                        </a:lnTo>
                        <a:lnTo>
                          <a:pt x="76" y="0"/>
                        </a:ln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2"/>
                        </a:lnTo>
                        <a:lnTo>
                          <a:pt x="0" y="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0" y="14"/>
                        </a:lnTo>
                        <a:lnTo>
                          <a:pt x="2" y="14"/>
                        </a:lnTo>
                        <a:lnTo>
                          <a:pt x="2" y="1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615" name="Freeform 95"/>
                  <p:cNvSpPr>
                    <a:spLocks/>
                  </p:cNvSpPr>
                  <p:nvPr/>
                </p:nvSpPr>
                <p:spPr bwMode="auto">
                  <a:xfrm>
                    <a:off x="6564177" y="3226588"/>
                    <a:ext cx="52245" cy="52245"/>
                  </a:xfrm>
                  <a:custGeom>
                    <a:avLst/>
                    <a:gdLst>
                      <a:gd name="T0" fmla="*/ 12 w 14"/>
                      <a:gd name="T1" fmla="*/ 0 h 14"/>
                      <a:gd name="T2" fmla="*/ 2 w 14"/>
                      <a:gd name="T3" fmla="*/ 0 h 14"/>
                      <a:gd name="T4" fmla="*/ 2 w 14"/>
                      <a:gd name="T5" fmla="*/ 0 h 14"/>
                      <a:gd name="T6" fmla="*/ 0 w 14"/>
                      <a:gd name="T7" fmla="*/ 2 h 14"/>
                      <a:gd name="T8" fmla="*/ 0 w 14"/>
                      <a:gd name="T9" fmla="*/ 2 h 14"/>
                      <a:gd name="T10" fmla="*/ 0 w 14"/>
                      <a:gd name="T11" fmla="*/ 12 h 14"/>
                      <a:gd name="T12" fmla="*/ 0 w 14"/>
                      <a:gd name="T13" fmla="*/ 12 h 14"/>
                      <a:gd name="T14" fmla="*/ 0 w 14"/>
                      <a:gd name="T15" fmla="*/ 14 h 14"/>
                      <a:gd name="T16" fmla="*/ 2 w 14"/>
                      <a:gd name="T17" fmla="*/ 14 h 14"/>
                      <a:gd name="T18" fmla="*/ 12 w 14"/>
                      <a:gd name="T19" fmla="*/ 14 h 14"/>
                      <a:gd name="T20" fmla="*/ 12 w 14"/>
                      <a:gd name="T21" fmla="*/ 14 h 14"/>
                      <a:gd name="T22" fmla="*/ 14 w 14"/>
                      <a:gd name="T23" fmla="*/ 14 h 14"/>
                      <a:gd name="T24" fmla="*/ 14 w 14"/>
                      <a:gd name="T25" fmla="*/ 12 h 14"/>
                      <a:gd name="T26" fmla="*/ 14 w 14"/>
                      <a:gd name="T27" fmla="*/ 2 h 14"/>
                      <a:gd name="T28" fmla="*/ 14 w 14"/>
                      <a:gd name="T29" fmla="*/ 2 h 14"/>
                      <a:gd name="T30" fmla="*/ 14 w 14"/>
                      <a:gd name="T31" fmla="*/ 2 h 14"/>
                      <a:gd name="T32" fmla="*/ 12 w 14"/>
                      <a:gd name="T33" fmla="*/ 0 h 14"/>
                      <a:gd name="T34" fmla="*/ 12 w 14"/>
                      <a:gd name="T35" fmla="*/ 0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14" h="14">
                        <a:moveTo>
                          <a:pt x="12" y="0"/>
                        </a:move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2"/>
                        </a:lnTo>
                        <a:lnTo>
                          <a:pt x="0" y="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0" y="14"/>
                        </a:lnTo>
                        <a:lnTo>
                          <a:pt x="2" y="14"/>
                        </a:lnTo>
                        <a:lnTo>
                          <a:pt x="12" y="14"/>
                        </a:lnTo>
                        <a:lnTo>
                          <a:pt x="12" y="14"/>
                        </a:lnTo>
                        <a:lnTo>
                          <a:pt x="14" y="14"/>
                        </a:lnTo>
                        <a:lnTo>
                          <a:pt x="14" y="12"/>
                        </a:lnTo>
                        <a:lnTo>
                          <a:pt x="14" y="2"/>
                        </a:lnTo>
                        <a:lnTo>
                          <a:pt x="14" y="2"/>
                        </a:lnTo>
                        <a:lnTo>
                          <a:pt x="14" y="2"/>
                        </a:lnTo>
                        <a:lnTo>
                          <a:pt x="12" y="0"/>
                        </a:lnTo>
                        <a:lnTo>
                          <a:pt x="12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616" name="Freeform 96"/>
                  <p:cNvSpPr>
                    <a:spLocks/>
                  </p:cNvSpPr>
                  <p:nvPr/>
                </p:nvSpPr>
                <p:spPr bwMode="auto">
                  <a:xfrm>
                    <a:off x="6676131" y="3360933"/>
                    <a:ext cx="291081" cy="59709"/>
                  </a:xfrm>
                  <a:custGeom>
                    <a:avLst/>
                    <a:gdLst>
                      <a:gd name="T0" fmla="*/ 2 w 78"/>
                      <a:gd name="T1" fmla="*/ 16 h 16"/>
                      <a:gd name="T2" fmla="*/ 76 w 78"/>
                      <a:gd name="T3" fmla="*/ 16 h 16"/>
                      <a:gd name="T4" fmla="*/ 76 w 78"/>
                      <a:gd name="T5" fmla="*/ 16 h 16"/>
                      <a:gd name="T6" fmla="*/ 78 w 78"/>
                      <a:gd name="T7" fmla="*/ 14 h 16"/>
                      <a:gd name="T8" fmla="*/ 78 w 78"/>
                      <a:gd name="T9" fmla="*/ 14 h 16"/>
                      <a:gd name="T10" fmla="*/ 78 w 78"/>
                      <a:gd name="T11" fmla="*/ 4 h 16"/>
                      <a:gd name="T12" fmla="*/ 78 w 78"/>
                      <a:gd name="T13" fmla="*/ 4 h 16"/>
                      <a:gd name="T14" fmla="*/ 78 w 78"/>
                      <a:gd name="T15" fmla="*/ 2 h 16"/>
                      <a:gd name="T16" fmla="*/ 76 w 78"/>
                      <a:gd name="T17" fmla="*/ 0 h 16"/>
                      <a:gd name="T18" fmla="*/ 2 w 78"/>
                      <a:gd name="T19" fmla="*/ 0 h 16"/>
                      <a:gd name="T20" fmla="*/ 2 w 78"/>
                      <a:gd name="T21" fmla="*/ 0 h 16"/>
                      <a:gd name="T22" fmla="*/ 0 w 78"/>
                      <a:gd name="T23" fmla="*/ 2 h 16"/>
                      <a:gd name="T24" fmla="*/ 0 w 78"/>
                      <a:gd name="T25" fmla="*/ 4 h 16"/>
                      <a:gd name="T26" fmla="*/ 0 w 78"/>
                      <a:gd name="T27" fmla="*/ 14 h 16"/>
                      <a:gd name="T28" fmla="*/ 0 w 78"/>
                      <a:gd name="T29" fmla="*/ 14 h 16"/>
                      <a:gd name="T30" fmla="*/ 0 w 78"/>
                      <a:gd name="T31" fmla="*/ 14 h 16"/>
                      <a:gd name="T32" fmla="*/ 2 w 78"/>
                      <a:gd name="T33" fmla="*/ 16 h 16"/>
                      <a:gd name="T34" fmla="*/ 2 w 78"/>
                      <a:gd name="T35" fmla="*/ 16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78" h="16">
                        <a:moveTo>
                          <a:pt x="2" y="16"/>
                        </a:moveTo>
                        <a:lnTo>
                          <a:pt x="76" y="16"/>
                        </a:lnTo>
                        <a:lnTo>
                          <a:pt x="76" y="16"/>
                        </a:lnTo>
                        <a:lnTo>
                          <a:pt x="78" y="14"/>
                        </a:lnTo>
                        <a:lnTo>
                          <a:pt x="78" y="14"/>
                        </a:lnTo>
                        <a:lnTo>
                          <a:pt x="78" y="4"/>
                        </a:lnTo>
                        <a:lnTo>
                          <a:pt x="78" y="4"/>
                        </a:lnTo>
                        <a:lnTo>
                          <a:pt x="78" y="2"/>
                        </a:lnTo>
                        <a:lnTo>
                          <a:pt x="76" y="0"/>
                        </a:ln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2"/>
                        </a:lnTo>
                        <a:lnTo>
                          <a:pt x="0" y="4"/>
                        </a:lnTo>
                        <a:lnTo>
                          <a:pt x="0" y="14"/>
                        </a:lnTo>
                        <a:lnTo>
                          <a:pt x="0" y="14"/>
                        </a:lnTo>
                        <a:lnTo>
                          <a:pt x="0" y="14"/>
                        </a:lnTo>
                        <a:lnTo>
                          <a:pt x="2" y="16"/>
                        </a:lnTo>
                        <a:lnTo>
                          <a:pt x="2" y="1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617" name="Freeform 97"/>
                  <p:cNvSpPr>
                    <a:spLocks/>
                  </p:cNvSpPr>
                  <p:nvPr/>
                </p:nvSpPr>
                <p:spPr bwMode="auto">
                  <a:xfrm>
                    <a:off x="6564177" y="3360933"/>
                    <a:ext cx="52245" cy="59709"/>
                  </a:xfrm>
                  <a:custGeom>
                    <a:avLst/>
                    <a:gdLst>
                      <a:gd name="T0" fmla="*/ 12 w 14"/>
                      <a:gd name="T1" fmla="*/ 0 h 16"/>
                      <a:gd name="T2" fmla="*/ 2 w 14"/>
                      <a:gd name="T3" fmla="*/ 0 h 16"/>
                      <a:gd name="T4" fmla="*/ 2 w 14"/>
                      <a:gd name="T5" fmla="*/ 0 h 16"/>
                      <a:gd name="T6" fmla="*/ 0 w 14"/>
                      <a:gd name="T7" fmla="*/ 2 h 16"/>
                      <a:gd name="T8" fmla="*/ 0 w 14"/>
                      <a:gd name="T9" fmla="*/ 4 h 16"/>
                      <a:gd name="T10" fmla="*/ 0 w 14"/>
                      <a:gd name="T11" fmla="*/ 14 h 16"/>
                      <a:gd name="T12" fmla="*/ 0 w 14"/>
                      <a:gd name="T13" fmla="*/ 14 h 16"/>
                      <a:gd name="T14" fmla="*/ 0 w 14"/>
                      <a:gd name="T15" fmla="*/ 14 h 16"/>
                      <a:gd name="T16" fmla="*/ 2 w 14"/>
                      <a:gd name="T17" fmla="*/ 16 h 16"/>
                      <a:gd name="T18" fmla="*/ 12 w 14"/>
                      <a:gd name="T19" fmla="*/ 16 h 16"/>
                      <a:gd name="T20" fmla="*/ 12 w 14"/>
                      <a:gd name="T21" fmla="*/ 16 h 16"/>
                      <a:gd name="T22" fmla="*/ 14 w 14"/>
                      <a:gd name="T23" fmla="*/ 14 h 16"/>
                      <a:gd name="T24" fmla="*/ 14 w 14"/>
                      <a:gd name="T25" fmla="*/ 14 h 16"/>
                      <a:gd name="T26" fmla="*/ 14 w 14"/>
                      <a:gd name="T27" fmla="*/ 4 h 16"/>
                      <a:gd name="T28" fmla="*/ 14 w 14"/>
                      <a:gd name="T29" fmla="*/ 4 h 16"/>
                      <a:gd name="T30" fmla="*/ 14 w 14"/>
                      <a:gd name="T31" fmla="*/ 2 h 16"/>
                      <a:gd name="T32" fmla="*/ 12 w 14"/>
                      <a:gd name="T33" fmla="*/ 0 h 16"/>
                      <a:gd name="T34" fmla="*/ 12 w 14"/>
                      <a:gd name="T35" fmla="*/ 0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14" h="16">
                        <a:moveTo>
                          <a:pt x="12" y="0"/>
                        </a:move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2"/>
                        </a:lnTo>
                        <a:lnTo>
                          <a:pt x="0" y="4"/>
                        </a:lnTo>
                        <a:lnTo>
                          <a:pt x="0" y="14"/>
                        </a:lnTo>
                        <a:lnTo>
                          <a:pt x="0" y="14"/>
                        </a:lnTo>
                        <a:lnTo>
                          <a:pt x="0" y="14"/>
                        </a:lnTo>
                        <a:lnTo>
                          <a:pt x="2" y="16"/>
                        </a:lnTo>
                        <a:lnTo>
                          <a:pt x="12" y="16"/>
                        </a:lnTo>
                        <a:lnTo>
                          <a:pt x="12" y="16"/>
                        </a:lnTo>
                        <a:lnTo>
                          <a:pt x="14" y="14"/>
                        </a:lnTo>
                        <a:lnTo>
                          <a:pt x="14" y="14"/>
                        </a:lnTo>
                        <a:lnTo>
                          <a:pt x="14" y="4"/>
                        </a:lnTo>
                        <a:lnTo>
                          <a:pt x="14" y="4"/>
                        </a:lnTo>
                        <a:lnTo>
                          <a:pt x="14" y="2"/>
                        </a:lnTo>
                        <a:lnTo>
                          <a:pt x="12" y="0"/>
                        </a:lnTo>
                        <a:lnTo>
                          <a:pt x="12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618" name="Freeform 98"/>
                  <p:cNvSpPr>
                    <a:spLocks/>
                  </p:cNvSpPr>
                  <p:nvPr/>
                </p:nvSpPr>
                <p:spPr bwMode="auto">
                  <a:xfrm>
                    <a:off x="6676131" y="3502741"/>
                    <a:ext cx="186590" cy="52245"/>
                  </a:xfrm>
                  <a:custGeom>
                    <a:avLst/>
                    <a:gdLst>
                      <a:gd name="T0" fmla="*/ 50 w 50"/>
                      <a:gd name="T1" fmla="*/ 12 h 14"/>
                      <a:gd name="T2" fmla="*/ 50 w 50"/>
                      <a:gd name="T3" fmla="*/ 2 h 14"/>
                      <a:gd name="T4" fmla="*/ 50 w 50"/>
                      <a:gd name="T5" fmla="*/ 2 h 14"/>
                      <a:gd name="T6" fmla="*/ 48 w 50"/>
                      <a:gd name="T7" fmla="*/ 0 h 14"/>
                      <a:gd name="T8" fmla="*/ 48 w 50"/>
                      <a:gd name="T9" fmla="*/ 0 h 14"/>
                      <a:gd name="T10" fmla="*/ 2 w 50"/>
                      <a:gd name="T11" fmla="*/ 0 h 14"/>
                      <a:gd name="T12" fmla="*/ 2 w 50"/>
                      <a:gd name="T13" fmla="*/ 0 h 14"/>
                      <a:gd name="T14" fmla="*/ 0 w 50"/>
                      <a:gd name="T15" fmla="*/ 0 h 14"/>
                      <a:gd name="T16" fmla="*/ 0 w 50"/>
                      <a:gd name="T17" fmla="*/ 2 h 14"/>
                      <a:gd name="T18" fmla="*/ 0 w 50"/>
                      <a:gd name="T19" fmla="*/ 12 h 14"/>
                      <a:gd name="T20" fmla="*/ 0 w 50"/>
                      <a:gd name="T21" fmla="*/ 12 h 14"/>
                      <a:gd name="T22" fmla="*/ 0 w 50"/>
                      <a:gd name="T23" fmla="*/ 12 h 14"/>
                      <a:gd name="T24" fmla="*/ 2 w 50"/>
                      <a:gd name="T25" fmla="*/ 14 h 14"/>
                      <a:gd name="T26" fmla="*/ 48 w 50"/>
                      <a:gd name="T27" fmla="*/ 14 h 14"/>
                      <a:gd name="T28" fmla="*/ 48 w 50"/>
                      <a:gd name="T29" fmla="*/ 14 h 14"/>
                      <a:gd name="T30" fmla="*/ 48 w 50"/>
                      <a:gd name="T31" fmla="*/ 12 h 14"/>
                      <a:gd name="T32" fmla="*/ 50 w 50"/>
                      <a:gd name="T33" fmla="*/ 12 h 14"/>
                      <a:gd name="T34" fmla="*/ 50 w 50"/>
                      <a:gd name="T35" fmla="*/ 12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50" h="14">
                        <a:moveTo>
                          <a:pt x="50" y="12"/>
                        </a:moveTo>
                        <a:lnTo>
                          <a:pt x="50" y="2"/>
                        </a:lnTo>
                        <a:lnTo>
                          <a:pt x="50" y="2"/>
                        </a:lnTo>
                        <a:lnTo>
                          <a:pt x="48" y="0"/>
                        </a:lnTo>
                        <a:lnTo>
                          <a:pt x="48" y="0"/>
                        </a:ln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0"/>
                        </a:lnTo>
                        <a:lnTo>
                          <a:pt x="0" y="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2" y="14"/>
                        </a:lnTo>
                        <a:lnTo>
                          <a:pt x="48" y="14"/>
                        </a:lnTo>
                        <a:lnTo>
                          <a:pt x="48" y="14"/>
                        </a:lnTo>
                        <a:lnTo>
                          <a:pt x="48" y="12"/>
                        </a:lnTo>
                        <a:lnTo>
                          <a:pt x="50" y="12"/>
                        </a:lnTo>
                        <a:lnTo>
                          <a:pt x="50" y="1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619" name="Freeform 99"/>
                  <p:cNvSpPr>
                    <a:spLocks/>
                  </p:cNvSpPr>
                  <p:nvPr/>
                </p:nvSpPr>
                <p:spPr bwMode="auto">
                  <a:xfrm>
                    <a:off x="6564177" y="3502741"/>
                    <a:ext cx="52245" cy="52245"/>
                  </a:xfrm>
                  <a:custGeom>
                    <a:avLst/>
                    <a:gdLst>
                      <a:gd name="T0" fmla="*/ 12 w 14"/>
                      <a:gd name="T1" fmla="*/ 0 h 14"/>
                      <a:gd name="T2" fmla="*/ 2 w 14"/>
                      <a:gd name="T3" fmla="*/ 0 h 14"/>
                      <a:gd name="T4" fmla="*/ 2 w 14"/>
                      <a:gd name="T5" fmla="*/ 0 h 14"/>
                      <a:gd name="T6" fmla="*/ 0 w 14"/>
                      <a:gd name="T7" fmla="*/ 0 h 14"/>
                      <a:gd name="T8" fmla="*/ 0 w 14"/>
                      <a:gd name="T9" fmla="*/ 2 h 14"/>
                      <a:gd name="T10" fmla="*/ 0 w 14"/>
                      <a:gd name="T11" fmla="*/ 12 h 14"/>
                      <a:gd name="T12" fmla="*/ 0 w 14"/>
                      <a:gd name="T13" fmla="*/ 12 h 14"/>
                      <a:gd name="T14" fmla="*/ 0 w 14"/>
                      <a:gd name="T15" fmla="*/ 12 h 14"/>
                      <a:gd name="T16" fmla="*/ 2 w 14"/>
                      <a:gd name="T17" fmla="*/ 14 h 14"/>
                      <a:gd name="T18" fmla="*/ 12 w 14"/>
                      <a:gd name="T19" fmla="*/ 14 h 14"/>
                      <a:gd name="T20" fmla="*/ 12 w 14"/>
                      <a:gd name="T21" fmla="*/ 14 h 14"/>
                      <a:gd name="T22" fmla="*/ 14 w 14"/>
                      <a:gd name="T23" fmla="*/ 12 h 14"/>
                      <a:gd name="T24" fmla="*/ 14 w 14"/>
                      <a:gd name="T25" fmla="*/ 12 h 14"/>
                      <a:gd name="T26" fmla="*/ 14 w 14"/>
                      <a:gd name="T27" fmla="*/ 2 h 14"/>
                      <a:gd name="T28" fmla="*/ 14 w 14"/>
                      <a:gd name="T29" fmla="*/ 2 h 14"/>
                      <a:gd name="T30" fmla="*/ 14 w 14"/>
                      <a:gd name="T31" fmla="*/ 0 h 14"/>
                      <a:gd name="T32" fmla="*/ 12 w 14"/>
                      <a:gd name="T33" fmla="*/ 0 h 14"/>
                      <a:gd name="T34" fmla="*/ 12 w 14"/>
                      <a:gd name="T35" fmla="*/ 0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14" h="14">
                        <a:moveTo>
                          <a:pt x="12" y="0"/>
                        </a:move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0"/>
                        </a:lnTo>
                        <a:lnTo>
                          <a:pt x="0" y="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2" y="14"/>
                        </a:lnTo>
                        <a:lnTo>
                          <a:pt x="12" y="14"/>
                        </a:lnTo>
                        <a:lnTo>
                          <a:pt x="12" y="14"/>
                        </a:lnTo>
                        <a:lnTo>
                          <a:pt x="14" y="12"/>
                        </a:lnTo>
                        <a:lnTo>
                          <a:pt x="14" y="12"/>
                        </a:lnTo>
                        <a:lnTo>
                          <a:pt x="14" y="2"/>
                        </a:lnTo>
                        <a:lnTo>
                          <a:pt x="14" y="2"/>
                        </a:lnTo>
                        <a:lnTo>
                          <a:pt x="14" y="0"/>
                        </a:lnTo>
                        <a:lnTo>
                          <a:pt x="12" y="0"/>
                        </a:lnTo>
                        <a:lnTo>
                          <a:pt x="12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</p:grpSp>
            <p:grpSp>
              <p:nvGrpSpPr>
                <p:cNvPr id="588" name="그룹 587"/>
                <p:cNvGrpSpPr/>
                <p:nvPr/>
              </p:nvGrpSpPr>
              <p:grpSpPr>
                <a:xfrm>
                  <a:off x="6023938" y="7549761"/>
                  <a:ext cx="322351" cy="436732"/>
                  <a:chOff x="6414905" y="2778771"/>
                  <a:chExt cx="694116" cy="940415"/>
                </a:xfrm>
                <a:grpFill/>
              </p:grpSpPr>
              <p:sp>
                <p:nvSpPr>
                  <p:cNvPr id="600" name="Freeform 90"/>
                  <p:cNvSpPr>
                    <a:spLocks noEditPoints="1"/>
                  </p:cNvSpPr>
                  <p:nvPr/>
                </p:nvSpPr>
                <p:spPr bwMode="auto">
                  <a:xfrm>
                    <a:off x="6414905" y="2778771"/>
                    <a:ext cx="694116" cy="940415"/>
                  </a:xfrm>
                  <a:custGeom>
                    <a:avLst/>
                    <a:gdLst>
                      <a:gd name="T0" fmla="*/ 60 w 186"/>
                      <a:gd name="T1" fmla="*/ 252 h 252"/>
                      <a:gd name="T2" fmla="*/ 128 w 186"/>
                      <a:gd name="T3" fmla="*/ 252 h 252"/>
                      <a:gd name="T4" fmla="*/ 172 w 186"/>
                      <a:gd name="T5" fmla="*/ 252 h 252"/>
                      <a:gd name="T6" fmla="*/ 178 w 186"/>
                      <a:gd name="T7" fmla="*/ 250 h 252"/>
                      <a:gd name="T8" fmla="*/ 186 w 186"/>
                      <a:gd name="T9" fmla="*/ 242 h 252"/>
                      <a:gd name="T10" fmla="*/ 186 w 186"/>
                      <a:gd name="T11" fmla="*/ 44 h 252"/>
                      <a:gd name="T12" fmla="*/ 186 w 186"/>
                      <a:gd name="T13" fmla="*/ 40 h 252"/>
                      <a:gd name="T14" fmla="*/ 178 w 186"/>
                      <a:gd name="T15" fmla="*/ 32 h 252"/>
                      <a:gd name="T16" fmla="*/ 156 w 186"/>
                      <a:gd name="T17" fmla="*/ 30 h 252"/>
                      <a:gd name="T18" fmla="*/ 150 w 186"/>
                      <a:gd name="T19" fmla="*/ 26 h 252"/>
                      <a:gd name="T20" fmla="*/ 136 w 186"/>
                      <a:gd name="T21" fmla="*/ 22 h 252"/>
                      <a:gd name="T22" fmla="*/ 124 w 186"/>
                      <a:gd name="T23" fmla="*/ 20 h 252"/>
                      <a:gd name="T24" fmla="*/ 118 w 186"/>
                      <a:gd name="T25" fmla="*/ 12 h 252"/>
                      <a:gd name="T26" fmla="*/ 112 w 186"/>
                      <a:gd name="T27" fmla="*/ 6 h 252"/>
                      <a:gd name="T28" fmla="*/ 94 w 186"/>
                      <a:gd name="T29" fmla="*/ 0 h 252"/>
                      <a:gd name="T30" fmla="*/ 86 w 186"/>
                      <a:gd name="T31" fmla="*/ 2 h 252"/>
                      <a:gd name="T32" fmla="*/ 78 w 186"/>
                      <a:gd name="T33" fmla="*/ 6 h 252"/>
                      <a:gd name="T34" fmla="*/ 66 w 186"/>
                      <a:gd name="T35" fmla="*/ 20 h 252"/>
                      <a:gd name="T36" fmla="*/ 60 w 186"/>
                      <a:gd name="T37" fmla="*/ 20 h 252"/>
                      <a:gd name="T38" fmla="*/ 44 w 186"/>
                      <a:gd name="T39" fmla="*/ 24 h 252"/>
                      <a:gd name="T40" fmla="*/ 32 w 186"/>
                      <a:gd name="T41" fmla="*/ 30 h 252"/>
                      <a:gd name="T42" fmla="*/ 16 w 186"/>
                      <a:gd name="T43" fmla="*/ 30 h 252"/>
                      <a:gd name="T44" fmla="*/ 6 w 186"/>
                      <a:gd name="T45" fmla="*/ 34 h 252"/>
                      <a:gd name="T46" fmla="*/ 0 w 186"/>
                      <a:gd name="T47" fmla="*/ 44 h 252"/>
                      <a:gd name="T48" fmla="*/ 0 w 186"/>
                      <a:gd name="T49" fmla="*/ 238 h 252"/>
                      <a:gd name="T50" fmla="*/ 6 w 186"/>
                      <a:gd name="T51" fmla="*/ 248 h 252"/>
                      <a:gd name="T52" fmla="*/ 16 w 186"/>
                      <a:gd name="T53" fmla="*/ 252 h 252"/>
                      <a:gd name="T54" fmla="*/ 44 w 186"/>
                      <a:gd name="T55" fmla="*/ 42 h 252"/>
                      <a:gd name="T56" fmla="*/ 50 w 186"/>
                      <a:gd name="T57" fmla="*/ 38 h 252"/>
                      <a:gd name="T58" fmla="*/ 72 w 186"/>
                      <a:gd name="T59" fmla="*/ 36 h 252"/>
                      <a:gd name="T60" fmla="*/ 78 w 186"/>
                      <a:gd name="T61" fmla="*/ 28 h 252"/>
                      <a:gd name="T62" fmla="*/ 80 w 186"/>
                      <a:gd name="T63" fmla="*/ 28 h 252"/>
                      <a:gd name="T64" fmla="*/ 82 w 186"/>
                      <a:gd name="T65" fmla="*/ 22 h 252"/>
                      <a:gd name="T66" fmla="*/ 86 w 186"/>
                      <a:gd name="T67" fmla="*/ 18 h 252"/>
                      <a:gd name="T68" fmla="*/ 94 w 186"/>
                      <a:gd name="T69" fmla="*/ 16 h 252"/>
                      <a:gd name="T70" fmla="*/ 102 w 186"/>
                      <a:gd name="T71" fmla="*/ 18 h 252"/>
                      <a:gd name="T72" fmla="*/ 110 w 186"/>
                      <a:gd name="T73" fmla="*/ 28 h 252"/>
                      <a:gd name="T74" fmla="*/ 110 w 186"/>
                      <a:gd name="T75" fmla="*/ 28 h 252"/>
                      <a:gd name="T76" fmla="*/ 118 w 186"/>
                      <a:gd name="T77" fmla="*/ 36 h 252"/>
                      <a:gd name="T78" fmla="*/ 128 w 186"/>
                      <a:gd name="T79" fmla="*/ 36 h 252"/>
                      <a:gd name="T80" fmla="*/ 144 w 186"/>
                      <a:gd name="T81" fmla="*/ 42 h 252"/>
                      <a:gd name="T82" fmla="*/ 146 w 186"/>
                      <a:gd name="T83" fmla="*/ 46 h 252"/>
                      <a:gd name="T84" fmla="*/ 94 w 186"/>
                      <a:gd name="T85" fmla="*/ 46 h 252"/>
                      <a:gd name="T86" fmla="*/ 42 w 186"/>
                      <a:gd name="T87" fmla="*/ 46 h 252"/>
                      <a:gd name="T88" fmla="*/ 44 w 186"/>
                      <a:gd name="T89" fmla="*/ 42 h 252"/>
                      <a:gd name="T90" fmla="*/ 18 w 186"/>
                      <a:gd name="T91" fmla="*/ 44 h 252"/>
                      <a:gd name="T92" fmla="*/ 26 w 186"/>
                      <a:gd name="T93" fmla="*/ 44 h 252"/>
                      <a:gd name="T94" fmla="*/ 26 w 186"/>
                      <a:gd name="T95" fmla="*/ 50 h 252"/>
                      <a:gd name="T96" fmla="*/ 26 w 186"/>
                      <a:gd name="T97" fmla="*/ 62 h 252"/>
                      <a:gd name="T98" fmla="*/ 92 w 186"/>
                      <a:gd name="T99" fmla="*/ 62 h 252"/>
                      <a:gd name="T100" fmla="*/ 96 w 186"/>
                      <a:gd name="T101" fmla="*/ 62 h 252"/>
                      <a:gd name="T102" fmla="*/ 162 w 186"/>
                      <a:gd name="T103" fmla="*/ 62 h 252"/>
                      <a:gd name="T104" fmla="*/ 164 w 186"/>
                      <a:gd name="T105" fmla="*/ 54 h 252"/>
                      <a:gd name="T106" fmla="*/ 162 w 186"/>
                      <a:gd name="T107" fmla="*/ 44 h 252"/>
                      <a:gd name="T108" fmla="*/ 170 w 186"/>
                      <a:gd name="T109" fmla="*/ 44 h 252"/>
                      <a:gd name="T110" fmla="*/ 170 w 186"/>
                      <a:gd name="T111" fmla="*/ 238 h 252"/>
                      <a:gd name="T112" fmla="*/ 94 w 186"/>
                      <a:gd name="T113" fmla="*/ 238 h 252"/>
                      <a:gd name="T114" fmla="*/ 18 w 186"/>
                      <a:gd name="T115" fmla="*/ 238 h 252"/>
                      <a:gd name="T116" fmla="*/ 18 w 186"/>
                      <a:gd name="T117" fmla="*/ 44 h 25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</a:cxnLst>
                    <a:rect l="0" t="0" r="r" b="b"/>
                    <a:pathLst>
                      <a:path w="186" h="252">
                        <a:moveTo>
                          <a:pt x="28" y="252"/>
                        </a:moveTo>
                        <a:lnTo>
                          <a:pt x="60" y="252"/>
                        </a:lnTo>
                        <a:lnTo>
                          <a:pt x="94" y="252"/>
                        </a:lnTo>
                        <a:lnTo>
                          <a:pt x="128" y="252"/>
                        </a:lnTo>
                        <a:lnTo>
                          <a:pt x="160" y="252"/>
                        </a:lnTo>
                        <a:lnTo>
                          <a:pt x="172" y="252"/>
                        </a:lnTo>
                        <a:lnTo>
                          <a:pt x="172" y="252"/>
                        </a:lnTo>
                        <a:lnTo>
                          <a:pt x="178" y="250"/>
                        </a:lnTo>
                        <a:lnTo>
                          <a:pt x="182" y="248"/>
                        </a:lnTo>
                        <a:lnTo>
                          <a:pt x="186" y="242"/>
                        </a:lnTo>
                        <a:lnTo>
                          <a:pt x="186" y="238"/>
                        </a:lnTo>
                        <a:lnTo>
                          <a:pt x="186" y="44"/>
                        </a:lnTo>
                        <a:lnTo>
                          <a:pt x="186" y="44"/>
                        </a:lnTo>
                        <a:lnTo>
                          <a:pt x="186" y="40"/>
                        </a:lnTo>
                        <a:lnTo>
                          <a:pt x="182" y="34"/>
                        </a:lnTo>
                        <a:lnTo>
                          <a:pt x="178" y="32"/>
                        </a:lnTo>
                        <a:lnTo>
                          <a:pt x="172" y="30"/>
                        </a:lnTo>
                        <a:lnTo>
                          <a:pt x="156" y="30"/>
                        </a:lnTo>
                        <a:lnTo>
                          <a:pt x="156" y="30"/>
                        </a:lnTo>
                        <a:lnTo>
                          <a:pt x="150" y="26"/>
                        </a:lnTo>
                        <a:lnTo>
                          <a:pt x="144" y="24"/>
                        </a:lnTo>
                        <a:lnTo>
                          <a:pt x="136" y="22"/>
                        </a:lnTo>
                        <a:lnTo>
                          <a:pt x="128" y="20"/>
                        </a:lnTo>
                        <a:lnTo>
                          <a:pt x="124" y="20"/>
                        </a:lnTo>
                        <a:lnTo>
                          <a:pt x="124" y="20"/>
                        </a:lnTo>
                        <a:lnTo>
                          <a:pt x="118" y="12"/>
                        </a:lnTo>
                        <a:lnTo>
                          <a:pt x="112" y="6"/>
                        </a:lnTo>
                        <a:lnTo>
                          <a:pt x="112" y="6"/>
                        </a:lnTo>
                        <a:lnTo>
                          <a:pt x="104" y="2"/>
                        </a:lnTo>
                        <a:lnTo>
                          <a:pt x="94" y="0"/>
                        </a:lnTo>
                        <a:lnTo>
                          <a:pt x="94" y="0"/>
                        </a:lnTo>
                        <a:lnTo>
                          <a:pt x="86" y="2"/>
                        </a:lnTo>
                        <a:lnTo>
                          <a:pt x="78" y="6"/>
                        </a:lnTo>
                        <a:lnTo>
                          <a:pt x="78" y="6"/>
                        </a:lnTo>
                        <a:lnTo>
                          <a:pt x="70" y="12"/>
                        </a:lnTo>
                        <a:lnTo>
                          <a:pt x="66" y="20"/>
                        </a:lnTo>
                        <a:lnTo>
                          <a:pt x="60" y="20"/>
                        </a:lnTo>
                        <a:lnTo>
                          <a:pt x="60" y="20"/>
                        </a:lnTo>
                        <a:lnTo>
                          <a:pt x="52" y="22"/>
                        </a:lnTo>
                        <a:lnTo>
                          <a:pt x="44" y="24"/>
                        </a:lnTo>
                        <a:lnTo>
                          <a:pt x="38" y="26"/>
                        </a:lnTo>
                        <a:lnTo>
                          <a:pt x="32" y="30"/>
                        </a:lnTo>
                        <a:lnTo>
                          <a:pt x="16" y="30"/>
                        </a:lnTo>
                        <a:lnTo>
                          <a:pt x="16" y="30"/>
                        </a:lnTo>
                        <a:lnTo>
                          <a:pt x="10" y="32"/>
                        </a:lnTo>
                        <a:lnTo>
                          <a:pt x="6" y="34"/>
                        </a:lnTo>
                        <a:lnTo>
                          <a:pt x="2" y="40"/>
                        </a:lnTo>
                        <a:lnTo>
                          <a:pt x="0" y="44"/>
                        </a:lnTo>
                        <a:lnTo>
                          <a:pt x="0" y="238"/>
                        </a:lnTo>
                        <a:lnTo>
                          <a:pt x="0" y="238"/>
                        </a:lnTo>
                        <a:lnTo>
                          <a:pt x="2" y="242"/>
                        </a:lnTo>
                        <a:lnTo>
                          <a:pt x="6" y="248"/>
                        </a:lnTo>
                        <a:lnTo>
                          <a:pt x="10" y="250"/>
                        </a:lnTo>
                        <a:lnTo>
                          <a:pt x="16" y="252"/>
                        </a:lnTo>
                        <a:lnTo>
                          <a:pt x="28" y="252"/>
                        </a:lnTo>
                        <a:close/>
                        <a:moveTo>
                          <a:pt x="44" y="42"/>
                        </a:moveTo>
                        <a:lnTo>
                          <a:pt x="44" y="42"/>
                        </a:lnTo>
                        <a:lnTo>
                          <a:pt x="50" y="38"/>
                        </a:lnTo>
                        <a:lnTo>
                          <a:pt x="60" y="36"/>
                        </a:lnTo>
                        <a:lnTo>
                          <a:pt x="72" y="36"/>
                        </a:lnTo>
                        <a:lnTo>
                          <a:pt x="78" y="36"/>
                        </a:lnTo>
                        <a:lnTo>
                          <a:pt x="78" y="28"/>
                        </a:lnTo>
                        <a:lnTo>
                          <a:pt x="78" y="28"/>
                        </a:lnTo>
                        <a:lnTo>
                          <a:pt x="80" y="28"/>
                        </a:lnTo>
                        <a:lnTo>
                          <a:pt x="80" y="28"/>
                        </a:lnTo>
                        <a:lnTo>
                          <a:pt x="82" y="22"/>
                        </a:lnTo>
                        <a:lnTo>
                          <a:pt x="86" y="18"/>
                        </a:lnTo>
                        <a:lnTo>
                          <a:pt x="86" y="18"/>
                        </a:lnTo>
                        <a:lnTo>
                          <a:pt x="94" y="16"/>
                        </a:lnTo>
                        <a:lnTo>
                          <a:pt x="94" y="16"/>
                        </a:lnTo>
                        <a:lnTo>
                          <a:pt x="102" y="18"/>
                        </a:lnTo>
                        <a:lnTo>
                          <a:pt x="102" y="18"/>
                        </a:lnTo>
                        <a:lnTo>
                          <a:pt x="108" y="22"/>
                        </a:lnTo>
                        <a:lnTo>
                          <a:pt x="110" y="28"/>
                        </a:lnTo>
                        <a:lnTo>
                          <a:pt x="110" y="28"/>
                        </a:lnTo>
                        <a:lnTo>
                          <a:pt x="110" y="28"/>
                        </a:lnTo>
                        <a:lnTo>
                          <a:pt x="110" y="36"/>
                        </a:lnTo>
                        <a:lnTo>
                          <a:pt x="118" y="36"/>
                        </a:lnTo>
                        <a:lnTo>
                          <a:pt x="128" y="36"/>
                        </a:lnTo>
                        <a:lnTo>
                          <a:pt x="128" y="36"/>
                        </a:lnTo>
                        <a:lnTo>
                          <a:pt x="138" y="38"/>
                        </a:lnTo>
                        <a:lnTo>
                          <a:pt x="144" y="42"/>
                        </a:lnTo>
                        <a:lnTo>
                          <a:pt x="144" y="42"/>
                        </a:lnTo>
                        <a:lnTo>
                          <a:pt x="146" y="46"/>
                        </a:lnTo>
                        <a:lnTo>
                          <a:pt x="96" y="46"/>
                        </a:lnTo>
                        <a:lnTo>
                          <a:pt x="94" y="46"/>
                        </a:lnTo>
                        <a:lnTo>
                          <a:pt x="92" y="46"/>
                        </a:lnTo>
                        <a:lnTo>
                          <a:pt x="42" y="46"/>
                        </a:lnTo>
                        <a:lnTo>
                          <a:pt x="42" y="46"/>
                        </a:lnTo>
                        <a:lnTo>
                          <a:pt x="44" y="42"/>
                        </a:lnTo>
                        <a:lnTo>
                          <a:pt x="44" y="42"/>
                        </a:lnTo>
                        <a:close/>
                        <a:moveTo>
                          <a:pt x="18" y="44"/>
                        </a:moveTo>
                        <a:lnTo>
                          <a:pt x="18" y="44"/>
                        </a:lnTo>
                        <a:lnTo>
                          <a:pt x="26" y="44"/>
                        </a:lnTo>
                        <a:lnTo>
                          <a:pt x="26" y="44"/>
                        </a:lnTo>
                        <a:lnTo>
                          <a:pt x="26" y="50"/>
                        </a:lnTo>
                        <a:lnTo>
                          <a:pt x="26" y="54"/>
                        </a:lnTo>
                        <a:lnTo>
                          <a:pt x="26" y="62"/>
                        </a:lnTo>
                        <a:lnTo>
                          <a:pt x="34" y="62"/>
                        </a:lnTo>
                        <a:lnTo>
                          <a:pt x="92" y="62"/>
                        </a:lnTo>
                        <a:lnTo>
                          <a:pt x="94" y="62"/>
                        </a:lnTo>
                        <a:lnTo>
                          <a:pt x="96" y="62"/>
                        </a:lnTo>
                        <a:lnTo>
                          <a:pt x="156" y="62"/>
                        </a:lnTo>
                        <a:lnTo>
                          <a:pt x="162" y="62"/>
                        </a:lnTo>
                        <a:lnTo>
                          <a:pt x="164" y="54"/>
                        </a:lnTo>
                        <a:lnTo>
                          <a:pt x="164" y="54"/>
                        </a:lnTo>
                        <a:lnTo>
                          <a:pt x="164" y="50"/>
                        </a:lnTo>
                        <a:lnTo>
                          <a:pt x="162" y="44"/>
                        </a:lnTo>
                        <a:lnTo>
                          <a:pt x="162" y="44"/>
                        </a:lnTo>
                        <a:lnTo>
                          <a:pt x="170" y="44"/>
                        </a:lnTo>
                        <a:lnTo>
                          <a:pt x="170" y="44"/>
                        </a:lnTo>
                        <a:lnTo>
                          <a:pt x="170" y="238"/>
                        </a:lnTo>
                        <a:lnTo>
                          <a:pt x="170" y="238"/>
                        </a:lnTo>
                        <a:lnTo>
                          <a:pt x="94" y="238"/>
                        </a:lnTo>
                        <a:lnTo>
                          <a:pt x="94" y="238"/>
                        </a:lnTo>
                        <a:lnTo>
                          <a:pt x="18" y="238"/>
                        </a:lnTo>
                        <a:lnTo>
                          <a:pt x="18" y="238"/>
                        </a:lnTo>
                        <a:lnTo>
                          <a:pt x="18" y="44"/>
                        </a:lnTo>
                        <a:lnTo>
                          <a:pt x="18" y="4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601" name="Freeform 91"/>
                  <p:cNvSpPr>
                    <a:spLocks/>
                  </p:cNvSpPr>
                  <p:nvPr/>
                </p:nvSpPr>
                <p:spPr bwMode="auto">
                  <a:xfrm>
                    <a:off x="6735840" y="2868334"/>
                    <a:ext cx="59709" cy="52245"/>
                  </a:xfrm>
                  <a:custGeom>
                    <a:avLst/>
                    <a:gdLst>
                      <a:gd name="T0" fmla="*/ 16 w 16"/>
                      <a:gd name="T1" fmla="*/ 6 h 14"/>
                      <a:gd name="T2" fmla="*/ 16 w 16"/>
                      <a:gd name="T3" fmla="*/ 6 h 14"/>
                      <a:gd name="T4" fmla="*/ 16 w 16"/>
                      <a:gd name="T5" fmla="*/ 4 h 14"/>
                      <a:gd name="T6" fmla="*/ 14 w 16"/>
                      <a:gd name="T7" fmla="*/ 2 h 14"/>
                      <a:gd name="T8" fmla="*/ 10 w 16"/>
                      <a:gd name="T9" fmla="*/ 0 h 14"/>
                      <a:gd name="T10" fmla="*/ 8 w 16"/>
                      <a:gd name="T11" fmla="*/ 0 h 14"/>
                      <a:gd name="T12" fmla="*/ 8 w 16"/>
                      <a:gd name="T13" fmla="*/ 0 h 14"/>
                      <a:gd name="T14" fmla="*/ 6 w 16"/>
                      <a:gd name="T15" fmla="*/ 0 h 14"/>
                      <a:gd name="T16" fmla="*/ 2 w 16"/>
                      <a:gd name="T17" fmla="*/ 2 h 14"/>
                      <a:gd name="T18" fmla="*/ 0 w 16"/>
                      <a:gd name="T19" fmla="*/ 4 h 14"/>
                      <a:gd name="T20" fmla="*/ 0 w 16"/>
                      <a:gd name="T21" fmla="*/ 6 h 14"/>
                      <a:gd name="T22" fmla="*/ 0 w 16"/>
                      <a:gd name="T23" fmla="*/ 6 h 14"/>
                      <a:gd name="T24" fmla="*/ 0 w 16"/>
                      <a:gd name="T25" fmla="*/ 10 h 14"/>
                      <a:gd name="T26" fmla="*/ 2 w 16"/>
                      <a:gd name="T27" fmla="*/ 12 h 14"/>
                      <a:gd name="T28" fmla="*/ 6 w 16"/>
                      <a:gd name="T29" fmla="*/ 14 h 14"/>
                      <a:gd name="T30" fmla="*/ 8 w 16"/>
                      <a:gd name="T31" fmla="*/ 14 h 14"/>
                      <a:gd name="T32" fmla="*/ 8 w 16"/>
                      <a:gd name="T33" fmla="*/ 14 h 14"/>
                      <a:gd name="T34" fmla="*/ 10 w 16"/>
                      <a:gd name="T35" fmla="*/ 14 h 14"/>
                      <a:gd name="T36" fmla="*/ 14 w 16"/>
                      <a:gd name="T37" fmla="*/ 12 h 14"/>
                      <a:gd name="T38" fmla="*/ 16 w 16"/>
                      <a:gd name="T39" fmla="*/ 10 h 14"/>
                      <a:gd name="T40" fmla="*/ 16 w 16"/>
                      <a:gd name="T41" fmla="*/ 6 h 14"/>
                      <a:gd name="T42" fmla="*/ 16 w 16"/>
                      <a:gd name="T43" fmla="*/ 6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</a:cxnLst>
                    <a:rect l="0" t="0" r="r" b="b"/>
                    <a:pathLst>
                      <a:path w="16" h="14">
                        <a:moveTo>
                          <a:pt x="16" y="6"/>
                        </a:moveTo>
                        <a:lnTo>
                          <a:pt x="16" y="6"/>
                        </a:lnTo>
                        <a:lnTo>
                          <a:pt x="16" y="4"/>
                        </a:lnTo>
                        <a:lnTo>
                          <a:pt x="14" y="2"/>
                        </a:lnTo>
                        <a:lnTo>
                          <a:pt x="10" y="0"/>
                        </a:lnTo>
                        <a:lnTo>
                          <a:pt x="8" y="0"/>
                        </a:lnTo>
                        <a:lnTo>
                          <a:pt x="8" y="0"/>
                        </a:lnTo>
                        <a:lnTo>
                          <a:pt x="6" y="0"/>
                        </a:lnTo>
                        <a:lnTo>
                          <a:pt x="2" y="2"/>
                        </a:lnTo>
                        <a:lnTo>
                          <a:pt x="0" y="4"/>
                        </a:lnTo>
                        <a:lnTo>
                          <a:pt x="0" y="6"/>
                        </a:lnTo>
                        <a:lnTo>
                          <a:pt x="0" y="6"/>
                        </a:lnTo>
                        <a:lnTo>
                          <a:pt x="0" y="10"/>
                        </a:lnTo>
                        <a:lnTo>
                          <a:pt x="2" y="12"/>
                        </a:lnTo>
                        <a:lnTo>
                          <a:pt x="6" y="14"/>
                        </a:lnTo>
                        <a:lnTo>
                          <a:pt x="8" y="14"/>
                        </a:lnTo>
                        <a:lnTo>
                          <a:pt x="8" y="14"/>
                        </a:lnTo>
                        <a:lnTo>
                          <a:pt x="10" y="14"/>
                        </a:lnTo>
                        <a:lnTo>
                          <a:pt x="14" y="12"/>
                        </a:lnTo>
                        <a:lnTo>
                          <a:pt x="16" y="10"/>
                        </a:lnTo>
                        <a:lnTo>
                          <a:pt x="16" y="6"/>
                        </a:lnTo>
                        <a:lnTo>
                          <a:pt x="16" y="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602" name="Freeform 92"/>
                  <p:cNvSpPr>
                    <a:spLocks/>
                  </p:cNvSpPr>
                  <p:nvPr/>
                </p:nvSpPr>
                <p:spPr bwMode="auto">
                  <a:xfrm>
                    <a:off x="6676131" y="3092243"/>
                    <a:ext cx="291081" cy="52245"/>
                  </a:xfrm>
                  <a:custGeom>
                    <a:avLst/>
                    <a:gdLst>
                      <a:gd name="T0" fmla="*/ 2 w 78"/>
                      <a:gd name="T1" fmla="*/ 14 h 14"/>
                      <a:gd name="T2" fmla="*/ 76 w 78"/>
                      <a:gd name="T3" fmla="*/ 14 h 14"/>
                      <a:gd name="T4" fmla="*/ 76 w 78"/>
                      <a:gd name="T5" fmla="*/ 14 h 14"/>
                      <a:gd name="T6" fmla="*/ 78 w 78"/>
                      <a:gd name="T7" fmla="*/ 14 h 14"/>
                      <a:gd name="T8" fmla="*/ 78 w 78"/>
                      <a:gd name="T9" fmla="*/ 12 h 14"/>
                      <a:gd name="T10" fmla="*/ 78 w 78"/>
                      <a:gd name="T11" fmla="*/ 2 h 14"/>
                      <a:gd name="T12" fmla="*/ 78 w 78"/>
                      <a:gd name="T13" fmla="*/ 2 h 14"/>
                      <a:gd name="T14" fmla="*/ 78 w 78"/>
                      <a:gd name="T15" fmla="*/ 0 h 14"/>
                      <a:gd name="T16" fmla="*/ 76 w 78"/>
                      <a:gd name="T17" fmla="*/ 0 h 14"/>
                      <a:gd name="T18" fmla="*/ 2 w 78"/>
                      <a:gd name="T19" fmla="*/ 0 h 14"/>
                      <a:gd name="T20" fmla="*/ 2 w 78"/>
                      <a:gd name="T21" fmla="*/ 0 h 14"/>
                      <a:gd name="T22" fmla="*/ 0 w 78"/>
                      <a:gd name="T23" fmla="*/ 0 h 14"/>
                      <a:gd name="T24" fmla="*/ 0 w 78"/>
                      <a:gd name="T25" fmla="*/ 2 h 14"/>
                      <a:gd name="T26" fmla="*/ 0 w 78"/>
                      <a:gd name="T27" fmla="*/ 12 h 14"/>
                      <a:gd name="T28" fmla="*/ 0 w 78"/>
                      <a:gd name="T29" fmla="*/ 12 h 14"/>
                      <a:gd name="T30" fmla="*/ 0 w 78"/>
                      <a:gd name="T31" fmla="*/ 14 h 14"/>
                      <a:gd name="T32" fmla="*/ 2 w 78"/>
                      <a:gd name="T33" fmla="*/ 14 h 14"/>
                      <a:gd name="T34" fmla="*/ 2 w 78"/>
                      <a:gd name="T35" fmla="*/ 14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78" h="14">
                        <a:moveTo>
                          <a:pt x="2" y="14"/>
                        </a:moveTo>
                        <a:lnTo>
                          <a:pt x="76" y="14"/>
                        </a:lnTo>
                        <a:lnTo>
                          <a:pt x="76" y="14"/>
                        </a:lnTo>
                        <a:lnTo>
                          <a:pt x="78" y="14"/>
                        </a:lnTo>
                        <a:lnTo>
                          <a:pt x="78" y="12"/>
                        </a:lnTo>
                        <a:lnTo>
                          <a:pt x="78" y="2"/>
                        </a:lnTo>
                        <a:lnTo>
                          <a:pt x="78" y="2"/>
                        </a:lnTo>
                        <a:lnTo>
                          <a:pt x="78" y="0"/>
                        </a:lnTo>
                        <a:lnTo>
                          <a:pt x="76" y="0"/>
                        </a:ln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0"/>
                        </a:lnTo>
                        <a:lnTo>
                          <a:pt x="0" y="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0" y="14"/>
                        </a:lnTo>
                        <a:lnTo>
                          <a:pt x="2" y="14"/>
                        </a:lnTo>
                        <a:lnTo>
                          <a:pt x="2" y="1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603" name="Freeform 93"/>
                  <p:cNvSpPr>
                    <a:spLocks/>
                  </p:cNvSpPr>
                  <p:nvPr/>
                </p:nvSpPr>
                <p:spPr bwMode="auto">
                  <a:xfrm>
                    <a:off x="6564177" y="3092243"/>
                    <a:ext cx="52245" cy="52245"/>
                  </a:xfrm>
                  <a:custGeom>
                    <a:avLst/>
                    <a:gdLst>
                      <a:gd name="T0" fmla="*/ 12 w 14"/>
                      <a:gd name="T1" fmla="*/ 0 h 14"/>
                      <a:gd name="T2" fmla="*/ 2 w 14"/>
                      <a:gd name="T3" fmla="*/ 0 h 14"/>
                      <a:gd name="T4" fmla="*/ 2 w 14"/>
                      <a:gd name="T5" fmla="*/ 0 h 14"/>
                      <a:gd name="T6" fmla="*/ 0 w 14"/>
                      <a:gd name="T7" fmla="*/ 0 h 14"/>
                      <a:gd name="T8" fmla="*/ 0 w 14"/>
                      <a:gd name="T9" fmla="*/ 2 h 14"/>
                      <a:gd name="T10" fmla="*/ 0 w 14"/>
                      <a:gd name="T11" fmla="*/ 12 h 14"/>
                      <a:gd name="T12" fmla="*/ 0 w 14"/>
                      <a:gd name="T13" fmla="*/ 12 h 14"/>
                      <a:gd name="T14" fmla="*/ 0 w 14"/>
                      <a:gd name="T15" fmla="*/ 14 h 14"/>
                      <a:gd name="T16" fmla="*/ 2 w 14"/>
                      <a:gd name="T17" fmla="*/ 14 h 14"/>
                      <a:gd name="T18" fmla="*/ 12 w 14"/>
                      <a:gd name="T19" fmla="*/ 14 h 14"/>
                      <a:gd name="T20" fmla="*/ 12 w 14"/>
                      <a:gd name="T21" fmla="*/ 14 h 14"/>
                      <a:gd name="T22" fmla="*/ 14 w 14"/>
                      <a:gd name="T23" fmla="*/ 14 h 14"/>
                      <a:gd name="T24" fmla="*/ 14 w 14"/>
                      <a:gd name="T25" fmla="*/ 12 h 14"/>
                      <a:gd name="T26" fmla="*/ 14 w 14"/>
                      <a:gd name="T27" fmla="*/ 2 h 14"/>
                      <a:gd name="T28" fmla="*/ 14 w 14"/>
                      <a:gd name="T29" fmla="*/ 2 h 14"/>
                      <a:gd name="T30" fmla="*/ 14 w 14"/>
                      <a:gd name="T31" fmla="*/ 0 h 14"/>
                      <a:gd name="T32" fmla="*/ 12 w 14"/>
                      <a:gd name="T33" fmla="*/ 0 h 14"/>
                      <a:gd name="T34" fmla="*/ 12 w 14"/>
                      <a:gd name="T35" fmla="*/ 0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14" h="14">
                        <a:moveTo>
                          <a:pt x="12" y="0"/>
                        </a:move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0"/>
                        </a:lnTo>
                        <a:lnTo>
                          <a:pt x="0" y="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0" y="14"/>
                        </a:lnTo>
                        <a:lnTo>
                          <a:pt x="2" y="14"/>
                        </a:lnTo>
                        <a:lnTo>
                          <a:pt x="12" y="14"/>
                        </a:lnTo>
                        <a:lnTo>
                          <a:pt x="12" y="14"/>
                        </a:lnTo>
                        <a:lnTo>
                          <a:pt x="14" y="14"/>
                        </a:lnTo>
                        <a:lnTo>
                          <a:pt x="14" y="12"/>
                        </a:lnTo>
                        <a:lnTo>
                          <a:pt x="14" y="2"/>
                        </a:lnTo>
                        <a:lnTo>
                          <a:pt x="14" y="2"/>
                        </a:lnTo>
                        <a:lnTo>
                          <a:pt x="14" y="0"/>
                        </a:lnTo>
                        <a:lnTo>
                          <a:pt x="12" y="0"/>
                        </a:lnTo>
                        <a:lnTo>
                          <a:pt x="12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604" name="Freeform 94"/>
                  <p:cNvSpPr>
                    <a:spLocks/>
                  </p:cNvSpPr>
                  <p:nvPr/>
                </p:nvSpPr>
                <p:spPr bwMode="auto">
                  <a:xfrm>
                    <a:off x="6676131" y="3226588"/>
                    <a:ext cx="291081" cy="52245"/>
                  </a:xfrm>
                  <a:custGeom>
                    <a:avLst/>
                    <a:gdLst>
                      <a:gd name="T0" fmla="*/ 2 w 78"/>
                      <a:gd name="T1" fmla="*/ 14 h 14"/>
                      <a:gd name="T2" fmla="*/ 76 w 78"/>
                      <a:gd name="T3" fmla="*/ 14 h 14"/>
                      <a:gd name="T4" fmla="*/ 76 w 78"/>
                      <a:gd name="T5" fmla="*/ 14 h 14"/>
                      <a:gd name="T6" fmla="*/ 78 w 78"/>
                      <a:gd name="T7" fmla="*/ 14 h 14"/>
                      <a:gd name="T8" fmla="*/ 78 w 78"/>
                      <a:gd name="T9" fmla="*/ 12 h 14"/>
                      <a:gd name="T10" fmla="*/ 78 w 78"/>
                      <a:gd name="T11" fmla="*/ 2 h 14"/>
                      <a:gd name="T12" fmla="*/ 78 w 78"/>
                      <a:gd name="T13" fmla="*/ 2 h 14"/>
                      <a:gd name="T14" fmla="*/ 78 w 78"/>
                      <a:gd name="T15" fmla="*/ 2 h 14"/>
                      <a:gd name="T16" fmla="*/ 76 w 78"/>
                      <a:gd name="T17" fmla="*/ 0 h 14"/>
                      <a:gd name="T18" fmla="*/ 2 w 78"/>
                      <a:gd name="T19" fmla="*/ 0 h 14"/>
                      <a:gd name="T20" fmla="*/ 2 w 78"/>
                      <a:gd name="T21" fmla="*/ 0 h 14"/>
                      <a:gd name="T22" fmla="*/ 0 w 78"/>
                      <a:gd name="T23" fmla="*/ 2 h 14"/>
                      <a:gd name="T24" fmla="*/ 0 w 78"/>
                      <a:gd name="T25" fmla="*/ 2 h 14"/>
                      <a:gd name="T26" fmla="*/ 0 w 78"/>
                      <a:gd name="T27" fmla="*/ 12 h 14"/>
                      <a:gd name="T28" fmla="*/ 0 w 78"/>
                      <a:gd name="T29" fmla="*/ 12 h 14"/>
                      <a:gd name="T30" fmla="*/ 0 w 78"/>
                      <a:gd name="T31" fmla="*/ 14 h 14"/>
                      <a:gd name="T32" fmla="*/ 2 w 78"/>
                      <a:gd name="T33" fmla="*/ 14 h 14"/>
                      <a:gd name="T34" fmla="*/ 2 w 78"/>
                      <a:gd name="T35" fmla="*/ 14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78" h="14">
                        <a:moveTo>
                          <a:pt x="2" y="14"/>
                        </a:moveTo>
                        <a:lnTo>
                          <a:pt x="76" y="14"/>
                        </a:lnTo>
                        <a:lnTo>
                          <a:pt x="76" y="14"/>
                        </a:lnTo>
                        <a:lnTo>
                          <a:pt x="78" y="14"/>
                        </a:lnTo>
                        <a:lnTo>
                          <a:pt x="78" y="12"/>
                        </a:lnTo>
                        <a:lnTo>
                          <a:pt x="78" y="2"/>
                        </a:lnTo>
                        <a:lnTo>
                          <a:pt x="78" y="2"/>
                        </a:lnTo>
                        <a:lnTo>
                          <a:pt x="78" y="2"/>
                        </a:lnTo>
                        <a:lnTo>
                          <a:pt x="76" y="0"/>
                        </a:ln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2"/>
                        </a:lnTo>
                        <a:lnTo>
                          <a:pt x="0" y="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0" y="14"/>
                        </a:lnTo>
                        <a:lnTo>
                          <a:pt x="2" y="14"/>
                        </a:lnTo>
                        <a:lnTo>
                          <a:pt x="2" y="1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605" name="Freeform 95"/>
                  <p:cNvSpPr>
                    <a:spLocks/>
                  </p:cNvSpPr>
                  <p:nvPr/>
                </p:nvSpPr>
                <p:spPr bwMode="auto">
                  <a:xfrm>
                    <a:off x="6564177" y="3226588"/>
                    <a:ext cx="52245" cy="52245"/>
                  </a:xfrm>
                  <a:custGeom>
                    <a:avLst/>
                    <a:gdLst>
                      <a:gd name="T0" fmla="*/ 12 w 14"/>
                      <a:gd name="T1" fmla="*/ 0 h 14"/>
                      <a:gd name="T2" fmla="*/ 2 w 14"/>
                      <a:gd name="T3" fmla="*/ 0 h 14"/>
                      <a:gd name="T4" fmla="*/ 2 w 14"/>
                      <a:gd name="T5" fmla="*/ 0 h 14"/>
                      <a:gd name="T6" fmla="*/ 0 w 14"/>
                      <a:gd name="T7" fmla="*/ 2 h 14"/>
                      <a:gd name="T8" fmla="*/ 0 w 14"/>
                      <a:gd name="T9" fmla="*/ 2 h 14"/>
                      <a:gd name="T10" fmla="*/ 0 w 14"/>
                      <a:gd name="T11" fmla="*/ 12 h 14"/>
                      <a:gd name="T12" fmla="*/ 0 w 14"/>
                      <a:gd name="T13" fmla="*/ 12 h 14"/>
                      <a:gd name="T14" fmla="*/ 0 w 14"/>
                      <a:gd name="T15" fmla="*/ 14 h 14"/>
                      <a:gd name="T16" fmla="*/ 2 w 14"/>
                      <a:gd name="T17" fmla="*/ 14 h 14"/>
                      <a:gd name="T18" fmla="*/ 12 w 14"/>
                      <a:gd name="T19" fmla="*/ 14 h 14"/>
                      <a:gd name="T20" fmla="*/ 12 w 14"/>
                      <a:gd name="T21" fmla="*/ 14 h 14"/>
                      <a:gd name="T22" fmla="*/ 14 w 14"/>
                      <a:gd name="T23" fmla="*/ 14 h 14"/>
                      <a:gd name="T24" fmla="*/ 14 w 14"/>
                      <a:gd name="T25" fmla="*/ 12 h 14"/>
                      <a:gd name="T26" fmla="*/ 14 w 14"/>
                      <a:gd name="T27" fmla="*/ 2 h 14"/>
                      <a:gd name="T28" fmla="*/ 14 w 14"/>
                      <a:gd name="T29" fmla="*/ 2 h 14"/>
                      <a:gd name="T30" fmla="*/ 14 w 14"/>
                      <a:gd name="T31" fmla="*/ 2 h 14"/>
                      <a:gd name="T32" fmla="*/ 12 w 14"/>
                      <a:gd name="T33" fmla="*/ 0 h 14"/>
                      <a:gd name="T34" fmla="*/ 12 w 14"/>
                      <a:gd name="T35" fmla="*/ 0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14" h="14">
                        <a:moveTo>
                          <a:pt x="12" y="0"/>
                        </a:move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2"/>
                        </a:lnTo>
                        <a:lnTo>
                          <a:pt x="0" y="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0" y="14"/>
                        </a:lnTo>
                        <a:lnTo>
                          <a:pt x="2" y="14"/>
                        </a:lnTo>
                        <a:lnTo>
                          <a:pt x="12" y="14"/>
                        </a:lnTo>
                        <a:lnTo>
                          <a:pt x="12" y="14"/>
                        </a:lnTo>
                        <a:lnTo>
                          <a:pt x="14" y="14"/>
                        </a:lnTo>
                        <a:lnTo>
                          <a:pt x="14" y="12"/>
                        </a:lnTo>
                        <a:lnTo>
                          <a:pt x="14" y="2"/>
                        </a:lnTo>
                        <a:lnTo>
                          <a:pt x="14" y="2"/>
                        </a:lnTo>
                        <a:lnTo>
                          <a:pt x="14" y="2"/>
                        </a:lnTo>
                        <a:lnTo>
                          <a:pt x="12" y="0"/>
                        </a:lnTo>
                        <a:lnTo>
                          <a:pt x="12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606" name="Freeform 96"/>
                  <p:cNvSpPr>
                    <a:spLocks/>
                  </p:cNvSpPr>
                  <p:nvPr/>
                </p:nvSpPr>
                <p:spPr bwMode="auto">
                  <a:xfrm>
                    <a:off x="6676131" y="3360933"/>
                    <a:ext cx="291081" cy="59709"/>
                  </a:xfrm>
                  <a:custGeom>
                    <a:avLst/>
                    <a:gdLst>
                      <a:gd name="T0" fmla="*/ 2 w 78"/>
                      <a:gd name="T1" fmla="*/ 16 h 16"/>
                      <a:gd name="T2" fmla="*/ 76 w 78"/>
                      <a:gd name="T3" fmla="*/ 16 h 16"/>
                      <a:gd name="T4" fmla="*/ 76 w 78"/>
                      <a:gd name="T5" fmla="*/ 16 h 16"/>
                      <a:gd name="T6" fmla="*/ 78 w 78"/>
                      <a:gd name="T7" fmla="*/ 14 h 16"/>
                      <a:gd name="T8" fmla="*/ 78 w 78"/>
                      <a:gd name="T9" fmla="*/ 14 h 16"/>
                      <a:gd name="T10" fmla="*/ 78 w 78"/>
                      <a:gd name="T11" fmla="*/ 4 h 16"/>
                      <a:gd name="T12" fmla="*/ 78 w 78"/>
                      <a:gd name="T13" fmla="*/ 4 h 16"/>
                      <a:gd name="T14" fmla="*/ 78 w 78"/>
                      <a:gd name="T15" fmla="*/ 2 h 16"/>
                      <a:gd name="T16" fmla="*/ 76 w 78"/>
                      <a:gd name="T17" fmla="*/ 0 h 16"/>
                      <a:gd name="T18" fmla="*/ 2 w 78"/>
                      <a:gd name="T19" fmla="*/ 0 h 16"/>
                      <a:gd name="T20" fmla="*/ 2 w 78"/>
                      <a:gd name="T21" fmla="*/ 0 h 16"/>
                      <a:gd name="T22" fmla="*/ 0 w 78"/>
                      <a:gd name="T23" fmla="*/ 2 h 16"/>
                      <a:gd name="T24" fmla="*/ 0 w 78"/>
                      <a:gd name="T25" fmla="*/ 4 h 16"/>
                      <a:gd name="T26" fmla="*/ 0 w 78"/>
                      <a:gd name="T27" fmla="*/ 14 h 16"/>
                      <a:gd name="T28" fmla="*/ 0 w 78"/>
                      <a:gd name="T29" fmla="*/ 14 h 16"/>
                      <a:gd name="T30" fmla="*/ 0 w 78"/>
                      <a:gd name="T31" fmla="*/ 14 h 16"/>
                      <a:gd name="T32" fmla="*/ 2 w 78"/>
                      <a:gd name="T33" fmla="*/ 16 h 16"/>
                      <a:gd name="T34" fmla="*/ 2 w 78"/>
                      <a:gd name="T35" fmla="*/ 16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78" h="16">
                        <a:moveTo>
                          <a:pt x="2" y="16"/>
                        </a:moveTo>
                        <a:lnTo>
                          <a:pt x="76" y="16"/>
                        </a:lnTo>
                        <a:lnTo>
                          <a:pt x="76" y="16"/>
                        </a:lnTo>
                        <a:lnTo>
                          <a:pt x="78" y="14"/>
                        </a:lnTo>
                        <a:lnTo>
                          <a:pt x="78" y="14"/>
                        </a:lnTo>
                        <a:lnTo>
                          <a:pt x="78" y="4"/>
                        </a:lnTo>
                        <a:lnTo>
                          <a:pt x="78" y="4"/>
                        </a:lnTo>
                        <a:lnTo>
                          <a:pt x="78" y="2"/>
                        </a:lnTo>
                        <a:lnTo>
                          <a:pt x="76" y="0"/>
                        </a:ln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2"/>
                        </a:lnTo>
                        <a:lnTo>
                          <a:pt x="0" y="4"/>
                        </a:lnTo>
                        <a:lnTo>
                          <a:pt x="0" y="14"/>
                        </a:lnTo>
                        <a:lnTo>
                          <a:pt x="0" y="14"/>
                        </a:lnTo>
                        <a:lnTo>
                          <a:pt x="0" y="14"/>
                        </a:lnTo>
                        <a:lnTo>
                          <a:pt x="2" y="16"/>
                        </a:lnTo>
                        <a:lnTo>
                          <a:pt x="2" y="1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607" name="Freeform 97"/>
                  <p:cNvSpPr>
                    <a:spLocks/>
                  </p:cNvSpPr>
                  <p:nvPr/>
                </p:nvSpPr>
                <p:spPr bwMode="auto">
                  <a:xfrm>
                    <a:off x="6564177" y="3360933"/>
                    <a:ext cx="52245" cy="59709"/>
                  </a:xfrm>
                  <a:custGeom>
                    <a:avLst/>
                    <a:gdLst>
                      <a:gd name="T0" fmla="*/ 12 w 14"/>
                      <a:gd name="T1" fmla="*/ 0 h 16"/>
                      <a:gd name="T2" fmla="*/ 2 w 14"/>
                      <a:gd name="T3" fmla="*/ 0 h 16"/>
                      <a:gd name="T4" fmla="*/ 2 w 14"/>
                      <a:gd name="T5" fmla="*/ 0 h 16"/>
                      <a:gd name="T6" fmla="*/ 0 w 14"/>
                      <a:gd name="T7" fmla="*/ 2 h 16"/>
                      <a:gd name="T8" fmla="*/ 0 w 14"/>
                      <a:gd name="T9" fmla="*/ 4 h 16"/>
                      <a:gd name="T10" fmla="*/ 0 w 14"/>
                      <a:gd name="T11" fmla="*/ 14 h 16"/>
                      <a:gd name="T12" fmla="*/ 0 w 14"/>
                      <a:gd name="T13" fmla="*/ 14 h 16"/>
                      <a:gd name="T14" fmla="*/ 0 w 14"/>
                      <a:gd name="T15" fmla="*/ 14 h 16"/>
                      <a:gd name="T16" fmla="*/ 2 w 14"/>
                      <a:gd name="T17" fmla="*/ 16 h 16"/>
                      <a:gd name="T18" fmla="*/ 12 w 14"/>
                      <a:gd name="T19" fmla="*/ 16 h 16"/>
                      <a:gd name="T20" fmla="*/ 12 w 14"/>
                      <a:gd name="T21" fmla="*/ 16 h 16"/>
                      <a:gd name="T22" fmla="*/ 14 w 14"/>
                      <a:gd name="T23" fmla="*/ 14 h 16"/>
                      <a:gd name="T24" fmla="*/ 14 w 14"/>
                      <a:gd name="T25" fmla="*/ 14 h 16"/>
                      <a:gd name="T26" fmla="*/ 14 w 14"/>
                      <a:gd name="T27" fmla="*/ 4 h 16"/>
                      <a:gd name="T28" fmla="*/ 14 w 14"/>
                      <a:gd name="T29" fmla="*/ 4 h 16"/>
                      <a:gd name="T30" fmla="*/ 14 w 14"/>
                      <a:gd name="T31" fmla="*/ 2 h 16"/>
                      <a:gd name="T32" fmla="*/ 12 w 14"/>
                      <a:gd name="T33" fmla="*/ 0 h 16"/>
                      <a:gd name="T34" fmla="*/ 12 w 14"/>
                      <a:gd name="T35" fmla="*/ 0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14" h="16">
                        <a:moveTo>
                          <a:pt x="12" y="0"/>
                        </a:move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2"/>
                        </a:lnTo>
                        <a:lnTo>
                          <a:pt x="0" y="4"/>
                        </a:lnTo>
                        <a:lnTo>
                          <a:pt x="0" y="14"/>
                        </a:lnTo>
                        <a:lnTo>
                          <a:pt x="0" y="14"/>
                        </a:lnTo>
                        <a:lnTo>
                          <a:pt x="0" y="14"/>
                        </a:lnTo>
                        <a:lnTo>
                          <a:pt x="2" y="16"/>
                        </a:lnTo>
                        <a:lnTo>
                          <a:pt x="12" y="16"/>
                        </a:lnTo>
                        <a:lnTo>
                          <a:pt x="12" y="16"/>
                        </a:lnTo>
                        <a:lnTo>
                          <a:pt x="14" y="14"/>
                        </a:lnTo>
                        <a:lnTo>
                          <a:pt x="14" y="14"/>
                        </a:lnTo>
                        <a:lnTo>
                          <a:pt x="14" y="4"/>
                        </a:lnTo>
                        <a:lnTo>
                          <a:pt x="14" y="4"/>
                        </a:lnTo>
                        <a:lnTo>
                          <a:pt x="14" y="2"/>
                        </a:lnTo>
                        <a:lnTo>
                          <a:pt x="12" y="0"/>
                        </a:lnTo>
                        <a:lnTo>
                          <a:pt x="12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608" name="Freeform 98"/>
                  <p:cNvSpPr>
                    <a:spLocks/>
                  </p:cNvSpPr>
                  <p:nvPr/>
                </p:nvSpPr>
                <p:spPr bwMode="auto">
                  <a:xfrm>
                    <a:off x="6676131" y="3502741"/>
                    <a:ext cx="186590" cy="52245"/>
                  </a:xfrm>
                  <a:custGeom>
                    <a:avLst/>
                    <a:gdLst>
                      <a:gd name="T0" fmla="*/ 50 w 50"/>
                      <a:gd name="T1" fmla="*/ 12 h 14"/>
                      <a:gd name="T2" fmla="*/ 50 w 50"/>
                      <a:gd name="T3" fmla="*/ 2 h 14"/>
                      <a:gd name="T4" fmla="*/ 50 w 50"/>
                      <a:gd name="T5" fmla="*/ 2 h 14"/>
                      <a:gd name="T6" fmla="*/ 48 w 50"/>
                      <a:gd name="T7" fmla="*/ 0 h 14"/>
                      <a:gd name="T8" fmla="*/ 48 w 50"/>
                      <a:gd name="T9" fmla="*/ 0 h 14"/>
                      <a:gd name="T10" fmla="*/ 2 w 50"/>
                      <a:gd name="T11" fmla="*/ 0 h 14"/>
                      <a:gd name="T12" fmla="*/ 2 w 50"/>
                      <a:gd name="T13" fmla="*/ 0 h 14"/>
                      <a:gd name="T14" fmla="*/ 0 w 50"/>
                      <a:gd name="T15" fmla="*/ 0 h 14"/>
                      <a:gd name="T16" fmla="*/ 0 w 50"/>
                      <a:gd name="T17" fmla="*/ 2 h 14"/>
                      <a:gd name="T18" fmla="*/ 0 w 50"/>
                      <a:gd name="T19" fmla="*/ 12 h 14"/>
                      <a:gd name="T20" fmla="*/ 0 w 50"/>
                      <a:gd name="T21" fmla="*/ 12 h 14"/>
                      <a:gd name="T22" fmla="*/ 0 w 50"/>
                      <a:gd name="T23" fmla="*/ 12 h 14"/>
                      <a:gd name="T24" fmla="*/ 2 w 50"/>
                      <a:gd name="T25" fmla="*/ 14 h 14"/>
                      <a:gd name="T26" fmla="*/ 48 w 50"/>
                      <a:gd name="T27" fmla="*/ 14 h 14"/>
                      <a:gd name="T28" fmla="*/ 48 w 50"/>
                      <a:gd name="T29" fmla="*/ 14 h 14"/>
                      <a:gd name="T30" fmla="*/ 48 w 50"/>
                      <a:gd name="T31" fmla="*/ 12 h 14"/>
                      <a:gd name="T32" fmla="*/ 50 w 50"/>
                      <a:gd name="T33" fmla="*/ 12 h 14"/>
                      <a:gd name="T34" fmla="*/ 50 w 50"/>
                      <a:gd name="T35" fmla="*/ 12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50" h="14">
                        <a:moveTo>
                          <a:pt x="50" y="12"/>
                        </a:moveTo>
                        <a:lnTo>
                          <a:pt x="50" y="2"/>
                        </a:lnTo>
                        <a:lnTo>
                          <a:pt x="50" y="2"/>
                        </a:lnTo>
                        <a:lnTo>
                          <a:pt x="48" y="0"/>
                        </a:lnTo>
                        <a:lnTo>
                          <a:pt x="48" y="0"/>
                        </a:ln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0"/>
                        </a:lnTo>
                        <a:lnTo>
                          <a:pt x="0" y="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2" y="14"/>
                        </a:lnTo>
                        <a:lnTo>
                          <a:pt x="48" y="14"/>
                        </a:lnTo>
                        <a:lnTo>
                          <a:pt x="48" y="14"/>
                        </a:lnTo>
                        <a:lnTo>
                          <a:pt x="48" y="12"/>
                        </a:lnTo>
                        <a:lnTo>
                          <a:pt x="50" y="12"/>
                        </a:lnTo>
                        <a:lnTo>
                          <a:pt x="50" y="1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609" name="Freeform 99"/>
                  <p:cNvSpPr>
                    <a:spLocks/>
                  </p:cNvSpPr>
                  <p:nvPr/>
                </p:nvSpPr>
                <p:spPr bwMode="auto">
                  <a:xfrm>
                    <a:off x="6564177" y="3502741"/>
                    <a:ext cx="52245" cy="52245"/>
                  </a:xfrm>
                  <a:custGeom>
                    <a:avLst/>
                    <a:gdLst>
                      <a:gd name="T0" fmla="*/ 12 w 14"/>
                      <a:gd name="T1" fmla="*/ 0 h 14"/>
                      <a:gd name="T2" fmla="*/ 2 w 14"/>
                      <a:gd name="T3" fmla="*/ 0 h 14"/>
                      <a:gd name="T4" fmla="*/ 2 w 14"/>
                      <a:gd name="T5" fmla="*/ 0 h 14"/>
                      <a:gd name="T6" fmla="*/ 0 w 14"/>
                      <a:gd name="T7" fmla="*/ 0 h 14"/>
                      <a:gd name="T8" fmla="*/ 0 w 14"/>
                      <a:gd name="T9" fmla="*/ 2 h 14"/>
                      <a:gd name="T10" fmla="*/ 0 w 14"/>
                      <a:gd name="T11" fmla="*/ 12 h 14"/>
                      <a:gd name="T12" fmla="*/ 0 w 14"/>
                      <a:gd name="T13" fmla="*/ 12 h 14"/>
                      <a:gd name="T14" fmla="*/ 0 w 14"/>
                      <a:gd name="T15" fmla="*/ 12 h 14"/>
                      <a:gd name="T16" fmla="*/ 2 w 14"/>
                      <a:gd name="T17" fmla="*/ 14 h 14"/>
                      <a:gd name="T18" fmla="*/ 12 w 14"/>
                      <a:gd name="T19" fmla="*/ 14 h 14"/>
                      <a:gd name="T20" fmla="*/ 12 w 14"/>
                      <a:gd name="T21" fmla="*/ 14 h 14"/>
                      <a:gd name="T22" fmla="*/ 14 w 14"/>
                      <a:gd name="T23" fmla="*/ 12 h 14"/>
                      <a:gd name="T24" fmla="*/ 14 w 14"/>
                      <a:gd name="T25" fmla="*/ 12 h 14"/>
                      <a:gd name="T26" fmla="*/ 14 w 14"/>
                      <a:gd name="T27" fmla="*/ 2 h 14"/>
                      <a:gd name="T28" fmla="*/ 14 w 14"/>
                      <a:gd name="T29" fmla="*/ 2 h 14"/>
                      <a:gd name="T30" fmla="*/ 14 w 14"/>
                      <a:gd name="T31" fmla="*/ 0 h 14"/>
                      <a:gd name="T32" fmla="*/ 12 w 14"/>
                      <a:gd name="T33" fmla="*/ 0 h 14"/>
                      <a:gd name="T34" fmla="*/ 12 w 14"/>
                      <a:gd name="T35" fmla="*/ 0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14" h="14">
                        <a:moveTo>
                          <a:pt x="12" y="0"/>
                        </a:move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0"/>
                        </a:lnTo>
                        <a:lnTo>
                          <a:pt x="0" y="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2" y="14"/>
                        </a:lnTo>
                        <a:lnTo>
                          <a:pt x="12" y="14"/>
                        </a:lnTo>
                        <a:lnTo>
                          <a:pt x="12" y="14"/>
                        </a:lnTo>
                        <a:lnTo>
                          <a:pt x="14" y="12"/>
                        </a:lnTo>
                        <a:lnTo>
                          <a:pt x="14" y="12"/>
                        </a:lnTo>
                        <a:lnTo>
                          <a:pt x="14" y="2"/>
                        </a:lnTo>
                        <a:lnTo>
                          <a:pt x="14" y="2"/>
                        </a:lnTo>
                        <a:lnTo>
                          <a:pt x="14" y="0"/>
                        </a:lnTo>
                        <a:lnTo>
                          <a:pt x="12" y="0"/>
                        </a:lnTo>
                        <a:lnTo>
                          <a:pt x="12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</p:grpSp>
            <p:grpSp>
              <p:nvGrpSpPr>
                <p:cNvPr id="589" name="그룹 588"/>
                <p:cNvGrpSpPr/>
                <p:nvPr/>
              </p:nvGrpSpPr>
              <p:grpSpPr>
                <a:xfrm>
                  <a:off x="6466689" y="7549761"/>
                  <a:ext cx="322351" cy="436732"/>
                  <a:chOff x="6414905" y="2778771"/>
                  <a:chExt cx="694116" cy="940415"/>
                </a:xfrm>
                <a:grpFill/>
              </p:grpSpPr>
              <p:sp>
                <p:nvSpPr>
                  <p:cNvPr id="590" name="Freeform 90"/>
                  <p:cNvSpPr>
                    <a:spLocks noEditPoints="1"/>
                  </p:cNvSpPr>
                  <p:nvPr/>
                </p:nvSpPr>
                <p:spPr bwMode="auto">
                  <a:xfrm>
                    <a:off x="6414905" y="2778771"/>
                    <a:ext cx="694116" cy="940415"/>
                  </a:xfrm>
                  <a:custGeom>
                    <a:avLst/>
                    <a:gdLst>
                      <a:gd name="T0" fmla="*/ 60 w 186"/>
                      <a:gd name="T1" fmla="*/ 252 h 252"/>
                      <a:gd name="T2" fmla="*/ 128 w 186"/>
                      <a:gd name="T3" fmla="*/ 252 h 252"/>
                      <a:gd name="T4" fmla="*/ 172 w 186"/>
                      <a:gd name="T5" fmla="*/ 252 h 252"/>
                      <a:gd name="T6" fmla="*/ 178 w 186"/>
                      <a:gd name="T7" fmla="*/ 250 h 252"/>
                      <a:gd name="T8" fmla="*/ 186 w 186"/>
                      <a:gd name="T9" fmla="*/ 242 h 252"/>
                      <a:gd name="T10" fmla="*/ 186 w 186"/>
                      <a:gd name="T11" fmla="*/ 44 h 252"/>
                      <a:gd name="T12" fmla="*/ 186 w 186"/>
                      <a:gd name="T13" fmla="*/ 40 h 252"/>
                      <a:gd name="T14" fmla="*/ 178 w 186"/>
                      <a:gd name="T15" fmla="*/ 32 h 252"/>
                      <a:gd name="T16" fmla="*/ 156 w 186"/>
                      <a:gd name="T17" fmla="*/ 30 h 252"/>
                      <a:gd name="T18" fmla="*/ 150 w 186"/>
                      <a:gd name="T19" fmla="*/ 26 h 252"/>
                      <a:gd name="T20" fmla="*/ 136 w 186"/>
                      <a:gd name="T21" fmla="*/ 22 h 252"/>
                      <a:gd name="T22" fmla="*/ 124 w 186"/>
                      <a:gd name="T23" fmla="*/ 20 h 252"/>
                      <a:gd name="T24" fmla="*/ 118 w 186"/>
                      <a:gd name="T25" fmla="*/ 12 h 252"/>
                      <a:gd name="T26" fmla="*/ 112 w 186"/>
                      <a:gd name="T27" fmla="*/ 6 h 252"/>
                      <a:gd name="T28" fmla="*/ 94 w 186"/>
                      <a:gd name="T29" fmla="*/ 0 h 252"/>
                      <a:gd name="T30" fmla="*/ 86 w 186"/>
                      <a:gd name="T31" fmla="*/ 2 h 252"/>
                      <a:gd name="T32" fmla="*/ 78 w 186"/>
                      <a:gd name="T33" fmla="*/ 6 h 252"/>
                      <a:gd name="T34" fmla="*/ 66 w 186"/>
                      <a:gd name="T35" fmla="*/ 20 h 252"/>
                      <a:gd name="T36" fmla="*/ 60 w 186"/>
                      <a:gd name="T37" fmla="*/ 20 h 252"/>
                      <a:gd name="T38" fmla="*/ 44 w 186"/>
                      <a:gd name="T39" fmla="*/ 24 h 252"/>
                      <a:gd name="T40" fmla="*/ 32 w 186"/>
                      <a:gd name="T41" fmla="*/ 30 h 252"/>
                      <a:gd name="T42" fmla="*/ 16 w 186"/>
                      <a:gd name="T43" fmla="*/ 30 h 252"/>
                      <a:gd name="T44" fmla="*/ 6 w 186"/>
                      <a:gd name="T45" fmla="*/ 34 h 252"/>
                      <a:gd name="T46" fmla="*/ 0 w 186"/>
                      <a:gd name="T47" fmla="*/ 44 h 252"/>
                      <a:gd name="T48" fmla="*/ 0 w 186"/>
                      <a:gd name="T49" fmla="*/ 238 h 252"/>
                      <a:gd name="T50" fmla="*/ 6 w 186"/>
                      <a:gd name="T51" fmla="*/ 248 h 252"/>
                      <a:gd name="T52" fmla="*/ 16 w 186"/>
                      <a:gd name="T53" fmla="*/ 252 h 252"/>
                      <a:gd name="T54" fmla="*/ 44 w 186"/>
                      <a:gd name="T55" fmla="*/ 42 h 252"/>
                      <a:gd name="T56" fmla="*/ 50 w 186"/>
                      <a:gd name="T57" fmla="*/ 38 h 252"/>
                      <a:gd name="T58" fmla="*/ 72 w 186"/>
                      <a:gd name="T59" fmla="*/ 36 h 252"/>
                      <a:gd name="T60" fmla="*/ 78 w 186"/>
                      <a:gd name="T61" fmla="*/ 28 h 252"/>
                      <a:gd name="T62" fmla="*/ 80 w 186"/>
                      <a:gd name="T63" fmla="*/ 28 h 252"/>
                      <a:gd name="T64" fmla="*/ 82 w 186"/>
                      <a:gd name="T65" fmla="*/ 22 h 252"/>
                      <a:gd name="T66" fmla="*/ 86 w 186"/>
                      <a:gd name="T67" fmla="*/ 18 h 252"/>
                      <a:gd name="T68" fmla="*/ 94 w 186"/>
                      <a:gd name="T69" fmla="*/ 16 h 252"/>
                      <a:gd name="T70" fmla="*/ 102 w 186"/>
                      <a:gd name="T71" fmla="*/ 18 h 252"/>
                      <a:gd name="T72" fmla="*/ 110 w 186"/>
                      <a:gd name="T73" fmla="*/ 28 h 252"/>
                      <a:gd name="T74" fmla="*/ 110 w 186"/>
                      <a:gd name="T75" fmla="*/ 28 h 252"/>
                      <a:gd name="T76" fmla="*/ 118 w 186"/>
                      <a:gd name="T77" fmla="*/ 36 h 252"/>
                      <a:gd name="T78" fmla="*/ 128 w 186"/>
                      <a:gd name="T79" fmla="*/ 36 h 252"/>
                      <a:gd name="T80" fmla="*/ 144 w 186"/>
                      <a:gd name="T81" fmla="*/ 42 h 252"/>
                      <a:gd name="T82" fmla="*/ 146 w 186"/>
                      <a:gd name="T83" fmla="*/ 46 h 252"/>
                      <a:gd name="T84" fmla="*/ 94 w 186"/>
                      <a:gd name="T85" fmla="*/ 46 h 252"/>
                      <a:gd name="T86" fmla="*/ 42 w 186"/>
                      <a:gd name="T87" fmla="*/ 46 h 252"/>
                      <a:gd name="T88" fmla="*/ 44 w 186"/>
                      <a:gd name="T89" fmla="*/ 42 h 252"/>
                      <a:gd name="T90" fmla="*/ 18 w 186"/>
                      <a:gd name="T91" fmla="*/ 44 h 252"/>
                      <a:gd name="T92" fmla="*/ 26 w 186"/>
                      <a:gd name="T93" fmla="*/ 44 h 252"/>
                      <a:gd name="T94" fmla="*/ 26 w 186"/>
                      <a:gd name="T95" fmla="*/ 50 h 252"/>
                      <a:gd name="T96" fmla="*/ 26 w 186"/>
                      <a:gd name="T97" fmla="*/ 62 h 252"/>
                      <a:gd name="T98" fmla="*/ 92 w 186"/>
                      <a:gd name="T99" fmla="*/ 62 h 252"/>
                      <a:gd name="T100" fmla="*/ 96 w 186"/>
                      <a:gd name="T101" fmla="*/ 62 h 252"/>
                      <a:gd name="T102" fmla="*/ 162 w 186"/>
                      <a:gd name="T103" fmla="*/ 62 h 252"/>
                      <a:gd name="T104" fmla="*/ 164 w 186"/>
                      <a:gd name="T105" fmla="*/ 54 h 252"/>
                      <a:gd name="T106" fmla="*/ 162 w 186"/>
                      <a:gd name="T107" fmla="*/ 44 h 252"/>
                      <a:gd name="T108" fmla="*/ 170 w 186"/>
                      <a:gd name="T109" fmla="*/ 44 h 252"/>
                      <a:gd name="T110" fmla="*/ 170 w 186"/>
                      <a:gd name="T111" fmla="*/ 238 h 252"/>
                      <a:gd name="T112" fmla="*/ 94 w 186"/>
                      <a:gd name="T113" fmla="*/ 238 h 252"/>
                      <a:gd name="T114" fmla="*/ 18 w 186"/>
                      <a:gd name="T115" fmla="*/ 238 h 252"/>
                      <a:gd name="T116" fmla="*/ 18 w 186"/>
                      <a:gd name="T117" fmla="*/ 44 h 25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</a:cxnLst>
                    <a:rect l="0" t="0" r="r" b="b"/>
                    <a:pathLst>
                      <a:path w="186" h="252">
                        <a:moveTo>
                          <a:pt x="28" y="252"/>
                        </a:moveTo>
                        <a:lnTo>
                          <a:pt x="60" y="252"/>
                        </a:lnTo>
                        <a:lnTo>
                          <a:pt x="94" y="252"/>
                        </a:lnTo>
                        <a:lnTo>
                          <a:pt x="128" y="252"/>
                        </a:lnTo>
                        <a:lnTo>
                          <a:pt x="160" y="252"/>
                        </a:lnTo>
                        <a:lnTo>
                          <a:pt x="172" y="252"/>
                        </a:lnTo>
                        <a:lnTo>
                          <a:pt x="172" y="252"/>
                        </a:lnTo>
                        <a:lnTo>
                          <a:pt x="178" y="250"/>
                        </a:lnTo>
                        <a:lnTo>
                          <a:pt x="182" y="248"/>
                        </a:lnTo>
                        <a:lnTo>
                          <a:pt x="186" y="242"/>
                        </a:lnTo>
                        <a:lnTo>
                          <a:pt x="186" y="238"/>
                        </a:lnTo>
                        <a:lnTo>
                          <a:pt x="186" y="44"/>
                        </a:lnTo>
                        <a:lnTo>
                          <a:pt x="186" y="44"/>
                        </a:lnTo>
                        <a:lnTo>
                          <a:pt x="186" y="40"/>
                        </a:lnTo>
                        <a:lnTo>
                          <a:pt x="182" y="34"/>
                        </a:lnTo>
                        <a:lnTo>
                          <a:pt x="178" y="32"/>
                        </a:lnTo>
                        <a:lnTo>
                          <a:pt x="172" y="30"/>
                        </a:lnTo>
                        <a:lnTo>
                          <a:pt x="156" y="30"/>
                        </a:lnTo>
                        <a:lnTo>
                          <a:pt x="156" y="30"/>
                        </a:lnTo>
                        <a:lnTo>
                          <a:pt x="150" y="26"/>
                        </a:lnTo>
                        <a:lnTo>
                          <a:pt x="144" y="24"/>
                        </a:lnTo>
                        <a:lnTo>
                          <a:pt x="136" y="22"/>
                        </a:lnTo>
                        <a:lnTo>
                          <a:pt x="128" y="20"/>
                        </a:lnTo>
                        <a:lnTo>
                          <a:pt x="124" y="20"/>
                        </a:lnTo>
                        <a:lnTo>
                          <a:pt x="124" y="20"/>
                        </a:lnTo>
                        <a:lnTo>
                          <a:pt x="118" y="12"/>
                        </a:lnTo>
                        <a:lnTo>
                          <a:pt x="112" y="6"/>
                        </a:lnTo>
                        <a:lnTo>
                          <a:pt x="112" y="6"/>
                        </a:lnTo>
                        <a:lnTo>
                          <a:pt x="104" y="2"/>
                        </a:lnTo>
                        <a:lnTo>
                          <a:pt x="94" y="0"/>
                        </a:lnTo>
                        <a:lnTo>
                          <a:pt x="94" y="0"/>
                        </a:lnTo>
                        <a:lnTo>
                          <a:pt x="86" y="2"/>
                        </a:lnTo>
                        <a:lnTo>
                          <a:pt x="78" y="6"/>
                        </a:lnTo>
                        <a:lnTo>
                          <a:pt x="78" y="6"/>
                        </a:lnTo>
                        <a:lnTo>
                          <a:pt x="70" y="12"/>
                        </a:lnTo>
                        <a:lnTo>
                          <a:pt x="66" y="20"/>
                        </a:lnTo>
                        <a:lnTo>
                          <a:pt x="60" y="20"/>
                        </a:lnTo>
                        <a:lnTo>
                          <a:pt x="60" y="20"/>
                        </a:lnTo>
                        <a:lnTo>
                          <a:pt x="52" y="22"/>
                        </a:lnTo>
                        <a:lnTo>
                          <a:pt x="44" y="24"/>
                        </a:lnTo>
                        <a:lnTo>
                          <a:pt x="38" y="26"/>
                        </a:lnTo>
                        <a:lnTo>
                          <a:pt x="32" y="30"/>
                        </a:lnTo>
                        <a:lnTo>
                          <a:pt x="16" y="30"/>
                        </a:lnTo>
                        <a:lnTo>
                          <a:pt x="16" y="30"/>
                        </a:lnTo>
                        <a:lnTo>
                          <a:pt x="10" y="32"/>
                        </a:lnTo>
                        <a:lnTo>
                          <a:pt x="6" y="34"/>
                        </a:lnTo>
                        <a:lnTo>
                          <a:pt x="2" y="40"/>
                        </a:lnTo>
                        <a:lnTo>
                          <a:pt x="0" y="44"/>
                        </a:lnTo>
                        <a:lnTo>
                          <a:pt x="0" y="238"/>
                        </a:lnTo>
                        <a:lnTo>
                          <a:pt x="0" y="238"/>
                        </a:lnTo>
                        <a:lnTo>
                          <a:pt x="2" y="242"/>
                        </a:lnTo>
                        <a:lnTo>
                          <a:pt x="6" y="248"/>
                        </a:lnTo>
                        <a:lnTo>
                          <a:pt x="10" y="250"/>
                        </a:lnTo>
                        <a:lnTo>
                          <a:pt x="16" y="252"/>
                        </a:lnTo>
                        <a:lnTo>
                          <a:pt x="28" y="252"/>
                        </a:lnTo>
                        <a:close/>
                        <a:moveTo>
                          <a:pt x="44" y="42"/>
                        </a:moveTo>
                        <a:lnTo>
                          <a:pt x="44" y="42"/>
                        </a:lnTo>
                        <a:lnTo>
                          <a:pt x="50" y="38"/>
                        </a:lnTo>
                        <a:lnTo>
                          <a:pt x="60" y="36"/>
                        </a:lnTo>
                        <a:lnTo>
                          <a:pt x="72" y="36"/>
                        </a:lnTo>
                        <a:lnTo>
                          <a:pt x="78" y="36"/>
                        </a:lnTo>
                        <a:lnTo>
                          <a:pt x="78" y="28"/>
                        </a:lnTo>
                        <a:lnTo>
                          <a:pt x="78" y="28"/>
                        </a:lnTo>
                        <a:lnTo>
                          <a:pt x="80" y="28"/>
                        </a:lnTo>
                        <a:lnTo>
                          <a:pt x="80" y="28"/>
                        </a:lnTo>
                        <a:lnTo>
                          <a:pt x="82" y="22"/>
                        </a:lnTo>
                        <a:lnTo>
                          <a:pt x="86" y="18"/>
                        </a:lnTo>
                        <a:lnTo>
                          <a:pt x="86" y="18"/>
                        </a:lnTo>
                        <a:lnTo>
                          <a:pt x="94" y="16"/>
                        </a:lnTo>
                        <a:lnTo>
                          <a:pt x="94" y="16"/>
                        </a:lnTo>
                        <a:lnTo>
                          <a:pt x="102" y="18"/>
                        </a:lnTo>
                        <a:lnTo>
                          <a:pt x="102" y="18"/>
                        </a:lnTo>
                        <a:lnTo>
                          <a:pt x="108" y="22"/>
                        </a:lnTo>
                        <a:lnTo>
                          <a:pt x="110" y="28"/>
                        </a:lnTo>
                        <a:lnTo>
                          <a:pt x="110" y="28"/>
                        </a:lnTo>
                        <a:lnTo>
                          <a:pt x="110" y="28"/>
                        </a:lnTo>
                        <a:lnTo>
                          <a:pt x="110" y="36"/>
                        </a:lnTo>
                        <a:lnTo>
                          <a:pt x="118" y="36"/>
                        </a:lnTo>
                        <a:lnTo>
                          <a:pt x="128" y="36"/>
                        </a:lnTo>
                        <a:lnTo>
                          <a:pt x="128" y="36"/>
                        </a:lnTo>
                        <a:lnTo>
                          <a:pt x="138" y="38"/>
                        </a:lnTo>
                        <a:lnTo>
                          <a:pt x="144" y="42"/>
                        </a:lnTo>
                        <a:lnTo>
                          <a:pt x="144" y="42"/>
                        </a:lnTo>
                        <a:lnTo>
                          <a:pt x="146" y="46"/>
                        </a:lnTo>
                        <a:lnTo>
                          <a:pt x="96" y="46"/>
                        </a:lnTo>
                        <a:lnTo>
                          <a:pt x="94" y="46"/>
                        </a:lnTo>
                        <a:lnTo>
                          <a:pt x="92" y="46"/>
                        </a:lnTo>
                        <a:lnTo>
                          <a:pt x="42" y="46"/>
                        </a:lnTo>
                        <a:lnTo>
                          <a:pt x="42" y="46"/>
                        </a:lnTo>
                        <a:lnTo>
                          <a:pt x="44" y="42"/>
                        </a:lnTo>
                        <a:lnTo>
                          <a:pt x="44" y="42"/>
                        </a:lnTo>
                        <a:close/>
                        <a:moveTo>
                          <a:pt x="18" y="44"/>
                        </a:moveTo>
                        <a:lnTo>
                          <a:pt x="18" y="44"/>
                        </a:lnTo>
                        <a:lnTo>
                          <a:pt x="26" y="44"/>
                        </a:lnTo>
                        <a:lnTo>
                          <a:pt x="26" y="44"/>
                        </a:lnTo>
                        <a:lnTo>
                          <a:pt x="26" y="50"/>
                        </a:lnTo>
                        <a:lnTo>
                          <a:pt x="26" y="54"/>
                        </a:lnTo>
                        <a:lnTo>
                          <a:pt x="26" y="62"/>
                        </a:lnTo>
                        <a:lnTo>
                          <a:pt x="34" y="62"/>
                        </a:lnTo>
                        <a:lnTo>
                          <a:pt x="92" y="62"/>
                        </a:lnTo>
                        <a:lnTo>
                          <a:pt x="94" y="62"/>
                        </a:lnTo>
                        <a:lnTo>
                          <a:pt x="96" y="62"/>
                        </a:lnTo>
                        <a:lnTo>
                          <a:pt x="156" y="62"/>
                        </a:lnTo>
                        <a:lnTo>
                          <a:pt x="162" y="62"/>
                        </a:lnTo>
                        <a:lnTo>
                          <a:pt x="164" y="54"/>
                        </a:lnTo>
                        <a:lnTo>
                          <a:pt x="164" y="54"/>
                        </a:lnTo>
                        <a:lnTo>
                          <a:pt x="164" y="50"/>
                        </a:lnTo>
                        <a:lnTo>
                          <a:pt x="162" y="44"/>
                        </a:lnTo>
                        <a:lnTo>
                          <a:pt x="162" y="44"/>
                        </a:lnTo>
                        <a:lnTo>
                          <a:pt x="170" y="44"/>
                        </a:lnTo>
                        <a:lnTo>
                          <a:pt x="170" y="44"/>
                        </a:lnTo>
                        <a:lnTo>
                          <a:pt x="170" y="238"/>
                        </a:lnTo>
                        <a:lnTo>
                          <a:pt x="170" y="238"/>
                        </a:lnTo>
                        <a:lnTo>
                          <a:pt x="94" y="238"/>
                        </a:lnTo>
                        <a:lnTo>
                          <a:pt x="94" y="238"/>
                        </a:lnTo>
                        <a:lnTo>
                          <a:pt x="18" y="238"/>
                        </a:lnTo>
                        <a:lnTo>
                          <a:pt x="18" y="238"/>
                        </a:lnTo>
                        <a:lnTo>
                          <a:pt x="18" y="44"/>
                        </a:lnTo>
                        <a:lnTo>
                          <a:pt x="18" y="4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591" name="Freeform 91"/>
                  <p:cNvSpPr>
                    <a:spLocks/>
                  </p:cNvSpPr>
                  <p:nvPr/>
                </p:nvSpPr>
                <p:spPr bwMode="auto">
                  <a:xfrm>
                    <a:off x="6735840" y="2868334"/>
                    <a:ext cx="59709" cy="52245"/>
                  </a:xfrm>
                  <a:custGeom>
                    <a:avLst/>
                    <a:gdLst>
                      <a:gd name="T0" fmla="*/ 16 w 16"/>
                      <a:gd name="T1" fmla="*/ 6 h 14"/>
                      <a:gd name="T2" fmla="*/ 16 w 16"/>
                      <a:gd name="T3" fmla="*/ 6 h 14"/>
                      <a:gd name="T4" fmla="*/ 16 w 16"/>
                      <a:gd name="T5" fmla="*/ 4 h 14"/>
                      <a:gd name="T6" fmla="*/ 14 w 16"/>
                      <a:gd name="T7" fmla="*/ 2 h 14"/>
                      <a:gd name="T8" fmla="*/ 10 w 16"/>
                      <a:gd name="T9" fmla="*/ 0 h 14"/>
                      <a:gd name="T10" fmla="*/ 8 w 16"/>
                      <a:gd name="T11" fmla="*/ 0 h 14"/>
                      <a:gd name="T12" fmla="*/ 8 w 16"/>
                      <a:gd name="T13" fmla="*/ 0 h 14"/>
                      <a:gd name="T14" fmla="*/ 6 w 16"/>
                      <a:gd name="T15" fmla="*/ 0 h 14"/>
                      <a:gd name="T16" fmla="*/ 2 w 16"/>
                      <a:gd name="T17" fmla="*/ 2 h 14"/>
                      <a:gd name="T18" fmla="*/ 0 w 16"/>
                      <a:gd name="T19" fmla="*/ 4 h 14"/>
                      <a:gd name="T20" fmla="*/ 0 w 16"/>
                      <a:gd name="T21" fmla="*/ 6 h 14"/>
                      <a:gd name="T22" fmla="*/ 0 w 16"/>
                      <a:gd name="T23" fmla="*/ 6 h 14"/>
                      <a:gd name="T24" fmla="*/ 0 w 16"/>
                      <a:gd name="T25" fmla="*/ 10 h 14"/>
                      <a:gd name="T26" fmla="*/ 2 w 16"/>
                      <a:gd name="T27" fmla="*/ 12 h 14"/>
                      <a:gd name="T28" fmla="*/ 6 w 16"/>
                      <a:gd name="T29" fmla="*/ 14 h 14"/>
                      <a:gd name="T30" fmla="*/ 8 w 16"/>
                      <a:gd name="T31" fmla="*/ 14 h 14"/>
                      <a:gd name="T32" fmla="*/ 8 w 16"/>
                      <a:gd name="T33" fmla="*/ 14 h 14"/>
                      <a:gd name="T34" fmla="*/ 10 w 16"/>
                      <a:gd name="T35" fmla="*/ 14 h 14"/>
                      <a:gd name="T36" fmla="*/ 14 w 16"/>
                      <a:gd name="T37" fmla="*/ 12 h 14"/>
                      <a:gd name="T38" fmla="*/ 16 w 16"/>
                      <a:gd name="T39" fmla="*/ 10 h 14"/>
                      <a:gd name="T40" fmla="*/ 16 w 16"/>
                      <a:gd name="T41" fmla="*/ 6 h 14"/>
                      <a:gd name="T42" fmla="*/ 16 w 16"/>
                      <a:gd name="T43" fmla="*/ 6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</a:cxnLst>
                    <a:rect l="0" t="0" r="r" b="b"/>
                    <a:pathLst>
                      <a:path w="16" h="14">
                        <a:moveTo>
                          <a:pt x="16" y="6"/>
                        </a:moveTo>
                        <a:lnTo>
                          <a:pt x="16" y="6"/>
                        </a:lnTo>
                        <a:lnTo>
                          <a:pt x="16" y="4"/>
                        </a:lnTo>
                        <a:lnTo>
                          <a:pt x="14" y="2"/>
                        </a:lnTo>
                        <a:lnTo>
                          <a:pt x="10" y="0"/>
                        </a:lnTo>
                        <a:lnTo>
                          <a:pt x="8" y="0"/>
                        </a:lnTo>
                        <a:lnTo>
                          <a:pt x="8" y="0"/>
                        </a:lnTo>
                        <a:lnTo>
                          <a:pt x="6" y="0"/>
                        </a:lnTo>
                        <a:lnTo>
                          <a:pt x="2" y="2"/>
                        </a:lnTo>
                        <a:lnTo>
                          <a:pt x="0" y="4"/>
                        </a:lnTo>
                        <a:lnTo>
                          <a:pt x="0" y="6"/>
                        </a:lnTo>
                        <a:lnTo>
                          <a:pt x="0" y="6"/>
                        </a:lnTo>
                        <a:lnTo>
                          <a:pt x="0" y="10"/>
                        </a:lnTo>
                        <a:lnTo>
                          <a:pt x="2" y="12"/>
                        </a:lnTo>
                        <a:lnTo>
                          <a:pt x="6" y="14"/>
                        </a:lnTo>
                        <a:lnTo>
                          <a:pt x="8" y="14"/>
                        </a:lnTo>
                        <a:lnTo>
                          <a:pt x="8" y="14"/>
                        </a:lnTo>
                        <a:lnTo>
                          <a:pt x="10" y="14"/>
                        </a:lnTo>
                        <a:lnTo>
                          <a:pt x="14" y="12"/>
                        </a:lnTo>
                        <a:lnTo>
                          <a:pt x="16" y="10"/>
                        </a:lnTo>
                        <a:lnTo>
                          <a:pt x="16" y="6"/>
                        </a:lnTo>
                        <a:lnTo>
                          <a:pt x="16" y="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592" name="Freeform 92"/>
                  <p:cNvSpPr>
                    <a:spLocks/>
                  </p:cNvSpPr>
                  <p:nvPr/>
                </p:nvSpPr>
                <p:spPr bwMode="auto">
                  <a:xfrm>
                    <a:off x="6676131" y="3092243"/>
                    <a:ext cx="291081" cy="52245"/>
                  </a:xfrm>
                  <a:custGeom>
                    <a:avLst/>
                    <a:gdLst>
                      <a:gd name="T0" fmla="*/ 2 w 78"/>
                      <a:gd name="T1" fmla="*/ 14 h 14"/>
                      <a:gd name="T2" fmla="*/ 76 w 78"/>
                      <a:gd name="T3" fmla="*/ 14 h 14"/>
                      <a:gd name="T4" fmla="*/ 76 w 78"/>
                      <a:gd name="T5" fmla="*/ 14 h 14"/>
                      <a:gd name="T6" fmla="*/ 78 w 78"/>
                      <a:gd name="T7" fmla="*/ 14 h 14"/>
                      <a:gd name="T8" fmla="*/ 78 w 78"/>
                      <a:gd name="T9" fmla="*/ 12 h 14"/>
                      <a:gd name="T10" fmla="*/ 78 w 78"/>
                      <a:gd name="T11" fmla="*/ 2 h 14"/>
                      <a:gd name="T12" fmla="*/ 78 w 78"/>
                      <a:gd name="T13" fmla="*/ 2 h 14"/>
                      <a:gd name="T14" fmla="*/ 78 w 78"/>
                      <a:gd name="T15" fmla="*/ 0 h 14"/>
                      <a:gd name="T16" fmla="*/ 76 w 78"/>
                      <a:gd name="T17" fmla="*/ 0 h 14"/>
                      <a:gd name="T18" fmla="*/ 2 w 78"/>
                      <a:gd name="T19" fmla="*/ 0 h 14"/>
                      <a:gd name="T20" fmla="*/ 2 w 78"/>
                      <a:gd name="T21" fmla="*/ 0 h 14"/>
                      <a:gd name="T22" fmla="*/ 0 w 78"/>
                      <a:gd name="T23" fmla="*/ 0 h 14"/>
                      <a:gd name="T24" fmla="*/ 0 w 78"/>
                      <a:gd name="T25" fmla="*/ 2 h 14"/>
                      <a:gd name="T26" fmla="*/ 0 w 78"/>
                      <a:gd name="T27" fmla="*/ 12 h 14"/>
                      <a:gd name="T28" fmla="*/ 0 w 78"/>
                      <a:gd name="T29" fmla="*/ 12 h 14"/>
                      <a:gd name="T30" fmla="*/ 0 w 78"/>
                      <a:gd name="T31" fmla="*/ 14 h 14"/>
                      <a:gd name="T32" fmla="*/ 2 w 78"/>
                      <a:gd name="T33" fmla="*/ 14 h 14"/>
                      <a:gd name="T34" fmla="*/ 2 w 78"/>
                      <a:gd name="T35" fmla="*/ 14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78" h="14">
                        <a:moveTo>
                          <a:pt x="2" y="14"/>
                        </a:moveTo>
                        <a:lnTo>
                          <a:pt x="76" y="14"/>
                        </a:lnTo>
                        <a:lnTo>
                          <a:pt x="76" y="14"/>
                        </a:lnTo>
                        <a:lnTo>
                          <a:pt x="78" y="14"/>
                        </a:lnTo>
                        <a:lnTo>
                          <a:pt x="78" y="12"/>
                        </a:lnTo>
                        <a:lnTo>
                          <a:pt x="78" y="2"/>
                        </a:lnTo>
                        <a:lnTo>
                          <a:pt x="78" y="2"/>
                        </a:lnTo>
                        <a:lnTo>
                          <a:pt x="78" y="0"/>
                        </a:lnTo>
                        <a:lnTo>
                          <a:pt x="76" y="0"/>
                        </a:ln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0"/>
                        </a:lnTo>
                        <a:lnTo>
                          <a:pt x="0" y="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0" y="14"/>
                        </a:lnTo>
                        <a:lnTo>
                          <a:pt x="2" y="14"/>
                        </a:lnTo>
                        <a:lnTo>
                          <a:pt x="2" y="1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593" name="Freeform 93"/>
                  <p:cNvSpPr>
                    <a:spLocks/>
                  </p:cNvSpPr>
                  <p:nvPr/>
                </p:nvSpPr>
                <p:spPr bwMode="auto">
                  <a:xfrm>
                    <a:off x="6564177" y="3092243"/>
                    <a:ext cx="52245" cy="52245"/>
                  </a:xfrm>
                  <a:custGeom>
                    <a:avLst/>
                    <a:gdLst>
                      <a:gd name="T0" fmla="*/ 12 w 14"/>
                      <a:gd name="T1" fmla="*/ 0 h 14"/>
                      <a:gd name="T2" fmla="*/ 2 w 14"/>
                      <a:gd name="T3" fmla="*/ 0 h 14"/>
                      <a:gd name="T4" fmla="*/ 2 w 14"/>
                      <a:gd name="T5" fmla="*/ 0 h 14"/>
                      <a:gd name="T6" fmla="*/ 0 w 14"/>
                      <a:gd name="T7" fmla="*/ 0 h 14"/>
                      <a:gd name="T8" fmla="*/ 0 w 14"/>
                      <a:gd name="T9" fmla="*/ 2 h 14"/>
                      <a:gd name="T10" fmla="*/ 0 w 14"/>
                      <a:gd name="T11" fmla="*/ 12 h 14"/>
                      <a:gd name="T12" fmla="*/ 0 w 14"/>
                      <a:gd name="T13" fmla="*/ 12 h 14"/>
                      <a:gd name="T14" fmla="*/ 0 w 14"/>
                      <a:gd name="T15" fmla="*/ 14 h 14"/>
                      <a:gd name="T16" fmla="*/ 2 w 14"/>
                      <a:gd name="T17" fmla="*/ 14 h 14"/>
                      <a:gd name="T18" fmla="*/ 12 w 14"/>
                      <a:gd name="T19" fmla="*/ 14 h 14"/>
                      <a:gd name="T20" fmla="*/ 12 w 14"/>
                      <a:gd name="T21" fmla="*/ 14 h 14"/>
                      <a:gd name="T22" fmla="*/ 14 w 14"/>
                      <a:gd name="T23" fmla="*/ 14 h 14"/>
                      <a:gd name="T24" fmla="*/ 14 w 14"/>
                      <a:gd name="T25" fmla="*/ 12 h 14"/>
                      <a:gd name="T26" fmla="*/ 14 w 14"/>
                      <a:gd name="T27" fmla="*/ 2 h 14"/>
                      <a:gd name="T28" fmla="*/ 14 w 14"/>
                      <a:gd name="T29" fmla="*/ 2 h 14"/>
                      <a:gd name="T30" fmla="*/ 14 w 14"/>
                      <a:gd name="T31" fmla="*/ 0 h 14"/>
                      <a:gd name="T32" fmla="*/ 12 w 14"/>
                      <a:gd name="T33" fmla="*/ 0 h 14"/>
                      <a:gd name="T34" fmla="*/ 12 w 14"/>
                      <a:gd name="T35" fmla="*/ 0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14" h="14">
                        <a:moveTo>
                          <a:pt x="12" y="0"/>
                        </a:move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0"/>
                        </a:lnTo>
                        <a:lnTo>
                          <a:pt x="0" y="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0" y="14"/>
                        </a:lnTo>
                        <a:lnTo>
                          <a:pt x="2" y="14"/>
                        </a:lnTo>
                        <a:lnTo>
                          <a:pt x="12" y="14"/>
                        </a:lnTo>
                        <a:lnTo>
                          <a:pt x="12" y="14"/>
                        </a:lnTo>
                        <a:lnTo>
                          <a:pt x="14" y="14"/>
                        </a:lnTo>
                        <a:lnTo>
                          <a:pt x="14" y="12"/>
                        </a:lnTo>
                        <a:lnTo>
                          <a:pt x="14" y="2"/>
                        </a:lnTo>
                        <a:lnTo>
                          <a:pt x="14" y="2"/>
                        </a:lnTo>
                        <a:lnTo>
                          <a:pt x="14" y="0"/>
                        </a:lnTo>
                        <a:lnTo>
                          <a:pt x="12" y="0"/>
                        </a:lnTo>
                        <a:lnTo>
                          <a:pt x="12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594" name="Freeform 94"/>
                  <p:cNvSpPr>
                    <a:spLocks/>
                  </p:cNvSpPr>
                  <p:nvPr/>
                </p:nvSpPr>
                <p:spPr bwMode="auto">
                  <a:xfrm>
                    <a:off x="6676131" y="3226588"/>
                    <a:ext cx="291081" cy="52245"/>
                  </a:xfrm>
                  <a:custGeom>
                    <a:avLst/>
                    <a:gdLst>
                      <a:gd name="T0" fmla="*/ 2 w 78"/>
                      <a:gd name="T1" fmla="*/ 14 h 14"/>
                      <a:gd name="T2" fmla="*/ 76 w 78"/>
                      <a:gd name="T3" fmla="*/ 14 h 14"/>
                      <a:gd name="T4" fmla="*/ 76 w 78"/>
                      <a:gd name="T5" fmla="*/ 14 h 14"/>
                      <a:gd name="T6" fmla="*/ 78 w 78"/>
                      <a:gd name="T7" fmla="*/ 14 h 14"/>
                      <a:gd name="T8" fmla="*/ 78 w 78"/>
                      <a:gd name="T9" fmla="*/ 12 h 14"/>
                      <a:gd name="T10" fmla="*/ 78 w 78"/>
                      <a:gd name="T11" fmla="*/ 2 h 14"/>
                      <a:gd name="T12" fmla="*/ 78 w 78"/>
                      <a:gd name="T13" fmla="*/ 2 h 14"/>
                      <a:gd name="T14" fmla="*/ 78 w 78"/>
                      <a:gd name="T15" fmla="*/ 2 h 14"/>
                      <a:gd name="T16" fmla="*/ 76 w 78"/>
                      <a:gd name="T17" fmla="*/ 0 h 14"/>
                      <a:gd name="T18" fmla="*/ 2 w 78"/>
                      <a:gd name="T19" fmla="*/ 0 h 14"/>
                      <a:gd name="T20" fmla="*/ 2 w 78"/>
                      <a:gd name="T21" fmla="*/ 0 h 14"/>
                      <a:gd name="T22" fmla="*/ 0 w 78"/>
                      <a:gd name="T23" fmla="*/ 2 h 14"/>
                      <a:gd name="T24" fmla="*/ 0 w 78"/>
                      <a:gd name="T25" fmla="*/ 2 h 14"/>
                      <a:gd name="T26" fmla="*/ 0 w 78"/>
                      <a:gd name="T27" fmla="*/ 12 h 14"/>
                      <a:gd name="T28" fmla="*/ 0 w 78"/>
                      <a:gd name="T29" fmla="*/ 12 h 14"/>
                      <a:gd name="T30" fmla="*/ 0 w 78"/>
                      <a:gd name="T31" fmla="*/ 14 h 14"/>
                      <a:gd name="T32" fmla="*/ 2 w 78"/>
                      <a:gd name="T33" fmla="*/ 14 h 14"/>
                      <a:gd name="T34" fmla="*/ 2 w 78"/>
                      <a:gd name="T35" fmla="*/ 14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78" h="14">
                        <a:moveTo>
                          <a:pt x="2" y="14"/>
                        </a:moveTo>
                        <a:lnTo>
                          <a:pt x="76" y="14"/>
                        </a:lnTo>
                        <a:lnTo>
                          <a:pt x="76" y="14"/>
                        </a:lnTo>
                        <a:lnTo>
                          <a:pt x="78" y="14"/>
                        </a:lnTo>
                        <a:lnTo>
                          <a:pt x="78" y="12"/>
                        </a:lnTo>
                        <a:lnTo>
                          <a:pt x="78" y="2"/>
                        </a:lnTo>
                        <a:lnTo>
                          <a:pt x="78" y="2"/>
                        </a:lnTo>
                        <a:lnTo>
                          <a:pt x="78" y="2"/>
                        </a:lnTo>
                        <a:lnTo>
                          <a:pt x="76" y="0"/>
                        </a:ln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2"/>
                        </a:lnTo>
                        <a:lnTo>
                          <a:pt x="0" y="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0" y="14"/>
                        </a:lnTo>
                        <a:lnTo>
                          <a:pt x="2" y="14"/>
                        </a:lnTo>
                        <a:lnTo>
                          <a:pt x="2" y="1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595" name="Freeform 95"/>
                  <p:cNvSpPr>
                    <a:spLocks/>
                  </p:cNvSpPr>
                  <p:nvPr/>
                </p:nvSpPr>
                <p:spPr bwMode="auto">
                  <a:xfrm>
                    <a:off x="6564177" y="3226588"/>
                    <a:ext cx="52245" cy="52245"/>
                  </a:xfrm>
                  <a:custGeom>
                    <a:avLst/>
                    <a:gdLst>
                      <a:gd name="T0" fmla="*/ 12 w 14"/>
                      <a:gd name="T1" fmla="*/ 0 h 14"/>
                      <a:gd name="T2" fmla="*/ 2 w 14"/>
                      <a:gd name="T3" fmla="*/ 0 h 14"/>
                      <a:gd name="T4" fmla="*/ 2 w 14"/>
                      <a:gd name="T5" fmla="*/ 0 h 14"/>
                      <a:gd name="T6" fmla="*/ 0 w 14"/>
                      <a:gd name="T7" fmla="*/ 2 h 14"/>
                      <a:gd name="T8" fmla="*/ 0 w 14"/>
                      <a:gd name="T9" fmla="*/ 2 h 14"/>
                      <a:gd name="T10" fmla="*/ 0 w 14"/>
                      <a:gd name="T11" fmla="*/ 12 h 14"/>
                      <a:gd name="T12" fmla="*/ 0 w 14"/>
                      <a:gd name="T13" fmla="*/ 12 h 14"/>
                      <a:gd name="T14" fmla="*/ 0 w 14"/>
                      <a:gd name="T15" fmla="*/ 14 h 14"/>
                      <a:gd name="T16" fmla="*/ 2 w 14"/>
                      <a:gd name="T17" fmla="*/ 14 h 14"/>
                      <a:gd name="T18" fmla="*/ 12 w 14"/>
                      <a:gd name="T19" fmla="*/ 14 h 14"/>
                      <a:gd name="T20" fmla="*/ 12 w 14"/>
                      <a:gd name="T21" fmla="*/ 14 h 14"/>
                      <a:gd name="T22" fmla="*/ 14 w 14"/>
                      <a:gd name="T23" fmla="*/ 14 h 14"/>
                      <a:gd name="T24" fmla="*/ 14 w 14"/>
                      <a:gd name="T25" fmla="*/ 12 h 14"/>
                      <a:gd name="T26" fmla="*/ 14 w 14"/>
                      <a:gd name="T27" fmla="*/ 2 h 14"/>
                      <a:gd name="T28" fmla="*/ 14 w 14"/>
                      <a:gd name="T29" fmla="*/ 2 h 14"/>
                      <a:gd name="T30" fmla="*/ 14 w 14"/>
                      <a:gd name="T31" fmla="*/ 2 h 14"/>
                      <a:gd name="T32" fmla="*/ 12 w 14"/>
                      <a:gd name="T33" fmla="*/ 0 h 14"/>
                      <a:gd name="T34" fmla="*/ 12 w 14"/>
                      <a:gd name="T35" fmla="*/ 0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14" h="14">
                        <a:moveTo>
                          <a:pt x="12" y="0"/>
                        </a:move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2"/>
                        </a:lnTo>
                        <a:lnTo>
                          <a:pt x="0" y="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0" y="14"/>
                        </a:lnTo>
                        <a:lnTo>
                          <a:pt x="2" y="14"/>
                        </a:lnTo>
                        <a:lnTo>
                          <a:pt x="12" y="14"/>
                        </a:lnTo>
                        <a:lnTo>
                          <a:pt x="12" y="14"/>
                        </a:lnTo>
                        <a:lnTo>
                          <a:pt x="14" y="14"/>
                        </a:lnTo>
                        <a:lnTo>
                          <a:pt x="14" y="12"/>
                        </a:lnTo>
                        <a:lnTo>
                          <a:pt x="14" y="2"/>
                        </a:lnTo>
                        <a:lnTo>
                          <a:pt x="14" y="2"/>
                        </a:lnTo>
                        <a:lnTo>
                          <a:pt x="14" y="2"/>
                        </a:lnTo>
                        <a:lnTo>
                          <a:pt x="12" y="0"/>
                        </a:lnTo>
                        <a:lnTo>
                          <a:pt x="12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596" name="Freeform 96"/>
                  <p:cNvSpPr>
                    <a:spLocks/>
                  </p:cNvSpPr>
                  <p:nvPr/>
                </p:nvSpPr>
                <p:spPr bwMode="auto">
                  <a:xfrm>
                    <a:off x="6676131" y="3360933"/>
                    <a:ext cx="291081" cy="59709"/>
                  </a:xfrm>
                  <a:custGeom>
                    <a:avLst/>
                    <a:gdLst>
                      <a:gd name="T0" fmla="*/ 2 w 78"/>
                      <a:gd name="T1" fmla="*/ 16 h 16"/>
                      <a:gd name="T2" fmla="*/ 76 w 78"/>
                      <a:gd name="T3" fmla="*/ 16 h 16"/>
                      <a:gd name="T4" fmla="*/ 76 w 78"/>
                      <a:gd name="T5" fmla="*/ 16 h 16"/>
                      <a:gd name="T6" fmla="*/ 78 w 78"/>
                      <a:gd name="T7" fmla="*/ 14 h 16"/>
                      <a:gd name="T8" fmla="*/ 78 w 78"/>
                      <a:gd name="T9" fmla="*/ 14 h 16"/>
                      <a:gd name="T10" fmla="*/ 78 w 78"/>
                      <a:gd name="T11" fmla="*/ 4 h 16"/>
                      <a:gd name="T12" fmla="*/ 78 w 78"/>
                      <a:gd name="T13" fmla="*/ 4 h 16"/>
                      <a:gd name="T14" fmla="*/ 78 w 78"/>
                      <a:gd name="T15" fmla="*/ 2 h 16"/>
                      <a:gd name="T16" fmla="*/ 76 w 78"/>
                      <a:gd name="T17" fmla="*/ 0 h 16"/>
                      <a:gd name="T18" fmla="*/ 2 w 78"/>
                      <a:gd name="T19" fmla="*/ 0 h 16"/>
                      <a:gd name="T20" fmla="*/ 2 w 78"/>
                      <a:gd name="T21" fmla="*/ 0 h 16"/>
                      <a:gd name="T22" fmla="*/ 0 w 78"/>
                      <a:gd name="T23" fmla="*/ 2 h 16"/>
                      <a:gd name="T24" fmla="*/ 0 w 78"/>
                      <a:gd name="T25" fmla="*/ 4 h 16"/>
                      <a:gd name="T26" fmla="*/ 0 w 78"/>
                      <a:gd name="T27" fmla="*/ 14 h 16"/>
                      <a:gd name="T28" fmla="*/ 0 w 78"/>
                      <a:gd name="T29" fmla="*/ 14 h 16"/>
                      <a:gd name="T30" fmla="*/ 0 w 78"/>
                      <a:gd name="T31" fmla="*/ 14 h 16"/>
                      <a:gd name="T32" fmla="*/ 2 w 78"/>
                      <a:gd name="T33" fmla="*/ 16 h 16"/>
                      <a:gd name="T34" fmla="*/ 2 w 78"/>
                      <a:gd name="T35" fmla="*/ 16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78" h="16">
                        <a:moveTo>
                          <a:pt x="2" y="16"/>
                        </a:moveTo>
                        <a:lnTo>
                          <a:pt x="76" y="16"/>
                        </a:lnTo>
                        <a:lnTo>
                          <a:pt x="76" y="16"/>
                        </a:lnTo>
                        <a:lnTo>
                          <a:pt x="78" y="14"/>
                        </a:lnTo>
                        <a:lnTo>
                          <a:pt x="78" y="14"/>
                        </a:lnTo>
                        <a:lnTo>
                          <a:pt x="78" y="4"/>
                        </a:lnTo>
                        <a:lnTo>
                          <a:pt x="78" y="4"/>
                        </a:lnTo>
                        <a:lnTo>
                          <a:pt x="78" y="2"/>
                        </a:lnTo>
                        <a:lnTo>
                          <a:pt x="76" y="0"/>
                        </a:ln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2"/>
                        </a:lnTo>
                        <a:lnTo>
                          <a:pt x="0" y="4"/>
                        </a:lnTo>
                        <a:lnTo>
                          <a:pt x="0" y="14"/>
                        </a:lnTo>
                        <a:lnTo>
                          <a:pt x="0" y="14"/>
                        </a:lnTo>
                        <a:lnTo>
                          <a:pt x="0" y="14"/>
                        </a:lnTo>
                        <a:lnTo>
                          <a:pt x="2" y="16"/>
                        </a:lnTo>
                        <a:lnTo>
                          <a:pt x="2" y="1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597" name="Freeform 97"/>
                  <p:cNvSpPr>
                    <a:spLocks/>
                  </p:cNvSpPr>
                  <p:nvPr/>
                </p:nvSpPr>
                <p:spPr bwMode="auto">
                  <a:xfrm>
                    <a:off x="6564177" y="3360933"/>
                    <a:ext cx="52245" cy="59709"/>
                  </a:xfrm>
                  <a:custGeom>
                    <a:avLst/>
                    <a:gdLst>
                      <a:gd name="T0" fmla="*/ 12 w 14"/>
                      <a:gd name="T1" fmla="*/ 0 h 16"/>
                      <a:gd name="T2" fmla="*/ 2 w 14"/>
                      <a:gd name="T3" fmla="*/ 0 h 16"/>
                      <a:gd name="T4" fmla="*/ 2 w 14"/>
                      <a:gd name="T5" fmla="*/ 0 h 16"/>
                      <a:gd name="T6" fmla="*/ 0 w 14"/>
                      <a:gd name="T7" fmla="*/ 2 h 16"/>
                      <a:gd name="T8" fmla="*/ 0 w 14"/>
                      <a:gd name="T9" fmla="*/ 4 h 16"/>
                      <a:gd name="T10" fmla="*/ 0 w 14"/>
                      <a:gd name="T11" fmla="*/ 14 h 16"/>
                      <a:gd name="T12" fmla="*/ 0 w 14"/>
                      <a:gd name="T13" fmla="*/ 14 h 16"/>
                      <a:gd name="T14" fmla="*/ 0 w 14"/>
                      <a:gd name="T15" fmla="*/ 14 h 16"/>
                      <a:gd name="T16" fmla="*/ 2 w 14"/>
                      <a:gd name="T17" fmla="*/ 16 h 16"/>
                      <a:gd name="T18" fmla="*/ 12 w 14"/>
                      <a:gd name="T19" fmla="*/ 16 h 16"/>
                      <a:gd name="T20" fmla="*/ 12 w 14"/>
                      <a:gd name="T21" fmla="*/ 16 h 16"/>
                      <a:gd name="T22" fmla="*/ 14 w 14"/>
                      <a:gd name="T23" fmla="*/ 14 h 16"/>
                      <a:gd name="T24" fmla="*/ 14 w 14"/>
                      <a:gd name="T25" fmla="*/ 14 h 16"/>
                      <a:gd name="T26" fmla="*/ 14 w 14"/>
                      <a:gd name="T27" fmla="*/ 4 h 16"/>
                      <a:gd name="T28" fmla="*/ 14 w 14"/>
                      <a:gd name="T29" fmla="*/ 4 h 16"/>
                      <a:gd name="T30" fmla="*/ 14 w 14"/>
                      <a:gd name="T31" fmla="*/ 2 h 16"/>
                      <a:gd name="T32" fmla="*/ 12 w 14"/>
                      <a:gd name="T33" fmla="*/ 0 h 16"/>
                      <a:gd name="T34" fmla="*/ 12 w 14"/>
                      <a:gd name="T35" fmla="*/ 0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14" h="16">
                        <a:moveTo>
                          <a:pt x="12" y="0"/>
                        </a:move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2"/>
                        </a:lnTo>
                        <a:lnTo>
                          <a:pt x="0" y="4"/>
                        </a:lnTo>
                        <a:lnTo>
                          <a:pt x="0" y="14"/>
                        </a:lnTo>
                        <a:lnTo>
                          <a:pt x="0" y="14"/>
                        </a:lnTo>
                        <a:lnTo>
                          <a:pt x="0" y="14"/>
                        </a:lnTo>
                        <a:lnTo>
                          <a:pt x="2" y="16"/>
                        </a:lnTo>
                        <a:lnTo>
                          <a:pt x="12" y="16"/>
                        </a:lnTo>
                        <a:lnTo>
                          <a:pt x="12" y="16"/>
                        </a:lnTo>
                        <a:lnTo>
                          <a:pt x="14" y="14"/>
                        </a:lnTo>
                        <a:lnTo>
                          <a:pt x="14" y="14"/>
                        </a:lnTo>
                        <a:lnTo>
                          <a:pt x="14" y="4"/>
                        </a:lnTo>
                        <a:lnTo>
                          <a:pt x="14" y="4"/>
                        </a:lnTo>
                        <a:lnTo>
                          <a:pt x="14" y="2"/>
                        </a:lnTo>
                        <a:lnTo>
                          <a:pt x="12" y="0"/>
                        </a:lnTo>
                        <a:lnTo>
                          <a:pt x="12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598" name="Freeform 98"/>
                  <p:cNvSpPr>
                    <a:spLocks/>
                  </p:cNvSpPr>
                  <p:nvPr/>
                </p:nvSpPr>
                <p:spPr bwMode="auto">
                  <a:xfrm>
                    <a:off x="6676131" y="3502741"/>
                    <a:ext cx="186590" cy="52245"/>
                  </a:xfrm>
                  <a:custGeom>
                    <a:avLst/>
                    <a:gdLst>
                      <a:gd name="T0" fmla="*/ 50 w 50"/>
                      <a:gd name="T1" fmla="*/ 12 h 14"/>
                      <a:gd name="T2" fmla="*/ 50 w 50"/>
                      <a:gd name="T3" fmla="*/ 2 h 14"/>
                      <a:gd name="T4" fmla="*/ 50 w 50"/>
                      <a:gd name="T5" fmla="*/ 2 h 14"/>
                      <a:gd name="T6" fmla="*/ 48 w 50"/>
                      <a:gd name="T7" fmla="*/ 0 h 14"/>
                      <a:gd name="T8" fmla="*/ 48 w 50"/>
                      <a:gd name="T9" fmla="*/ 0 h 14"/>
                      <a:gd name="T10" fmla="*/ 2 w 50"/>
                      <a:gd name="T11" fmla="*/ 0 h 14"/>
                      <a:gd name="T12" fmla="*/ 2 w 50"/>
                      <a:gd name="T13" fmla="*/ 0 h 14"/>
                      <a:gd name="T14" fmla="*/ 0 w 50"/>
                      <a:gd name="T15" fmla="*/ 0 h 14"/>
                      <a:gd name="T16" fmla="*/ 0 w 50"/>
                      <a:gd name="T17" fmla="*/ 2 h 14"/>
                      <a:gd name="T18" fmla="*/ 0 w 50"/>
                      <a:gd name="T19" fmla="*/ 12 h 14"/>
                      <a:gd name="T20" fmla="*/ 0 w 50"/>
                      <a:gd name="T21" fmla="*/ 12 h 14"/>
                      <a:gd name="T22" fmla="*/ 0 w 50"/>
                      <a:gd name="T23" fmla="*/ 12 h 14"/>
                      <a:gd name="T24" fmla="*/ 2 w 50"/>
                      <a:gd name="T25" fmla="*/ 14 h 14"/>
                      <a:gd name="T26" fmla="*/ 48 w 50"/>
                      <a:gd name="T27" fmla="*/ 14 h 14"/>
                      <a:gd name="T28" fmla="*/ 48 w 50"/>
                      <a:gd name="T29" fmla="*/ 14 h 14"/>
                      <a:gd name="T30" fmla="*/ 48 w 50"/>
                      <a:gd name="T31" fmla="*/ 12 h 14"/>
                      <a:gd name="T32" fmla="*/ 50 w 50"/>
                      <a:gd name="T33" fmla="*/ 12 h 14"/>
                      <a:gd name="T34" fmla="*/ 50 w 50"/>
                      <a:gd name="T35" fmla="*/ 12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50" h="14">
                        <a:moveTo>
                          <a:pt x="50" y="12"/>
                        </a:moveTo>
                        <a:lnTo>
                          <a:pt x="50" y="2"/>
                        </a:lnTo>
                        <a:lnTo>
                          <a:pt x="50" y="2"/>
                        </a:lnTo>
                        <a:lnTo>
                          <a:pt x="48" y="0"/>
                        </a:lnTo>
                        <a:lnTo>
                          <a:pt x="48" y="0"/>
                        </a:ln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0"/>
                        </a:lnTo>
                        <a:lnTo>
                          <a:pt x="0" y="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2" y="14"/>
                        </a:lnTo>
                        <a:lnTo>
                          <a:pt x="48" y="14"/>
                        </a:lnTo>
                        <a:lnTo>
                          <a:pt x="48" y="14"/>
                        </a:lnTo>
                        <a:lnTo>
                          <a:pt x="48" y="12"/>
                        </a:lnTo>
                        <a:lnTo>
                          <a:pt x="50" y="12"/>
                        </a:lnTo>
                        <a:lnTo>
                          <a:pt x="50" y="1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599" name="Freeform 99"/>
                  <p:cNvSpPr>
                    <a:spLocks/>
                  </p:cNvSpPr>
                  <p:nvPr/>
                </p:nvSpPr>
                <p:spPr bwMode="auto">
                  <a:xfrm>
                    <a:off x="6564177" y="3502741"/>
                    <a:ext cx="52245" cy="52245"/>
                  </a:xfrm>
                  <a:custGeom>
                    <a:avLst/>
                    <a:gdLst>
                      <a:gd name="T0" fmla="*/ 12 w 14"/>
                      <a:gd name="T1" fmla="*/ 0 h 14"/>
                      <a:gd name="T2" fmla="*/ 2 w 14"/>
                      <a:gd name="T3" fmla="*/ 0 h 14"/>
                      <a:gd name="T4" fmla="*/ 2 w 14"/>
                      <a:gd name="T5" fmla="*/ 0 h 14"/>
                      <a:gd name="T6" fmla="*/ 0 w 14"/>
                      <a:gd name="T7" fmla="*/ 0 h 14"/>
                      <a:gd name="T8" fmla="*/ 0 w 14"/>
                      <a:gd name="T9" fmla="*/ 2 h 14"/>
                      <a:gd name="T10" fmla="*/ 0 w 14"/>
                      <a:gd name="T11" fmla="*/ 12 h 14"/>
                      <a:gd name="T12" fmla="*/ 0 w 14"/>
                      <a:gd name="T13" fmla="*/ 12 h 14"/>
                      <a:gd name="T14" fmla="*/ 0 w 14"/>
                      <a:gd name="T15" fmla="*/ 12 h 14"/>
                      <a:gd name="T16" fmla="*/ 2 w 14"/>
                      <a:gd name="T17" fmla="*/ 14 h 14"/>
                      <a:gd name="T18" fmla="*/ 12 w 14"/>
                      <a:gd name="T19" fmla="*/ 14 h 14"/>
                      <a:gd name="T20" fmla="*/ 12 w 14"/>
                      <a:gd name="T21" fmla="*/ 14 h 14"/>
                      <a:gd name="T22" fmla="*/ 14 w 14"/>
                      <a:gd name="T23" fmla="*/ 12 h 14"/>
                      <a:gd name="T24" fmla="*/ 14 w 14"/>
                      <a:gd name="T25" fmla="*/ 12 h 14"/>
                      <a:gd name="T26" fmla="*/ 14 w 14"/>
                      <a:gd name="T27" fmla="*/ 2 h 14"/>
                      <a:gd name="T28" fmla="*/ 14 w 14"/>
                      <a:gd name="T29" fmla="*/ 2 h 14"/>
                      <a:gd name="T30" fmla="*/ 14 w 14"/>
                      <a:gd name="T31" fmla="*/ 0 h 14"/>
                      <a:gd name="T32" fmla="*/ 12 w 14"/>
                      <a:gd name="T33" fmla="*/ 0 h 14"/>
                      <a:gd name="T34" fmla="*/ 12 w 14"/>
                      <a:gd name="T35" fmla="*/ 0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14" h="14">
                        <a:moveTo>
                          <a:pt x="12" y="0"/>
                        </a:move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0"/>
                        </a:lnTo>
                        <a:lnTo>
                          <a:pt x="0" y="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2" y="14"/>
                        </a:lnTo>
                        <a:lnTo>
                          <a:pt x="12" y="14"/>
                        </a:lnTo>
                        <a:lnTo>
                          <a:pt x="12" y="14"/>
                        </a:lnTo>
                        <a:lnTo>
                          <a:pt x="14" y="12"/>
                        </a:lnTo>
                        <a:lnTo>
                          <a:pt x="14" y="12"/>
                        </a:lnTo>
                        <a:lnTo>
                          <a:pt x="14" y="2"/>
                        </a:lnTo>
                        <a:lnTo>
                          <a:pt x="14" y="2"/>
                        </a:lnTo>
                        <a:lnTo>
                          <a:pt x="14" y="0"/>
                        </a:lnTo>
                        <a:lnTo>
                          <a:pt x="12" y="0"/>
                        </a:lnTo>
                        <a:lnTo>
                          <a:pt x="12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</p:grpSp>
          </p:grpSp>
          <p:grpSp>
            <p:nvGrpSpPr>
              <p:cNvPr id="509" name="그룹 508"/>
              <p:cNvGrpSpPr/>
              <p:nvPr/>
            </p:nvGrpSpPr>
            <p:grpSpPr>
              <a:xfrm>
                <a:off x="-6183622" y="2644424"/>
                <a:ext cx="2645535" cy="956563"/>
                <a:chOff x="5581187" y="7549761"/>
                <a:chExt cx="1207853" cy="436732"/>
              </a:xfrm>
              <a:grpFill/>
            </p:grpSpPr>
            <p:grpSp>
              <p:nvGrpSpPr>
                <p:cNvPr id="554" name="그룹 553"/>
                <p:cNvGrpSpPr/>
                <p:nvPr/>
              </p:nvGrpSpPr>
              <p:grpSpPr>
                <a:xfrm>
                  <a:off x="5581187" y="7549761"/>
                  <a:ext cx="322351" cy="436732"/>
                  <a:chOff x="6414905" y="2778771"/>
                  <a:chExt cx="694116" cy="940415"/>
                </a:xfrm>
                <a:grpFill/>
              </p:grpSpPr>
              <p:sp>
                <p:nvSpPr>
                  <p:cNvPr id="577" name="Freeform 90"/>
                  <p:cNvSpPr>
                    <a:spLocks noEditPoints="1"/>
                  </p:cNvSpPr>
                  <p:nvPr/>
                </p:nvSpPr>
                <p:spPr bwMode="auto">
                  <a:xfrm>
                    <a:off x="6414905" y="2778771"/>
                    <a:ext cx="694116" cy="940415"/>
                  </a:xfrm>
                  <a:custGeom>
                    <a:avLst/>
                    <a:gdLst>
                      <a:gd name="T0" fmla="*/ 60 w 186"/>
                      <a:gd name="T1" fmla="*/ 252 h 252"/>
                      <a:gd name="T2" fmla="*/ 128 w 186"/>
                      <a:gd name="T3" fmla="*/ 252 h 252"/>
                      <a:gd name="T4" fmla="*/ 172 w 186"/>
                      <a:gd name="T5" fmla="*/ 252 h 252"/>
                      <a:gd name="T6" fmla="*/ 178 w 186"/>
                      <a:gd name="T7" fmla="*/ 250 h 252"/>
                      <a:gd name="T8" fmla="*/ 186 w 186"/>
                      <a:gd name="T9" fmla="*/ 242 h 252"/>
                      <a:gd name="T10" fmla="*/ 186 w 186"/>
                      <a:gd name="T11" fmla="*/ 44 h 252"/>
                      <a:gd name="T12" fmla="*/ 186 w 186"/>
                      <a:gd name="T13" fmla="*/ 40 h 252"/>
                      <a:gd name="T14" fmla="*/ 178 w 186"/>
                      <a:gd name="T15" fmla="*/ 32 h 252"/>
                      <a:gd name="T16" fmla="*/ 156 w 186"/>
                      <a:gd name="T17" fmla="*/ 30 h 252"/>
                      <a:gd name="T18" fmla="*/ 150 w 186"/>
                      <a:gd name="T19" fmla="*/ 26 h 252"/>
                      <a:gd name="T20" fmla="*/ 136 w 186"/>
                      <a:gd name="T21" fmla="*/ 22 h 252"/>
                      <a:gd name="T22" fmla="*/ 124 w 186"/>
                      <a:gd name="T23" fmla="*/ 20 h 252"/>
                      <a:gd name="T24" fmla="*/ 118 w 186"/>
                      <a:gd name="T25" fmla="*/ 12 h 252"/>
                      <a:gd name="T26" fmla="*/ 112 w 186"/>
                      <a:gd name="T27" fmla="*/ 6 h 252"/>
                      <a:gd name="T28" fmla="*/ 94 w 186"/>
                      <a:gd name="T29" fmla="*/ 0 h 252"/>
                      <a:gd name="T30" fmla="*/ 86 w 186"/>
                      <a:gd name="T31" fmla="*/ 2 h 252"/>
                      <a:gd name="T32" fmla="*/ 78 w 186"/>
                      <a:gd name="T33" fmla="*/ 6 h 252"/>
                      <a:gd name="T34" fmla="*/ 66 w 186"/>
                      <a:gd name="T35" fmla="*/ 20 h 252"/>
                      <a:gd name="T36" fmla="*/ 60 w 186"/>
                      <a:gd name="T37" fmla="*/ 20 h 252"/>
                      <a:gd name="T38" fmla="*/ 44 w 186"/>
                      <a:gd name="T39" fmla="*/ 24 h 252"/>
                      <a:gd name="T40" fmla="*/ 32 w 186"/>
                      <a:gd name="T41" fmla="*/ 30 h 252"/>
                      <a:gd name="T42" fmla="*/ 16 w 186"/>
                      <a:gd name="T43" fmla="*/ 30 h 252"/>
                      <a:gd name="T44" fmla="*/ 6 w 186"/>
                      <a:gd name="T45" fmla="*/ 34 h 252"/>
                      <a:gd name="T46" fmla="*/ 0 w 186"/>
                      <a:gd name="T47" fmla="*/ 44 h 252"/>
                      <a:gd name="T48" fmla="*/ 0 w 186"/>
                      <a:gd name="T49" fmla="*/ 238 h 252"/>
                      <a:gd name="T50" fmla="*/ 6 w 186"/>
                      <a:gd name="T51" fmla="*/ 248 h 252"/>
                      <a:gd name="T52" fmla="*/ 16 w 186"/>
                      <a:gd name="T53" fmla="*/ 252 h 252"/>
                      <a:gd name="T54" fmla="*/ 44 w 186"/>
                      <a:gd name="T55" fmla="*/ 42 h 252"/>
                      <a:gd name="T56" fmla="*/ 50 w 186"/>
                      <a:gd name="T57" fmla="*/ 38 h 252"/>
                      <a:gd name="T58" fmla="*/ 72 w 186"/>
                      <a:gd name="T59" fmla="*/ 36 h 252"/>
                      <a:gd name="T60" fmla="*/ 78 w 186"/>
                      <a:gd name="T61" fmla="*/ 28 h 252"/>
                      <a:gd name="T62" fmla="*/ 80 w 186"/>
                      <a:gd name="T63" fmla="*/ 28 h 252"/>
                      <a:gd name="T64" fmla="*/ 82 w 186"/>
                      <a:gd name="T65" fmla="*/ 22 h 252"/>
                      <a:gd name="T66" fmla="*/ 86 w 186"/>
                      <a:gd name="T67" fmla="*/ 18 h 252"/>
                      <a:gd name="T68" fmla="*/ 94 w 186"/>
                      <a:gd name="T69" fmla="*/ 16 h 252"/>
                      <a:gd name="T70" fmla="*/ 102 w 186"/>
                      <a:gd name="T71" fmla="*/ 18 h 252"/>
                      <a:gd name="T72" fmla="*/ 110 w 186"/>
                      <a:gd name="T73" fmla="*/ 28 h 252"/>
                      <a:gd name="T74" fmla="*/ 110 w 186"/>
                      <a:gd name="T75" fmla="*/ 28 h 252"/>
                      <a:gd name="T76" fmla="*/ 118 w 186"/>
                      <a:gd name="T77" fmla="*/ 36 h 252"/>
                      <a:gd name="T78" fmla="*/ 128 w 186"/>
                      <a:gd name="T79" fmla="*/ 36 h 252"/>
                      <a:gd name="T80" fmla="*/ 144 w 186"/>
                      <a:gd name="T81" fmla="*/ 42 h 252"/>
                      <a:gd name="T82" fmla="*/ 146 w 186"/>
                      <a:gd name="T83" fmla="*/ 46 h 252"/>
                      <a:gd name="T84" fmla="*/ 94 w 186"/>
                      <a:gd name="T85" fmla="*/ 46 h 252"/>
                      <a:gd name="T86" fmla="*/ 42 w 186"/>
                      <a:gd name="T87" fmla="*/ 46 h 252"/>
                      <a:gd name="T88" fmla="*/ 44 w 186"/>
                      <a:gd name="T89" fmla="*/ 42 h 252"/>
                      <a:gd name="T90" fmla="*/ 18 w 186"/>
                      <a:gd name="T91" fmla="*/ 44 h 252"/>
                      <a:gd name="T92" fmla="*/ 26 w 186"/>
                      <a:gd name="T93" fmla="*/ 44 h 252"/>
                      <a:gd name="T94" fmla="*/ 26 w 186"/>
                      <a:gd name="T95" fmla="*/ 50 h 252"/>
                      <a:gd name="T96" fmla="*/ 26 w 186"/>
                      <a:gd name="T97" fmla="*/ 62 h 252"/>
                      <a:gd name="T98" fmla="*/ 92 w 186"/>
                      <a:gd name="T99" fmla="*/ 62 h 252"/>
                      <a:gd name="T100" fmla="*/ 96 w 186"/>
                      <a:gd name="T101" fmla="*/ 62 h 252"/>
                      <a:gd name="T102" fmla="*/ 162 w 186"/>
                      <a:gd name="T103" fmla="*/ 62 h 252"/>
                      <a:gd name="T104" fmla="*/ 164 w 186"/>
                      <a:gd name="T105" fmla="*/ 54 h 252"/>
                      <a:gd name="T106" fmla="*/ 162 w 186"/>
                      <a:gd name="T107" fmla="*/ 44 h 252"/>
                      <a:gd name="T108" fmla="*/ 170 w 186"/>
                      <a:gd name="T109" fmla="*/ 44 h 252"/>
                      <a:gd name="T110" fmla="*/ 170 w 186"/>
                      <a:gd name="T111" fmla="*/ 238 h 252"/>
                      <a:gd name="T112" fmla="*/ 94 w 186"/>
                      <a:gd name="T113" fmla="*/ 238 h 252"/>
                      <a:gd name="T114" fmla="*/ 18 w 186"/>
                      <a:gd name="T115" fmla="*/ 238 h 252"/>
                      <a:gd name="T116" fmla="*/ 18 w 186"/>
                      <a:gd name="T117" fmla="*/ 44 h 25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</a:cxnLst>
                    <a:rect l="0" t="0" r="r" b="b"/>
                    <a:pathLst>
                      <a:path w="186" h="252">
                        <a:moveTo>
                          <a:pt x="28" y="252"/>
                        </a:moveTo>
                        <a:lnTo>
                          <a:pt x="60" y="252"/>
                        </a:lnTo>
                        <a:lnTo>
                          <a:pt x="94" y="252"/>
                        </a:lnTo>
                        <a:lnTo>
                          <a:pt x="128" y="252"/>
                        </a:lnTo>
                        <a:lnTo>
                          <a:pt x="160" y="252"/>
                        </a:lnTo>
                        <a:lnTo>
                          <a:pt x="172" y="252"/>
                        </a:lnTo>
                        <a:lnTo>
                          <a:pt x="172" y="252"/>
                        </a:lnTo>
                        <a:lnTo>
                          <a:pt x="178" y="250"/>
                        </a:lnTo>
                        <a:lnTo>
                          <a:pt x="182" y="248"/>
                        </a:lnTo>
                        <a:lnTo>
                          <a:pt x="186" y="242"/>
                        </a:lnTo>
                        <a:lnTo>
                          <a:pt x="186" y="238"/>
                        </a:lnTo>
                        <a:lnTo>
                          <a:pt x="186" y="44"/>
                        </a:lnTo>
                        <a:lnTo>
                          <a:pt x="186" y="44"/>
                        </a:lnTo>
                        <a:lnTo>
                          <a:pt x="186" y="40"/>
                        </a:lnTo>
                        <a:lnTo>
                          <a:pt x="182" y="34"/>
                        </a:lnTo>
                        <a:lnTo>
                          <a:pt x="178" y="32"/>
                        </a:lnTo>
                        <a:lnTo>
                          <a:pt x="172" y="30"/>
                        </a:lnTo>
                        <a:lnTo>
                          <a:pt x="156" y="30"/>
                        </a:lnTo>
                        <a:lnTo>
                          <a:pt x="156" y="30"/>
                        </a:lnTo>
                        <a:lnTo>
                          <a:pt x="150" y="26"/>
                        </a:lnTo>
                        <a:lnTo>
                          <a:pt x="144" y="24"/>
                        </a:lnTo>
                        <a:lnTo>
                          <a:pt x="136" y="22"/>
                        </a:lnTo>
                        <a:lnTo>
                          <a:pt x="128" y="20"/>
                        </a:lnTo>
                        <a:lnTo>
                          <a:pt x="124" y="20"/>
                        </a:lnTo>
                        <a:lnTo>
                          <a:pt x="124" y="20"/>
                        </a:lnTo>
                        <a:lnTo>
                          <a:pt x="118" y="12"/>
                        </a:lnTo>
                        <a:lnTo>
                          <a:pt x="112" y="6"/>
                        </a:lnTo>
                        <a:lnTo>
                          <a:pt x="112" y="6"/>
                        </a:lnTo>
                        <a:lnTo>
                          <a:pt x="104" y="2"/>
                        </a:lnTo>
                        <a:lnTo>
                          <a:pt x="94" y="0"/>
                        </a:lnTo>
                        <a:lnTo>
                          <a:pt x="94" y="0"/>
                        </a:lnTo>
                        <a:lnTo>
                          <a:pt x="86" y="2"/>
                        </a:lnTo>
                        <a:lnTo>
                          <a:pt x="78" y="6"/>
                        </a:lnTo>
                        <a:lnTo>
                          <a:pt x="78" y="6"/>
                        </a:lnTo>
                        <a:lnTo>
                          <a:pt x="70" y="12"/>
                        </a:lnTo>
                        <a:lnTo>
                          <a:pt x="66" y="20"/>
                        </a:lnTo>
                        <a:lnTo>
                          <a:pt x="60" y="20"/>
                        </a:lnTo>
                        <a:lnTo>
                          <a:pt x="60" y="20"/>
                        </a:lnTo>
                        <a:lnTo>
                          <a:pt x="52" y="22"/>
                        </a:lnTo>
                        <a:lnTo>
                          <a:pt x="44" y="24"/>
                        </a:lnTo>
                        <a:lnTo>
                          <a:pt x="38" y="26"/>
                        </a:lnTo>
                        <a:lnTo>
                          <a:pt x="32" y="30"/>
                        </a:lnTo>
                        <a:lnTo>
                          <a:pt x="16" y="30"/>
                        </a:lnTo>
                        <a:lnTo>
                          <a:pt x="16" y="30"/>
                        </a:lnTo>
                        <a:lnTo>
                          <a:pt x="10" y="32"/>
                        </a:lnTo>
                        <a:lnTo>
                          <a:pt x="6" y="34"/>
                        </a:lnTo>
                        <a:lnTo>
                          <a:pt x="2" y="40"/>
                        </a:lnTo>
                        <a:lnTo>
                          <a:pt x="0" y="44"/>
                        </a:lnTo>
                        <a:lnTo>
                          <a:pt x="0" y="238"/>
                        </a:lnTo>
                        <a:lnTo>
                          <a:pt x="0" y="238"/>
                        </a:lnTo>
                        <a:lnTo>
                          <a:pt x="2" y="242"/>
                        </a:lnTo>
                        <a:lnTo>
                          <a:pt x="6" y="248"/>
                        </a:lnTo>
                        <a:lnTo>
                          <a:pt x="10" y="250"/>
                        </a:lnTo>
                        <a:lnTo>
                          <a:pt x="16" y="252"/>
                        </a:lnTo>
                        <a:lnTo>
                          <a:pt x="28" y="252"/>
                        </a:lnTo>
                        <a:close/>
                        <a:moveTo>
                          <a:pt x="44" y="42"/>
                        </a:moveTo>
                        <a:lnTo>
                          <a:pt x="44" y="42"/>
                        </a:lnTo>
                        <a:lnTo>
                          <a:pt x="50" y="38"/>
                        </a:lnTo>
                        <a:lnTo>
                          <a:pt x="60" y="36"/>
                        </a:lnTo>
                        <a:lnTo>
                          <a:pt x="72" y="36"/>
                        </a:lnTo>
                        <a:lnTo>
                          <a:pt x="78" y="36"/>
                        </a:lnTo>
                        <a:lnTo>
                          <a:pt x="78" y="28"/>
                        </a:lnTo>
                        <a:lnTo>
                          <a:pt x="78" y="28"/>
                        </a:lnTo>
                        <a:lnTo>
                          <a:pt x="80" y="28"/>
                        </a:lnTo>
                        <a:lnTo>
                          <a:pt x="80" y="28"/>
                        </a:lnTo>
                        <a:lnTo>
                          <a:pt x="82" y="22"/>
                        </a:lnTo>
                        <a:lnTo>
                          <a:pt x="86" y="18"/>
                        </a:lnTo>
                        <a:lnTo>
                          <a:pt x="86" y="18"/>
                        </a:lnTo>
                        <a:lnTo>
                          <a:pt x="94" y="16"/>
                        </a:lnTo>
                        <a:lnTo>
                          <a:pt x="94" y="16"/>
                        </a:lnTo>
                        <a:lnTo>
                          <a:pt x="102" y="18"/>
                        </a:lnTo>
                        <a:lnTo>
                          <a:pt x="102" y="18"/>
                        </a:lnTo>
                        <a:lnTo>
                          <a:pt x="108" y="22"/>
                        </a:lnTo>
                        <a:lnTo>
                          <a:pt x="110" y="28"/>
                        </a:lnTo>
                        <a:lnTo>
                          <a:pt x="110" y="28"/>
                        </a:lnTo>
                        <a:lnTo>
                          <a:pt x="110" y="28"/>
                        </a:lnTo>
                        <a:lnTo>
                          <a:pt x="110" y="36"/>
                        </a:lnTo>
                        <a:lnTo>
                          <a:pt x="118" y="36"/>
                        </a:lnTo>
                        <a:lnTo>
                          <a:pt x="128" y="36"/>
                        </a:lnTo>
                        <a:lnTo>
                          <a:pt x="128" y="36"/>
                        </a:lnTo>
                        <a:lnTo>
                          <a:pt x="138" y="38"/>
                        </a:lnTo>
                        <a:lnTo>
                          <a:pt x="144" y="42"/>
                        </a:lnTo>
                        <a:lnTo>
                          <a:pt x="144" y="42"/>
                        </a:lnTo>
                        <a:lnTo>
                          <a:pt x="146" y="46"/>
                        </a:lnTo>
                        <a:lnTo>
                          <a:pt x="96" y="46"/>
                        </a:lnTo>
                        <a:lnTo>
                          <a:pt x="94" y="46"/>
                        </a:lnTo>
                        <a:lnTo>
                          <a:pt x="92" y="46"/>
                        </a:lnTo>
                        <a:lnTo>
                          <a:pt x="42" y="46"/>
                        </a:lnTo>
                        <a:lnTo>
                          <a:pt x="42" y="46"/>
                        </a:lnTo>
                        <a:lnTo>
                          <a:pt x="44" y="42"/>
                        </a:lnTo>
                        <a:lnTo>
                          <a:pt x="44" y="42"/>
                        </a:lnTo>
                        <a:close/>
                        <a:moveTo>
                          <a:pt x="18" y="44"/>
                        </a:moveTo>
                        <a:lnTo>
                          <a:pt x="18" y="44"/>
                        </a:lnTo>
                        <a:lnTo>
                          <a:pt x="26" y="44"/>
                        </a:lnTo>
                        <a:lnTo>
                          <a:pt x="26" y="44"/>
                        </a:lnTo>
                        <a:lnTo>
                          <a:pt x="26" y="50"/>
                        </a:lnTo>
                        <a:lnTo>
                          <a:pt x="26" y="54"/>
                        </a:lnTo>
                        <a:lnTo>
                          <a:pt x="26" y="62"/>
                        </a:lnTo>
                        <a:lnTo>
                          <a:pt x="34" y="62"/>
                        </a:lnTo>
                        <a:lnTo>
                          <a:pt x="92" y="62"/>
                        </a:lnTo>
                        <a:lnTo>
                          <a:pt x="94" y="62"/>
                        </a:lnTo>
                        <a:lnTo>
                          <a:pt x="96" y="62"/>
                        </a:lnTo>
                        <a:lnTo>
                          <a:pt x="156" y="62"/>
                        </a:lnTo>
                        <a:lnTo>
                          <a:pt x="162" y="62"/>
                        </a:lnTo>
                        <a:lnTo>
                          <a:pt x="164" y="54"/>
                        </a:lnTo>
                        <a:lnTo>
                          <a:pt x="164" y="54"/>
                        </a:lnTo>
                        <a:lnTo>
                          <a:pt x="164" y="50"/>
                        </a:lnTo>
                        <a:lnTo>
                          <a:pt x="162" y="44"/>
                        </a:lnTo>
                        <a:lnTo>
                          <a:pt x="162" y="44"/>
                        </a:lnTo>
                        <a:lnTo>
                          <a:pt x="170" y="44"/>
                        </a:lnTo>
                        <a:lnTo>
                          <a:pt x="170" y="44"/>
                        </a:lnTo>
                        <a:lnTo>
                          <a:pt x="170" y="238"/>
                        </a:lnTo>
                        <a:lnTo>
                          <a:pt x="170" y="238"/>
                        </a:lnTo>
                        <a:lnTo>
                          <a:pt x="94" y="238"/>
                        </a:lnTo>
                        <a:lnTo>
                          <a:pt x="94" y="238"/>
                        </a:lnTo>
                        <a:lnTo>
                          <a:pt x="18" y="238"/>
                        </a:lnTo>
                        <a:lnTo>
                          <a:pt x="18" y="238"/>
                        </a:lnTo>
                        <a:lnTo>
                          <a:pt x="18" y="44"/>
                        </a:lnTo>
                        <a:lnTo>
                          <a:pt x="18" y="4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578" name="Freeform 91"/>
                  <p:cNvSpPr>
                    <a:spLocks/>
                  </p:cNvSpPr>
                  <p:nvPr/>
                </p:nvSpPr>
                <p:spPr bwMode="auto">
                  <a:xfrm>
                    <a:off x="6735840" y="2868334"/>
                    <a:ext cx="59709" cy="52245"/>
                  </a:xfrm>
                  <a:custGeom>
                    <a:avLst/>
                    <a:gdLst>
                      <a:gd name="T0" fmla="*/ 16 w 16"/>
                      <a:gd name="T1" fmla="*/ 6 h 14"/>
                      <a:gd name="T2" fmla="*/ 16 w 16"/>
                      <a:gd name="T3" fmla="*/ 6 h 14"/>
                      <a:gd name="T4" fmla="*/ 16 w 16"/>
                      <a:gd name="T5" fmla="*/ 4 h 14"/>
                      <a:gd name="T6" fmla="*/ 14 w 16"/>
                      <a:gd name="T7" fmla="*/ 2 h 14"/>
                      <a:gd name="T8" fmla="*/ 10 w 16"/>
                      <a:gd name="T9" fmla="*/ 0 h 14"/>
                      <a:gd name="T10" fmla="*/ 8 w 16"/>
                      <a:gd name="T11" fmla="*/ 0 h 14"/>
                      <a:gd name="T12" fmla="*/ 8 w 16"/>
                      <a:gd name="T13" fmla="*/ 0 h 14"/>
                      <a:gd name="T14" fmla="*/ 6 w 16"/>
                      <a:gd name="T15" fmla="*/ 0 h 14"/>
                      <a:gd name="T16" fmla="*/ 2 w 16"/>
                      <a:gd name="T17" fmla="*/ 2 h 14"/>
                      <a:gd name="T18" fmla="*/ 0 w 16"/>
                      <a:gd name="T19" fmla="*/ 4 h 14"/>
                      <a:gd name="T20" fmla="*/ 0 w 16"/>
                      <a:gd name="T21" fmla="*/ 6 h 14"/>
                      <a:gd name="T22" fmla="*/ 0 w 16"/>
                      <a:gd name="T23" fmla="*/ 6 h 14"/>
                      <a:gd name="T24" fmla="*/ 0 w 16"/>
                      <a:gd name="T25" fmla="*/ 10 h 14"/>
                      <a:gd name="T26" fmla="*/ 2 w 16"/>
                      <a:gd name="T27" fmla="*/ 12 h 14"/>
                      <a:gd name="T28" fmla="*/ 6 w 16"/>
                      <a:gd name="T29" fmla="*/ 14 h 14"/>
                      <a:gd name="T30" fmla="*/ 8 w 16"/>
                      <a:gd name="T31" fmla="*/ 14 h 14"/>
                      <a:gd name="T32" fmla="*/ 8 w 16"/>
                      <a:gd name="T33" fmla="*/ 14 h 14"/>
                      <a:gd name="T34" fmla="*/ 10 w 16"/>
                      <a:gd name="T35" fmla="*/ 14 h 14"/>
                      <a:gd name="T36" fmla="*/ 14 w 16"/>
                      <a:gd name="T37" fmla="*/ 12 h 14"/>
                      <a:gd name="T38" fmla="*/ 16 w 16"/>
                      <a:gd name="T39" fmla="*/ 10 h 14"/>
                      <a:gd name="T40" fmla="*/ 16 w 16"/>
                      <a:gd name="T41" fmla="*/ 6 h 14"/>
                      <a:gd name="T42" fmla="*/ 16 w 16"/>
                      <a:gd name="T43" fmla="*/ 6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</a:cxnLst>
                    <a:rect l="0" t="0" r="r" b="b"/>
                    <a:pathLst>
                      <a:path w="16" h="14">
                        <a:moveTo>
                          <a:pt x="16" y="6"/>
                        </a:moveTo>
                        <a:lnTo>
                          <a:pt x="16" y="6"/>
                        </a:lnTo>
                        <a:lnTo>
                          <a:pt x="16" y="4"/>
                        </a:lnTo>
                        <a:lnTo>
                          <a:pt x="14" y="2"/>
                        </a:lnTo>
                        <a:lnTo>
                          <a:pt x="10" y="0"/>
                        </a:lnTo>
                        <a:lnTo>
                          <a:pt x="8" y="0"/>
                        </a:lnTo>
                        <a:lnTo>
                          <a:pt x="8" y="0"/>
                        </a:lnTo>
                        <a:lnTo>
                          <a:pt x="6" y="0"/>
                        </a:lnTo>
                        <a:lnTo>
                          <a:pt x="2" y="2"/>
                        </a:lnTo>
                        <a:lnTo>
                          <a:pt x="0" y="4"/>
                        </a:lnTo>
                        <a:lnTo>
                          <a:pt x="0" y="6"/>
                        </a:lnTo>
                        <a:lnTo>
                          <a:pt x="0" y="6"/>
                        </a:lnTo>
                        <a:lnTo>
                          <a:pt x="0" y="10"/>
                        </a:lnTo>
                        <a:lnTo>
                          <a:pt x="2" y="12"/>
                        </a:lnTo>
                        <a:lnTo>
                          <a:pt x="6" y="14"/>
                        </a:lnTo>
                        <a:lnTo>
                          <a:pt x="8" y="14"/>
                        </a:lnTo>
                        <a:lnTo>
                          <a:pt x="8" y="14"/>
                        </a:lnTo>
                        <a:lnTo>
                          <a:pt x="10" y="14"/>
                        </a:lnTo>
                        <a:lnTo>
                          <a:pt x="14" y="12"/>
                        </a:lnTo>
                        <a:lnTo>
                          <a:pt x="16" y="10"/>
                        </a:lnTo>
                        <a:lnTo>
                          <a:pt x="16" y="6"/>
                        </a:lnTo>
                        <a:lnTo>
                          <a:pt x="16" y="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579" name="Freeform 92"/>
                  <p:cNvSpPr>
                    <a:spLocks/>
                  </p:cNvSpPr>
                  <p:nvPr/>
                </p:nvSpPr>
                <p:spPr bwMode="auto">
                  <a:xfrm>
                    <a:off x="6676131" y="3092243"/>
                    <a:ext cx="291081" cy="52245"/>
                  </a:xfrm>
                  <a:custGeom>
                    <a:avLst/>
                    <a:gdLst>
                      <a:gd name="T0" fmla="*/ 2 w 78"/>
                      <a:gd name="T1" fmla="*/ 14 h 14"/>
                      <a:gd name="T2" fmla="*/ 76 w 78"/>
                      <a:gd name="T3" fmla="*/ 14 h 14"/>
                      <a:gd name="T4" fmla="*/ 76 w 78"/>
                      <a:gd name="T5" fmla="*/ 14 h 14"/>
                      <a:gd name="T6" fmla="*/ 78 w 78"/>
                      <a:gd name="T7" fmla="*/ 14 h 14"/>
                      <a:gd name="T8" fmla="*/ 78 w 78"/>
                      <a:gd name="T9" fmla="*/ 12 h 14"/>
                      <a:gd name="T10" fmla="*/ 78 w 78"/>
                      <a:gd name="T11" fmla="*/ 2 h 14"/>
                      <a:gd name="T12" fmla="*/ 78 w 78"/>
                      <a:gd name="T13" fmla="*/ 2 h 14"/>
                      <a:gd name="T14" fmla="*/ 78 w 78"/>
                      <a:gd name="T15" fmla="*/ 0 h 14"/>
                      <a:gd name="T16" fmla="*/ 76 w 78"/>
                      <a:gd name="T17" fmla="*/ 0 h 14"/>
                      <a:gd name="T18" fmla="*/ 2 w 78"/>
                      <a:gd name="T19" fmla="*/ 0 h 14"/>
                      <a:gd name="T20" fmla="*/ 2 w 78"/>
                      <a:gd name="T21" fmla="*/ 0 h 14"/>
                      <a:gd name="T22" fmla="*/ 0 w 78"/>
                      <a:gd name="T23" fmla="*/ 0 h 14"/>
                      <a:gd name="T24" fmla="*/ 0 w 78"/>
                      <a:gd name="T25" fmla="*/ 2 h 14"/>
                      <a:gd name="T26" fmla="*/ 0 w 78"/>
                      <a:gd name="T27" fmla="*/ 12 h 14"/>
                      <a:gd name="T28" fmla="*/ 0 w 78"/>
                      <a:gd name="T29" fmla="*/ 12 h 14"/>
                      <a:gd name="T30" fmla="*/ 0 w 78"/>
                      <a:gd name="T31" fmla="*/ 14 h 14"/>
                      <a:gd name="T32" fmla="*/ 2 w 78"/>
                      <a:gd name="T33" fmla="*/ 14 h 14"/>
                      <a:gd name="T34" fmla="*/ 2 w 78"/>
                      <a:gd name="T35" fmla="*/ 14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78" h="14">
                        <a:moveTo>
                          <a:pt x="2" y="14"/>
                        </a:moveTo>
                        <a:lnTo>
                          <a:pt x="76" y="14"/>
                        </a:lnTo>
                        <a:lnTo>
                          <a:pt x="76" y="14"/>
                        </a:lnTo>
                        <a:lnTo>
                          <a:pt x="78" y="14"/>
                        </a:lnTo>
                        <a:lnTo>
                          <a:pt x="78" y="12"/>
                        </a:lnTo>
                        <a:lnTo>
                          <a:pt x="78" y="2"/>
                        </a:lnTo>
                        <a:lnTo>
                          <a:pt x="78" y="2"/>
                        </a:lnTo>
                        <a:lnTo>
                          <a:pt x="78" y="0"/>
                        </a:lnTo>
                        <a:lnTo>
                          <a:pt x="76" y="0"/>
                        </a:ln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0"/>
                        </a:lnTo>
                        <a:lnTo>
                          <a:pt x="0" y="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0" y="14"/>
                        </a:lnTo>
                        <a:lnTo>
                          <a:pt x="2" y="14"/>
                        </a:lnTo>
                        <a:lnTo>
                          <a:pt x="2" y="1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580" name="Freeform 93"/>
                  <p:cNvSpPr>
                    <a:spLocks/>
                  </p:cNvSpPr>
                  <p:nvPr/>
                </p:nvSpPr>
                <p:spPr bwMode="auto">
                  <a:xfrm>
                    <a:off x="6564177" y="3092243"/>
                    <a:ext cx="52245" cy="52245"/>
                  </a:xfrm>
                  <a:custGeom>
                    <a:avLst/>
                    <a:gdLst>
                      <a:gd name="T0" fmla="*/ 12 w 14"/>
                      <a:gd name="T1" fmla="*/ 0 h 14"/>
                      <a:gd name="T2" fmla="*/ 2 w 14"/>
                      <a:gd name="T3" fmla="*/ 0 h 14"/>
                      <a:gd name="T4" fmla="*/ 2 w 14"/>
                      <a:gd name="T5" fmla="*/ 0 h 14"/>
                      <a:gd name="T6" fmla="*/ 0 w 14"/>
                      <a:gd name="T7" fmla="*/ 0 h 14"/>
                      <a:gd name="T8" fmla="*/ 0 w 14"/>
                      <a:gd name="T9" fmla="*/ 2 h 14"/>
                      <a:gd name="T10" fmla="*/ 0 w 14"/>
                      <a:gd name="T11" fmla="*/ 12 h 14"/>
                      <a:gd name="T12" fmla="*/ 0 w 14"/>
                      <a:gd name="T13" fmla="*/ 12 h 14"/>
                      <a:gd name="T14" fmla="*/ 0 w 14"/>
                      <a:gd name="T15" fmla="*/ 14 h 14"/>
                      <a:gd name="T16" fmla="*/ 2 w 14"/>
                      <a:gd name="T17" fmla="*/ 14 h 14"/>
                      <a:gd name="T18" fmla="*/ 12 w 14"/>
                      <a:gd name="T19" fmla="*/ 14 h 14"/>
                      <a:gd name="T20" fmla="*/ 12 w 14"/>
                      <a:gd name="T21" fmla="*/ 14 h 14"/>
                      <a:gd name="T22" fmla="*/ 14 w 14"/>
                      <a:gd name="T23" fmla="*/ 14 h 14"/>
                      <a:gd name="T24" fmla="*/ 14 w 14"/>
                      <a:gd name="T25" fmla="*/ 12 h 14"/>
                      <a:gd name="T26" fmla="*/ 14 w 14"/>
                      <a:gd name="T27" fmla="*/ 2 h 14"/>
                      <a:gd name="T28" fmla="*/ 14 w 14"/>
                      <a:gd name="T29" fmla="*/ 2 h 14"/>
                      <a:gd name="T30" fmla="*/ 14 w 14"/>
                      <a:gd name="T31" fmla="*/ 0 h 14"/>
                      <a:gd name="T32" fmla="*/ 12 w 14"/>
                      <a:gd name="T33" fmla="*/ 0 h 14"/>
                      <a:gd name="T34" fmla="*/ 12 w 14"/>
                      <a:gd name="T35" fmla="*/ 0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14" h="14">
                        <a:moveTo>
                          <a:pt x="12" y="0"/>
                        </a:move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0"/>
                        </a:lnTo>
                        <a:lnTo>
                          <a:pt x="0" y="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0" y="14"/>
                        </a:lnTo>
                        <a:lnTo>
                          <a:pt x="2" y="14"/>
                        </a:lnTo>
                        <a:lnTo>
                          <a:pt x="12" y="14"/>
                        </a:lnTo>
                        <a:lnTo>
                          <a:pt x="12" y="14"/>
                        </a:lnTo>
                        <a:lnTo>
                          <a:pt x="14" y="14"/>
                        </a:lnTo>
                        <a:lnTo>
                          <a:pt x="14" y="12"/>
                        </a:lnTo>
                        <a:lnTo>
                          <a:pt x="14" y="2"/>
                        </a:lnTo>
                        <a:lnTo>
                          <a:pt x="14" y="2"/>
                        </a:lnTo>
                        <a:lnTo>
                          <a:pt x="14" y="0"/>
                        </a:lnTo>
                        <a:lnTo>
                          <a:pt x="12" y="0"/>
                        </a:lnTo>
                        <a:lnTo>
                          <a:pt x="12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581" name="Freeform 94"/>
                  <p:cNvSpPr>
                    <a:spLocks/>
                  </p:cNvSpPr>
                  <p:nvPr/>
                </p:nvSpPr>
                <p:spPr bwMode="auto">
                  <a:xfrm>
                    <a:off x="6676131" y="3226588"/>
                    <a:ext cx="291081" cy="52245"/>
                  </a:xfrm>
                  <a:custGeom>
                    <a:avLst/>
                    <a:gdLst>
                      <a:gd name="T0" fmla="*/ 2 w 78"/>
                      <a:gd name="T1" fmla="*/ 14 h 14"/>
                      <a:gd name="T2" fmla="*/ 76 w 78"/>
                      <a:gd name="T3" fmla="*/ 14 h 14"/>
                      <a:gd name="T4" fmla="*/ 76 w 78"/>
                      <a:gd name="T5" fmla="*/ 14 h 14"/>
                      <a:gd name="T6" fmla="*/ 78 w 78"/>
                      <a:gd name="T7" fmla="*/ 14 h 14"/>
                      <a:gd name="T8" fmla="*/ 78 w 78"/>
                      <a:gd name="T9" fmla="*/ 12 h 14"/>
                      <a:gd name="T10" fmla="*/ 78 w 78"/>
                      <a:gd name="T11" fmla="*/ 2 h 14"/>
                      <a:gd name="T12" fmla="*/ 78 w 78"/>
                      <a:gd name="T13" fmla="*/ 2 h 14"/>
                      <a:gd name="T14" fmla="*/ 78 w 78"/>
                      <a:gd name="T15" fmla="*/ 2 h 14"/>
                      <a:gd name="T16" fmla="*/ 76 w 78"/>
                      <a:gd name="T17" fmla="*/ 0 h 14"/>
                      <a:gd name="T18" fmla="*/ 2 w 78"/>
                      <a:gd name="T19" fmla="*/ 0 h 14"/>
                      <a:gd name="T20" fmla="*/ 2 w 78"/>
                      <a:gd name="T21" fmla="*/ 0 h 14"/>
                      <a:gd name="T22" fmla="*/ 0 w 78"/>
                      <a:gd name="T23" fmla="*/ 2 h 14"/>
                      <a:gd name="T24" fmla="*/ 0 w 78"/>
                      <a:gd name="T25" fmla="*/ 2 h 14"/>
                      <a:gd name="T26" fmla="*/ 0 w 78"/>
                      <a:gd name="T27" fmla="*/ 12 h 14"/>
                      <a:gd name="T28" fmla="*/ 0 w 78"/>
                      <a:gd name="T29" fmla="*/ 12 h 14"/>
                      <a:gd name="T30" fmla="*/ 0 w 78"/>
                      <a:gd name="T31" fmla="*/ 14 h 14"/>
                      <a:gd name="T32" fmla="*/ 2 w 78"/>
                      <a:gd name="T33" fmla="*/ 14 h 14"/>
                      <a:gd name="T34" fmla="*/ 2 w 78"/>
                      <a:gd name="T35" fmla="*/ 14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78" h="14">
                        <a:moveTo>
                          <a:pt x="2" y="14"/>
                        </a:moveTo>
                        <a:lnTo>
                          <a:pt x="76" y="14"/>
                        </a:lnTo>
                        <a:lnTo>
                          <a:pt x="76" y="14"/>
                        </a:lnTo>
                        <a:lnTo>
                          <a:pt x="78" y="14"/>
                        </a:lnTo>
                        <a:lnTo>
                          <a:pt x="78" y="12"/>
                        </a:lnTo>
                        <a:lnTo>
                          <a:pt x="78" y="2"/>
                        </a:lnTo>
                        <a:lnTo>
                          <a:pt x="78" y="2"/>
                        </a:lnTo>
                        <a:lnTo>
                          <a:pt x="78" y="2"/>
                        </a:lnTo>
                        <a:lnTo>
                          <a:pt x="76" y="0"/>
                        </a:ln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2"/>
                        </a:lnTo>
                        <a:lnTo>
                          <a:pt x="0" y="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0" y="14"/>
                        </a:lnTo>
                        <a:lnTo>
                          <a:pt x="2" y="14"/>
                        </a:lnTo>
                        <a:lnTo>
                          <a:pt x="2" y="1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582" name="Freeform 95"/>
                  <p:cNvSpPr>
                    <a:spLocks/>
                  </p:cNvSpPr>
                  <p:nvPr/>
                </p:nvSpPr>
                <p:spPr bwMode="auto">
                  <a:xfrm>
                    <a:off x="6564177" y="3226588"/>
                    <a:ext cx="52245" cy="52245"/>
                  </a:xfrm>
                  <a:custGeom>
                    <a:avLst/>
                    <a:gdLst>
                      <a:gd name="T0" fmla="*/ 12 w 14"/>
                      <a:gd name="T1" fmla="*/ 0 h 14"/>
                      <a:gd name="T2" fmla="*/ 2 w 14"/>
                      <a:gd name="T3" fmla="*/ 0 h 14"/>
                      <a:gd name="T4" fmla="*/ 2 w 14"/>
                      <a:gd name="T5" fmla="*/ 0 h 14"/>
                      <a:gd name="T6" fmla="*/ 0 w 14"/>
                      <a:gd name="T7" fmla="*/ 2 h 14"/>
                      <a:gd name="T8" fmla="*/ 0 w 14"/>
                      <a:gd name="T9" fmla="*/ 2 h 14"/>
                      <a:gd name="T10" fmla="*/ 0 w 14"/>
                      <a:gd name="T11" fmla="*/ 12 h 14"/>
                      <a:gd name="T12" fmla="*/ 0 w 14"/>
                      <a:gd name="T13" fmla="*/ 12 h 14"/>
                      <a:gd name="T14" fmla="*/ 0 w 14"/>
                      <a:gd name="T15" fmla="*/ 14 h 14"/>
                      <a:gd name="T16" fmla="*/ 2 w 14"/>
                      <a:gd name="T17" fmla="*/ 14 h 14"/>
                      <a:gd name="T18" fmla="*/ 12 w 14"/>
                      <a:gd name="T19" fmla="*/ 14 h 14"/>
                      <a:gd name="T20" fmla="*/ 12 w 14"/>
                      <a:gd name="T21" fmla="*/ 14 h 14"/>
                      <a:gd name="T22" fmla="*/ 14 w 14"/>
                      <a:gd name="T23" fmla="*/ 14 h 14"/>
                      <a:gd name="T24" fmla="*/ 14 w 14"/>
                      <a:gd name="T25" fmla="*/ 12 h 14"/>
                      <a:gd name="T26" fmla="*/ 14 w 14"/>
                      <a:gd name="T27" fmla="*/ 2 h 14"/>
                      <a:gd name="T28" fmla="*/ 14 w 14"/>
                      <a:gd name="T29" fmla="*/ 2 h 14"/>
                      <a:gd name="T30" fmla="*/ 14 w 14"/>
                      <a:gd name="T31" fmla="*/ 2 h 14"/>
                      <a:gd name="T32" fmla="*/ 12 w 14"/>
                      <a:gd name="T33" fmla="*/ 0 h 14"/>
                      <a:gd name="T34" fmla="*/ 12 w 14"/>
                      <a:gd name="T35" fmla="*/ 0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14" h="14">
                        <a:moveTo>
                          <a:pt x="12" y="0"/>
                        </a:move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2"/>
                        </a:lnTo>
                        <a:lnTo>
                          <a:pt x="0" y="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0" y="14"/>
                        </a:lnTo>
                        <a:lnTo>
                          <a:pt x="2" y="14"/>
                        </a:lnTo>
                        <a:lnTo>
                          <a:pt x="12" y="14"/>
                        </a:lnTo>
                        <a:lnTo>
                          <a:pt x="12" y="14"/>
                        </a:lnTo>
                        <a:lnTo>
                          <a:pt x="14" y="14"/>
                        </a:lnTo>
                        <a:lnTo>
                          <a:pt x="14" y="12"/>
                        </a:lnTo>
                        <a:lnTo>
                          <a:pt x="14" y="2"/>
                        </a:lnTo>
                        <a:lnTo>
                          <a:pt x="14" y="2"/>
                        </a:lnTo>
                        <a:lnTo>
                          <a:pt x="14" y="2"/>
                        </a:lnTo>
                        <a:lnTo>
                          <a:pt x="12" y="0"/>
                        </a:lnTo>
                        <a:lnTo>
                          <a:pt x="12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583" name="Freeform 96"/>
                  <p:cNvSpPr>
                    <a:spLocks/>
                  </p:cNvSpPr>
                  <p:nvPr/>
                </p:nvSpPr>
                <p:spPr bwMode="auto">
                  <a:xfrm>
                    <a:off x="6676131" y="3360933"/>
                    <a:ext cx="291081" cy="59709"/>
                  </a:xfrm>
                  <a:custGeom>
                    <a:avLst/>
                    <a:gdLst>
                      <a:gd name="T0" fmla="*/ 2 w 78"/>
                      <a:gd name="T1" fmla="*/ 16 h 16"/>
                      <a:gd name="T2" fmla="*/ 76 w 78"/>
                      <a:gd name="T3" fmla="*/ 16 h 16"/>
                      <a:gd name="T4" fmla="*/ 76 w 78"/>
                      <a:gd name="T5" fmla="*/ 16 h 16"/>
                      <a:gd name="T6" fmla="*/ 78 w 78"/>
                      <a:gd name="T7" fmla="*/ 14 h 16"/>
                      <a:gd name="T8" fmla="*/ 78 w 78"/>
                      <a:gd name="T9" fmla="*/ 14 h 16"/>
                      <a:gd name="T10" fmla="*/ 78 w 78"/>
                      <a:gd name="T11" fmla="*/ 4 h 16"/>
                      <a:gd name="T12" fmla="*/ 78 w 78"/>
                      <a:gd name="T13" fmla="*/ 4 h 16"/>
                      <a:gd name="T14" fmla="*/ 78 w 78"/>
                      <a:gd name="T15" fmla="*/ 2 h 16"/>
                      <a:gd name="T16" fmla="*/ 76 w 78"/>
                      <a:gd name="T17" fmla="*/ 0 h 16"/>
                      <a:gd name="T18" fmla="*/ 2 w 78"/>
                      <a:gd name="T19" fmla="*/ 0 h 16"/>
                      <a:gd name="T20" fmla="*/ 2 w 78"/>
                      <a:gd name="T21" fmla="*/ 0 h 16"/>
                      <a:gd name="T22" fmla="*/ 0 w 78"/>
                      <a:gd name="T23" fmla="*/ 2 h 16"/>
                      <a:gd name="T24" fmla="*/ 0 w 78"/>
                      <a:gd name="T25" fmla="*/ 4 h 16"/>
                      <a:gd name="T26" fmla="*/ 0 w 78"/>
                      <a:gd name="T27" fmla="*/ 14 h 16"/>
                      <a:gd name="T28" fmla="*/ 0 w 78"/>
                      <a:gd name="T29" fmla="*/ 14 h 16"/>
                      <a:gd name="T30" fmla="*/ 0 w 78"/>
                      <a:gd name="T31" fmla="*/ 14 h 16"/>
                      <a:gd name="T32" fmla="*/ 2 w 78"/>
                      <a:gd name="T33" fmla="*/ 16 h 16"/>
                      <a:gd name="T34" fmla="*/ 2 w 78"/>
                      <a:gd name="T35" fmla="*/ 16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78" h="16">
                        <a:moveTo>
                          <a:pt x="2" y="16"/>
                        </a:moveTo>
                        <a:lnTo>
                          <a:pt x="76" y="16"/>
                        </a:lnTo>
                        <a:lnTo>
                          <a:pt x="76" y="16"/>
                        </a:lnTo>
                        <a:lnTo>
                          <a:pt x="78" y="14"/>
                        </a:lnTo>
                        <a:lnTo>
                          <a:pt x="78" y="14"/>
                        </a:lnTo>
                        <a:lnTo>
                          <a:pt x="78" y="4"/>
                        </a:lnTo>
                        <a:lnTo>
                          <a:pt x="78" y="4"/>
                        </a:lnTo>
                        <a:lnTo>
                          <a:pt x="78" y="2"/>
                        </a:lnTo>
                        <a:lnTo>
                          <a:pt x="76" y="0"/>
                        </a:ln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2"/>
                        </a:lnTo>
                        <a:lnTo>
                          <a:pt x="0" y="4"/>
                        </a:lnTo>
                        <a:lnTo>
                          <a:pt x="0" y="14"/>
                        </a:lnTo>
                        <a:lnTo>
                          <a:pt x="0" y="14"/>
                        </a:lnTo>
                        <a:lnTo>
                          <a:pt x="0" y="14"/>
                        </a:lnTo>
                        <a:lnTo>
                          <a:pt x="2" y="16"/>
                        </a:lnTo>
                        <a:lnTo>
                          <a:pt x="2" y="1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584" name="Freeform 97"/>
                  <p:cNvSpPr>
                    <a:spLocks/>
                  </p:cNvSpPr>
                  <p:nvPr/>
                </p:nvSpPr>
                <p:spPr bwMode="auto">
                  <a:xfrm>
                    <a:off x="6564177" y="3360933"/>
                    <a:ext cx="52245" cy="59709"/>
                  </a:xfrm>
                  <a:custGeom>
                    <a:avLst/>
                    <a:gdLst>
                      <a:gd name="T0" fmla="*/ 12 w 14"/>
                      <a:gd name="T1" fmla="*/ 0 h 16"/>
                      <a:gd name="T2" fmla="*/ 2 w 14"/>
                      <a:gd name="T3" fmla="*/ 0 h 16"/>
                      <a:gd name="T4" fmla="*/ 2 w 14"/>
                      <a:gd name="T5" fmla="*/ 0 h 16"/>
                      <a:gd name="T6" fmla="*/ 0 w 14"/>
                      <a:gd name="T7" fmla="*/ 2 h 16"/>
                      <a:gd name="T8" fmla="*/ 0 w 14"/>
                      <a:gd name="T9" fmla="*/ 4 h 16"/>
                      <a:gd name="T10" fmla="*/ 0 w 14"/>
                      <a:gd name="T11" fmla="*/ 14 h 16"/>
                      <a:gd name="T12" fmla="*/ 0 w 14"/>
                      <a:gd name="T13" fmla="*/ 14 h 16"/>
                      <a:gd name="T14" fmla="*/ 0 w 14"/>
                      <a:gd name="T15" fmla="*/ 14 h 16"/>
                      <a:gd name="T16" fmla="*/ 2 w 14"/>
                      <a:gd name="T17" fmla="*/ 16 h 16"/>
                      <a:gd name="T18" fmla="*/ 12 w 14"/>
                      <a:gd name="T19" fmla="*/ 16 h 16"/>
                      <a:gd name="T20" fmla="*/ 12 w 14"/>
                      <a:gd name="T21" fmla="*/ 16 h 16"/>
                      <a:gd name="T22" fmla="*/ 14 w 14"/>
                      <a:gd name="T23" fmla="*/ 14 h 16"/>
                      <a:gd name="T24" fmla="*/ 14 w 14"/>
                      <a:gd name="T25" fmla="*/ 14 h 16"/>
                      <a:gd name="T26" fmla="*/ 14 w 14"/>
                      <a:gd name="T27" fmla="*/ 4 h 16"/>
                      <a:gd name="T28" fmla="*/ 14 w 14"/>
                      <a:gd name="T29" fmla="*/ 4 h 16"/>
                      <a:gd name="T30" fmla="*/ 14 w 14"/>
                      <a:gd name="T31" fmla="*/ 2 h 16"/>
                      <a:gd name="T32" fmla="*/ 12 w 14"/>
                      <a:gd name="T33" fmla="*/ 0 h 16"/>
                      <a:gd name="T34" fmla="*/ 12 w 14"/>
                      <a:gd name="T35" fmla="*/ 0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14" h="16">
                        <a:moveTo>
                          <a:pt x="12" y="0"/>
                        </a:move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2"/>
                        </a:lnTo>
                        <a:lnTo>
                          <a:pt x="0" y="4"/>
                        </a:lnTo>
                        <a:lnTo>
                          <a:pt x="0" y="14"/>
                        </a:lnTo>
                        <a:lnTo>
                          <a:pt x="0" y="14"/>
                        </a:lnTo>
                        <a:lnTo>
                          <a:pt x="0" y="14"/>
                        </a:lnTo>
                        <a:lnTo>
                          <a:pt x="2" y="16"/>
                        </a:lnTo>
                        <a:lnTo>
                          <a:pt x="12" y="16"/>
                        </a:lnTo>
                        <a:lnTo>
                          <a:pt x="12" y="16"/>
                        </a:lnTo>
                        <a:lnTo>
                          <a:pt x="14" y="14"/>
                        </a:lnTo>
                        <a:lnTo>
                          <a:pt x="14" y="14"/>
                        </a:lnTo>
                        <a:lnTo>
                          <a:pt x="14" y="4"/>
                        </a:lnTo>
                        <a:lnTo>
                          <a:pt x="14" y="4"/>
                        </a:lnTo>
                        <a:lnTo>
                          <a:pt x="14" y="2"/>
                        </a:lnTo>
                        <a:lnTo>
                          <a:pt x="12" y="0"/>
                        </a:lnTo>
                        <a:lnTo>
                          <a:pt x="12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585" name="Freeform 98"/>
                  <p:cNvSpPr>
                    <a:spLocks/>
                  </p:cNvSpPr>
                  <p:nvPr/>
                </p:nvSpPr>
                <p:spPr bwMode="auto">
                  <a:xfrm>
                    <a:off x="6676131" y="3502741"/>
                    <a:ext cx="186590" cy="52245"/>
                  </a:xfrm>
                  <a:custGeom>
                    <a:avLst/>
                    <a:gdLst>
                      <a:gd name="T0" fmla="*/ 50 w 50"/>
                      <a:gd name="T1" fmla="*/ 12 h 14"/>
                      <a:gd name="T2" fmla="*/ 50 w 50"/>
                      <a:gd name="T3" fmla="*/ 2 h 14"/>
                      <a:gd name="T4" fmla="*/ 50 w 50"/>
                      <a:gd name="T5" fmla="*/ 2 h 14"/>
                      <a:gd name="T6" fmla="*/ 48 w 50"/>
                      <a:gd name="T7" fmla="*/ 0 h 14"/>
                      <a:gd name="T8" fmla="*/ 48 w 50"/>
                      <a:gd name="T9" fmla="*/ 0 h 14"/>
                      <a:gd name="T10" fmla="*/ 2 w 50"/>
                      <a:gd name="T11" fmla="*/ 0 h 14"/>
                      <a:gd name="T12" fmla="*/ 2 w 50"/>
                      <a:gd name="T13" fmla="*/ 0 h 14"/>
                      <a:gd name="T14" fmla="*/ 0 w 50"/>
                      <a:gd name="T15" fmla="*/ 0 h 14"/>
                      <a:gd name="T16" fmla="*/ 0 w 50"/>
                      <a:gd name="T17" fmla="*/ 2 h 14"/>
                      <a:gd name="T18" fmla="*/ 0 w 50"/>
                      <a:gd name="T19" fmla="*/ 12 h 14"/>
                      <a:gd name="T20" fmla="*/ 0 w 50"/>
                      <a:gd name="T21" fmla="*/ 12 h 14"/>
                      <a:gd name="T22" fmla="*/ 0 w 50"/>
                      <a:gd name="T23" fmla="*/ 12 h 14"/>
                      <a:gd name="T24" fmla="*/ 2 w 50"/>
                      <a:gd name="T25" fmla="*/ 14 h 14"/>
                      <a:gd name="T26" fmla="*/ 48 w 50"/>
                      <a:gd name="T27" fmla="*/ 14 h 14"/>
                      <a:gd name="T28" fmla="*/ 48 w 50"/>
                      <a:gd name="T29" fmla="*/ 14 h 14"/>
                      <a:gd name="T30" fmla="*/ 48 w 50"/>
                      <a:gd name="T31" fmla="*/ 12 h 14"/>
                      <a:gd name="T32" fmla="*/ 50 w 50"/>
                      <a:gd name="T33" fmla="*/ 12 h 14"/>
                      <a:gd name="T34" fmla="*/ 50 w 50"/>
                      <a:gd name="T35" fmla="*/ 12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50" h="14">
                        <a:moveTo>
                          <a:pt x="50" y="12"/>
                        </a:moveTo>
                        <a:lnTo>
                          <a:pt x="50" y="2"/>
                        </a:lnTo>
                        <a:lnTo>
                          <a:pt x="50" y="2"/>
                        </a:lnTo>
                        <a:lnTo>
                          <a:pt x="48" y="0"/>
                        </a:lnTo>
                        <a:lnTo>
                          <a:pt x="48" y="0"/>
                        </a:ln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0"/>
                        </a:lnTo>
                        <a:lnTo>
                          <a:pt x="0" y="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2" y="14"/>
                        </a:lnTo>
                        <a:lnTo>
                          <a:pt x="48" y="14"/>
                        </a:lnTo>
                        <a:lnTo>
                          <a:pt x="48" y="14"/>
                        </a:lnTo>
                        <a:lnTo>
                          <a:pt x="48" y="12"/>
                        </a:lnTo>
                        <a:lnTo>
                          <a:pt x="50" y="12"/>
                        </a:lnTo>
                        <a:lnTo>
                          <a:pt x="50" y="1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586" name="Freeform 99"/>
                  <p:cNvSpPr>
                    <a:spLocks/>
                  </p:cNvSpPr>
                  <p:nvPr/>
                </p:nvSpPr>
                <p:spPr bwMode="auto">
                  <a:xfrm>
                    <a:off x="6564177" y="3502741"/>
                    <a:ext cx="52245" cy="52245"/>
                  </a:xfrm>
                  <a:custGeom>
                    <a:avLst/>
                    <a:gdLst>
                      <a:gd name="T0" fmla="*/ 12 w 14"/>
                      <a:gd name="T1" fmla="*/ 0 h 14"/>
                      <a:gd name="T2" fmla="*/ 2 w 14"/>
                      <a:gd name="T3" fmla="*/ 0 h 14"/>
                      <a:gd name="T4" fmla="*/ 2 w 14"/>
                      <a:gd name="T5" fmla="*/ 0 h 14"/>
                      <a:gd name="T6" fmla="*/ 0 w 14"/>
                      <a:gd name="T7" fmla="*/ 0 h 14"/>
                      <a:gd name="T8" fmla="*/ 0 w 14"/>
                      <a:gd name="T9" fmla="*/ 2 h 14"/>
                      <a:gd name="T10" fmla="*/ 0 w 14"/>
                      <a:gd name="T11" fmla="*/ 12 h 14"/>
                      <a:gd name="T12" fmla="*/ 0 w 14"/>
                      <a:gd name="T13" fmla="*/ 12 h 14"/>
                      <a:gd name="T14" fmla="*/ 0 w 14"/>
                      <a:gd name="T15" fmla="*/ 12 h 14"/>
                      <a:gd name="T16" fmla="*/ 2 w 14"/>
                      <a:gd name="T17" fmla="*/ 14 h 14"/>
                      <a:gd name="T18" fmla="*/ 12 w 14"/>
                      <a:gd name="T19" fmla="*/ 14 h 14"/>
                      <a:gd name="T20" fmla="*/ 12 w 14"/>
                      <a:gd name="T21" fmla="*/ 14 h 14"/>
                      <a:gd name="T22" fmla="*/ 14 w 14"/>
                      <a:gd name="T23" fmla="*/ 12 h 14"/>
                      <a:gd name="T24" fmla="*/ 14 w 14"/>
                      <a:gd name="T25" fmla="*/ 12 h 14"/>
                      <a:gd name="T26" fmla="*/ 14 w 14"/>
                      <a:gd name="T27" fmla="*/ 2 h 14"/>
                      <a:gd name="T28" fmla="*/ 14 w 14"/>
                      <a:gd name="T29" fmla="*/ 2 h 14"/>
                      <a:gd name="T30" fmla="*/ 14 w 14"/>
                      <a:gd name="T31" fmla="*/ 0 h 14"/>
                      <a:gd name="T32" fmla="*/ 12 w 14"/>
                      <a:gd name="T33" fmla="*/ 0 h 14"/>
                      <a:gd name="T34" fmla="*/ 12 w 14"/>
                      <a:gd name="T35" fmla="*/ 0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14" h="14">
                        <a:moveTo>
                          <a:pt x="12" y="0"/>
                        </a:move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0"/>
                        </a:lnTo>
                        <a:lnTo>
                          <a:pt x="0" y="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2" y="14"/>
                        </a:lnTo>
                        <a:lnTo>
                          <a:pt x="12" y="14"/>
                        </a:lnTo>
                        <a:lnTo>
                          <a:pt x="12" y="14"/>
                        </a:lnTo>
                        <a:lnTo>
                          <a:pt x="14" y="12"/>
                        </a:lnTo>
                        <a:lnTo>
                          <a:pt x="14" y="12"/>
                        </a:lnTo>
                        <a:lnTo>
                          <a:pt x="14" y="2"/>
                        </a:lnTo>
                        <a:lnTo>
                          <a:pt x="14" y="2"/>
                        </a:lnTo>
                        <a:lnTo>
                          <a:pt x="14" y="0"/>
                        </a:lnTo>
                        <a:lnTo>
                          <a:pt x="12" y="0"/>
                        </a:lnTo>
                        <a:lnTo>
                          <a:pt x="12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</p:grpSp>
            <p:grpSp>
              <p:nvGrpSpPr>
                <p:cNvPr id="555" name="그룹 554"/>
                <p:cNvGrpSpPr/>
                <p:nvPr/>
              </p:nvGrpSpPr>
              <p:grpSpPr>
                <a:xfrm>
                  <a:off x="6023938" y="7549761"/>
                  <a:ext cx="322351" cy="436732"/>
                  <a:chOff x="6414905" y="2778771"/>
                  <a:chExt cx="694116" cy="940415"/>
                </a:xfrm>
                <a:grpFill/>
              </p:grpSpPr>
              <p:sp>
                <p:nvSpPr>
                  <p:cNvPr id="567" name="Freeform 90"/>
                  <p:cNvSpPr>
                    <a:spLocks noEditPoints="1"/>
                  </p:cNvSpPr>
                  <p:nvPr/>
                </p:nvSpPr>
                <p:spPr bwMode="auto">
                  <a:xfrm>
                    <a:off x="6414905" y="2778771"/>
                    <a:ext cx="694116" cy="940415"/>
                  </a:xfrm>
                  <a:custGeom>
                    <a:avLst/>
                    <a:gdLst>
                      <a:gd name="T0" fmla="*/ 60 w 186"/>
                      <a:gd name="T1" fmla="*/ 252 h 252"/>
                      <a:gd name="T2" fmla="*/ 128 w 186"/>
                      <a:gd name="T3" fmla="*/ 252 h 252"/>
                      <a:gd name="T4" fmla="*/ 172 w 186"/>
                      <a:gd name="T5" fmla="*/ 252 h 252"/>
                      <a:gd name="T6" fmla="*/ 178 w 186"/>
                      <a:gd name="T7" fmla="*/ 250 h 252"/>
                      <a:gd name="T8" fmla="*/ 186 w 186"/>
                      <a:gd name="T9" fmla="*/ 242 h 252"/>
                      <a:gd name="T10" fmla="*/ 186 w 186"/>
                      <a:gd name="T11" fmla="*/ 44 h 252"/>
                      <a:gd name="T12" fmla="*/ 186 w 186"/>
                      <a:gd name="T13" fmla="*/ 40 h 252"/>
                      <a:gd name="T14" fmla="*/ 178 w 186"/>
                      <a:gd name="T15" fmla="*/ 32 h 252"/>
                      <a:gd name="T16" fmla="*/ 156 w 186"/>
                      <a:gd name="T17" fmla="*/ 30 h 252"/>
                      <a:gd name="T18" fmla="*/ 150 w 186"/>
                      <a:gd name="T19" fmla="*/ 26 h 252"/>
                      <a:gd name="T20" fmla="*/ 136 w 186"/>
                      <a:gd name="T21" fmla="*/ 22 h 252"/>
                      <a:gd name="T22" fmla="*/ 124 w 186"/>
                      <a:gd name="T23" fmla="*/ 20 h 252"/>
                      <a:gd name="T24" fmla="*/ 118 w 186"/>
                      <a:gd name="T25" fmla="*/ 12 h 252"/>
                      <a:gd name="T26" fmla="*/ 112 w 186"/>
                      <a:gd name="T27" fmla="*/ 6 h 252"/>
                      <a:gd name="T28" fmla="*/ 94 w 186"/>
                      <a:gd name="T29" fmla="*/ 0 h 252"/>
                      <a:gd name="T30" fmla="*/ 86 w 186"/>
                      <a:gd name="T31" fmla="*/ 2 h 252"/>
                      <a:gd name="T32" fmla="*/ 78 w 186"/>
                      <a:gd name="T33" fmla="*/ 6 h 252"/>
                      <a:gd name="T34" fmla="*/ 66 w 186"/>
                      <a:gd name="T35" fmla="*/ 20 h 252"/>
                      <a:gd name="T36" fmla="*/ 60 w 186"/>
                      <a:gd name="T37" fmla="*/ 20 h 252"/>
                      <a:gd name="T38" fmla="*/ 44 w 186"/>
                      <a:gd name="T39" fmla="*/ 24 h 252"/>
                      <a:gd name="T40" fmla="*/ 32 w 186"/>
                      <a:gd name="T41" fmla="*/ 30 h 252"/>
                      <a:gd name="T42" fmla="*/ 16 w 186"/>
                      <a:gd name="T43" fmla="*/ 30 h 252"/>
                      <a:gd name="T44" fmla="*/ 6 w 186"/>
                      <a:gd name="T45" fmla="*/ 34 h 252"/>
                      <a:gd name="T46" fmla="*/ 0 w 186"/>
                      <a:gd name="T47" fmla="*/ 44 h 252"/>
                      <a:gd name="T48" fmla="*/ 0 w 186"/>
                      <a:gd name="T49" fmla="*/ 238 h 252"/>
                      <a:gd name="T50" fmla="*/ 6 w 186"/>
                      <a:gd name="T51" fmla="*/ 248 h 252"/>
                      <a:gd name="T52" fmla="*/ 16 w 186"/>
                      <a:gd name="T53" fmla="*/ 252 h 252"/>
                      <a:gd name="T54" fmla="*/ 44 w 186"/>
                      <a:gd name="T55" fmla="*/ 42 h 252"/>
                      <a:gd name="T56" fmla="*/ 50 w 186"/>
                      <a:gd name="T57" fmla="*/ 38 h 252"/>
                      <a:gd name="T58" fmla="*/ 72 w 186"/>
                      <a:gd name="T59" fmla="*/ 36 h 252"/>
                      <a:gd name="T60" fmla="*/ 78 w 186"/>
                      <a:gd name="T61" fmla="*/ 28 h 252"/>
                      <a:gd name="T62" fmla="*/ 80 w 186"/>
                      <a:gd name="T63" fmla="*/ 28 h 252"/>
                      <a:gd name="T64" fmla="*/ 82 w 186"/>
                      <a:gd name="T65" fmla="*/ 22 h 252"/>
                      <a:gd name="T66" fmla="*/ 86 w 186"/>
                      <a:gd name="T67" fmla="*/ 18 h 252"/>
                      <a:gd name="T68" fmla="*/ 94 w 186"/>
                      <a:gd name="T69" fmla="*/ 16 h 252"/>
                      <a:gd name="T70" fmla="*/ 102 w 186"/>
                      <a:gd name="T71" fmla="*/ 18 h 252"/>
                      <a:gd name="T72" fmla="*/ 110 w 186"/>
                      <a:gd name="T73" fmla="*/ 28 h 252"/>
                      <a:gd name="T74" fmla="*/ 110 w 186"/>
                      <a:gd name="T75" fmla="*/ 28 h 252"/>
                      <a:gd name="T76" fmla="*/ 118 w 186"/>
                      <a:gd name="T77" fmla="*/ 36 h 252"/>
                      <a:gd name="T78" fmla="*/ 128 w 186"/>
                      <a:gd name="T79" fmla="*/ 36 h 252"/>
                      <a:gd name="T80" fmla="*/ 144 w 186"/>
                      <a:gd name="T81" fmla="*/ 42 h 252"/>
                      <a:gd name="T82" fmla="*/ 146 w 186"/>
                      <a:gd name="T83" fmla="*/ 46 h 252"/>
                      <a:gd name="T84" fmla="*/ 94 w 186"/>
                      <a:gd name="T85" fmla="*/ 46 h 252"/>
                      <a:gd name="T86" fmla="*/ 42 w 186"/>
                      <a:gd name="T87" fmla="*/ 46 h 252"/>
                      <a:gd name="T88" fmla="*/ 44 w 186"/>
                      <a:gd name="T89" fmla="*/ 42 h 252"/>
                      <a:gd name="T90" fmla="*/ 18 w 186"/>
                      <a:gd name="T91" fmla="*/ 44 h 252"/>
                      <a:gd name="T92" fmla="*/ 26 w 186"/>
                      <a:gd name="T93" fmla="*/ 44 h 252"/>
                      <a:gd name="T94" fmla="*/ 26 w 186"/>
                      <a:gd name="T95" fmla="*/ 50 h 252"/>
                      <a:gd name="T96" fmla="*/ 26 w 186"/>
                      <a:gd name="T97" fmla="*/ 62 h 252"/>
                      <a:gd name="T98" fmla="*/ 92 w 186"/>
                      <a:gd name="T99" fmla="*/ 62 h 252"/>
                      <a:gd name="T100" fmla="*/ 96 w 186"/>
                      <a:gd name="T101" fmla="*/ 62 h 252"/>
                      <a:gd name="T102" fmla="*/ 162 w 186"/>
                      <a:gd name="T103" fmla="*/ 62 h 252"/>
                      <a:gd name="T104" fmla="*/ 164 w 186"/>
                      <a:gd name="T105" fmla="*/ 54 h 252"/>
                      <a:gd name="T106" fmla="*/ 162 w 186"/>
                      <a:gd name="T107" fmla="*/ 44 h 252"/>
                      <a:gd name="T108" fmla="*/ 170 w 186"/>
                      <a:gd name="T109" fmla="*/ 44 h 252"/>
                      <a:gd name="T110" fmla="*/ 170 w 186"/>
                      <a:gd name="T111" fmla="*/ 238 h 252"/>
                      <a:gd name="T112" fmla="*/ 94 w 186"/>
                      <a:gd name="T113" fmla="*/ 238 h 252"/>
                      <a:gd name="T114" fmla="*/ 18 w 186"/>
                      <a:gd name="T115" fmla="*/ 238 h 252"/>
                      <a:gd name="T116" fmla="*/ 18 w 186"/>
                      <a:gd name="T117" fmla="*/ 44 h 25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</a:cxnLst>
                    <a:rect l="0" t="0" r="r" b="b"/>
                    <a:pathLst>
                      <a:path w="186" h="252">
                        <a:moveTo>
                          <a:pt x="28" y="252"/>
                        </a:moveTo>
                        <a:lnTo>
                          <a:pt x="60" y="252"/>
                        </a:lnTo>
                        <a:lnTo>
                          <a:pt x="94" y="252"/>
                        </a:lnTo>
                        <a:lnTo>
                          <a:pt x="128" y="252"/>
                        </a:lnTo>
                        <a:lnTo>
                          <a:pt x="160" y="252"/>
                        </a:lnTo>
                        <a:lnTo>
                          <a:pt x="172" y="252"/>
                        </a:lnTo>
                        <a:lnTo>
                          <a:pt x="172" y="252"/>
                        </a:lnTo>
                        <a:lnTo>
                          <a:pt x="178" y="250"/>
                        </a:lnTo>
                        <a:lnTo>
                          <a:pt x="182" y="248"/>
                        </a:lnTo>
                        <a:lnTo>
                          <a:pt x="186" y="242"/>
                        </a:lnTo>
                        <a:lnTo>
                          <a:pt x="186" y="238"/>
                        </a:lnTo>
                        <a:lnTo>
                          <a:pt x="186" y="44"/>
                        </a:lnTo>
                        <a:lnTo>
                          <a:pt x="186" y="44"/>
                        </a:lnTo>
                        <a:lnTo>
                          <a:pt x="186" y="40"/>
                        </a:lnTo>
                        <a:lnTo>
                          <a:pt x="182" y="34"/>
                        </a:lnTo>
                        <a:lnTo>
                          <a:pt x="178" y="32"/>
                        </a:lnTo>
                        <a:lnTo>
                          <a:pt x="172" y="30"/>
                        </a:lnTo>
                        <a:lnTo>
                          <a:pt x="156" y="30"/>
                        </a:lnTo>
                        <a:lnTo>
                          <a:pt x="156" y="30"/>
                        </a:lnTo>
                        <a:lnTo>
                          <a:pt x="150" y="26"/>
                        </a:lnTo>
                        <a:lnTo>
                          <a:pt x="144" y="24"/>
                        </a:lnTo>
                        <a:lnTo>
                          <a:pt x="136" y="22"/>
                        </a:lnTo>
                        <a:lnTo>
                          <a:pt x="128" y="20"/>
                        </a:lnTo>
                        <a:lnTo>
                          <a:pt x="124" y="20"/>
                        </a:lnTo>
                        <a:lnTo>
                          <a:pt x="124" y="20"/>
                        </a:lnTo>
                        <a:lnTo>
                          <a:pt x="118" y="12"/>
                        </a:lnTo>
                        <a:lnTo>
                          <a:pt x="112" y="6"/>
                        </a:lnTo>
                        <a:lnTo>
                          <a:pt x="112" y="6"/>
                        </a:lnTo>
                        <a:lnTo>
                          <a:pt x="104" y="2"/>
                        </a:lnTo>
                        <a:lnTo>
                          <a:pt x="94" y="0"/>
                        </a:lnTo>
                        <a:lnTo>
                          <a:pt x="94" y="0"/>
                        </a:lnTo>
                        <a:lnTo>
                          <a:pt x="86" y="2"/>
                        </a:lnTo>
                        <a:lnTo>
                          <a:pt x="78" y="6"/>
                        </a:lnTo>
                        <a:lnTo>
                          <a:pt x="78" y="6"/>
                        </a:lnTo>
                        <a:lnTo>
                          <a:pt x="70" y="12"/>
                        </a:lnTo>
                        <a:lnTo>
                          <a:pt x="66" y="20"/>
                        </a:lnTo>
                        <a:lnTo>
                          <a:pt x="60" y="20"/>
                        </a:lnTo>
                        <a:lnTo>
                          <a:pt x="60" y="20"/>
                        </a:lnTo>
                        <a:lnTo>
                          <a:pt x="52" y="22"/>
                        </a:lnTo>
                        <a:lnTo>
                          <a:pt x="44" y="24"/>
                        </a:lnTo>
                        <a:lnTo>
                          <a:pt x="38" y="26"/>
                        </a:lnTo>
                        <a:lnTo>
                          <a:pt x="32" y="30"/>
                        </a:lnTo>
                        <a:lnTo>
                          <a:pt x="16" y="30"/>
                        </a:lnTo>
                        <a:lnTo>
                          <a:pt x="16" y="30"/>
                        </a:lnTo>
                        <a:lnTo>
                          <a:pt x="10" y="32"/>
                        </a:lnTo>
                        <a:lnTo>
                          <a:pt x="6" y="34"/>
                        </a:lnTo>
                        <a:lnTo>
                          <a:pt x="2" y="40"/>
                        </a:lnTo>
                        <a:lnTo>
                          <a:pt x="0" y="44"/>
                        </a:lnTo>
                        <a:lnTo>
                          <a:pt x="0" y="238"/>
                        </a:lnTo>
                        <a:lnTo>
                          <a:pt x="0" y="238"/>
                        </a:lnTo>
                        <a:lnTo>
                          <a:pt x="2" y="242"/>
                        </a:lnTo>
                        <a:lnTo>
                          <a:pt x="6" y="248"/>
                        </a:lnTo>
                        <a:lnTo>
                          <a:pt x="10" y="250"/>
                        </a:lnTo>
                        <a:lnTo>
                          <a:pt x="16" y="252"/>
                        </a:lnTo>
                        <a:lnTo>
                          <a:pt x="28" y="252"/>
                        </a:lnTo>
                        <a:close/>
                        <a:moveTo>
                          <a:pt x="44" y="42"/>
                        </a:moveTo>
                        <a:lnTo>
                          <a:pt x="44" y="42"/>
                        </a:lnTo>
                        <a:lnTo>
                          <a:pt x="50" y="38"/>
                        </a:lnTo>
                        <a:lnTo>
                          <a:pt x="60" y="36"/>
                        </a:lnTo>
                        <a:lnTo>
                          <a:pt x="72" y="36"/>
                        </a:lnTo>
                        <a:lnTo>
                          <a:pt x="78" y="36"/>
                        </a:lnTo>
                        <a:lnTo>
                          <a:pt x="78" y="28"/>
                        </a:lnTo>
                        <a:lnTo>
                          <a:pt x="78" y="28"/>
                        </a:lnTo>
                        <a:lnTo>
                          <a:pt x="80" y="28"/>
                        </a:lnTo>
                        <a:lnTo>
                          <a:pt x="80" y="28"/>
                        </a:lnTo>
                        <a:lnTo>
                          <a:pt x="82" y="22"/>
                        </a:lnTo>
                        <a:lnTo>
                          <a:pt x="86" y="18"/>
                        </a:lnTo>
                        <a:lnTo>
                          <a:pt x="86" y="18"/>
                        </a:lnTo>
                        <a:lnTo>
                          <a:pt x="94" y="16"/>
                        </a:lnTo>
                        <a:lnTo>
                          <a:pt x="94" y="16"/>
                        </a:lnTo>
                        <a:lnTo>
                          <a:pt x="102" y="18"/>
                        </a:lnTo>
                        <a:lnTo>
                          <a:pt x="102" y="18"/>
                        </a:lnTo>
                        <a:lnTo>
                          <a:pt x="108" y="22"/>
                        </a:lnTo>
                        <a:lnTo>
                          <a:pt x="110" y="28"/>
                        </a:lnTo>
                        <a:lnTo>
                          <a:pt x="110" y="28"/>
                        </a:lnTo>
                        <a:lnTo>
                          <a:pt x="110" y="28"/>
                        </a:lnTo>
                        <a:lnTo>
                          <a:pt x="110" y="36"/>
                        </a:lnTo>
                        <a:lnTo>
                          <a:pt x="118" y="36"/>
                        </a:lnTo>
                        <a:lnTo>
                          <a:pt x="128" y="36"/>
                        </a:lnTo>
                        <a:lnTo>
                          <a:pt x="128" y="36"/>
                        </a:lnTo>
                        <a:lnTo>
                          <a:pt x="138" y="38"/>
                        </a:lnTo>
                        <a:lnTo>
                          <a:pt x="144" y="42"/>
                        </a:lnTo>
                        <a:lnTo>
                          <a:pt x="144" y="42"/>
                        </a:lnTo>
                        <a:lnTo>
                          <a:pt x="146" y="46"/>
                        </a:lnTo>
                        <a:lnTo>
                          <a:pt x="96" y="46"/>
                        </a:lnTo>
                        <a:lnTo>
                          <a:pt x="94" y="46"/>
                        </a:lnTo>
                        <a:lnTo>
                          <a:pt x="92" y="46"/>
                        </a:lnTo>
                        <a:lnTo>
                          <a:pt x="42" y="46"/>
                        </a:lnTo>
                        <a:lnTo>
                          <a:pt x="42" y="46"/>
                        </a:lnTo>
                        <a:lnTo>
                          <a:pt x="44" y="42"/>
                        </a:lnTo>
                        <a:lnTo>
                          <a:pt x="44" y="42"/>
                        </a:lnTo>
                        <a:close/>
                        <a:moveTo>
                          <a:pt x="18" y="44"/>
                        </a:moveTo>
                        <a:lnTo>
                          <a:pt x="18" y="44"/>
                        </a:lnTo>
                        <a:lnTo>
                          <a:pt x="26" y="44"/>
                        </a:lnTo>
                        <a:lnTo>
                          <a:pt x="26" y="44"/>
                        </a:lnTo>
                        <a:lnTo>
                          <a:pt x="26" y="50"/>
                        </a:lnTo>
                        <a:lnTo>
                          <a:pt x="26" y="54"/>
                        </a:lnTo>
                        <a:lnTo>
                          <a:pt x="26" y="62"/>
                        </a:lnTo>
                        <a:lnTo>
                          <a:pt x="34" y="62"/>
                        </a:lnTo>
                        <a:lnTo>
                          <a:pt x="92" y="62"/>
                        </a:lnTo>
                        <a:lnTo>
                          <a:pt x="94" y="62"/>
                        </a:lnTo>
                        <a:lnTo>
                          <a:pt x="96" y="62"/>
                        </a:lnTo>
                        <a:lnTo>
                          <a:pt x="156" y="62"/>
                        </a:lnTo>
                        <a:lnTo>
                          <a:pt x="162" y="62"/>
                        </a:lnTo>
                        <a:lnTo>
                          <a:pt x="164" y="54"/>
                        </a:lnTo>
                        <a:lnTo>
                          <a:pt x="164" y="54"/>
                        </a:lnTo>
                        <a:lnTo>
                          <a:pt x="164" y="50"/>
                        </a:lnTo>
                        <a:lnTo>
                          <a:pt x="162" y="44"/>
                        </a:lnTo>
                        <a:lnTo>
                          <a:pt x="162" y="44"/>
                        </a:lnTo>
                        <a:lnTo>
                          <a:pt x="170" y="44"/>
                        </a:lnTo>
                        <a:lnTo>
                          <a:pt x="170" y="44"/>
                        </a:lnTo>
                        <a:lnTo>
                          <a:pt x="170" y="238"/>
                        </a:lnTo>
                        <a:lnTo>
                          <a:pt x="170" y="238"/>
                        </a:lnTo>
                        <a:lnTo>
                          <a:pt x="94" y="238"/>
                        </a:lnTo>
                        <a:lnTo>
                          <a:pt x="94" y="238"/>
                        </a:lnTo>
                        <a:lnTo>
                          <a:pt x="18" y="238"/>
                        </a:lnTo>
                        <a:lnTo>
                          <a:pt x="18" y="238"/>
                        </a:lnTo>
                        <a:lnTo>
                          <a:pt x="18" y="44"/>
                        </a:lnTo>
                        <a:lnTo>
                          <a:pt x="18" y="4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568" name="Freeform 91"/>
                  <p:cNvSpPr>
                    <a:spLocks/>
                  </p:cNvSpPr>
                  <p:nvPr/>
                </p:nvSpPr>
                <p:spPr bwMode="auto">
                  <a:xfrm>
                    <a:off x="6735840" y="2868334"/>
                    <a:ext cx="59709" cy="52245"/>
                  </a:xfrm>
                  <a:custGeom>
                    <a:avLst/>
                    <a:gdLst>
                      <a:gd name="T0" fmla="*/ 16 w 16"/>
                      <a:gd name="T1" fmla="*/ 6 h 14"/>
                      <a:gd name="T2" fmla="*/ 16 w 16"/>
                      <a:gd name="T3" fmla="*/ 6 h 14"/>
                      <a:gd name="T4" fmla="*/ 16 w 16"/>
                      <a:gd name="T5" fmla="*/ 4 h 14"/>
                      <a:gd name="T6" fmla="*/ 14 w 16"/>
                      <a:gd name="T7" fmla="*/ 2 h 14"/>
                      <a:gd name="T8" fmla="*/ 10 w 16"/>
                      <a:gd name="T9" fmla="*/ 0 h 14"/>
                      <a:gd name="T10" fmla="*/ 8 w 16"/>
                      <a:gd name="T11" fmla="*/ 0 h 14"/>
                      <a:gd name="T12" fmla="*/ 8 w 16"/>
                      <a:gd name="T13" fmla="*/ 0 h 14"/>
                      <a:gd name="T14" fmla="*/ 6 w 16"/>
                      <a:gd name="T15" fmla="*/ 0 h 14"/>
                      <a:gd name="T16" fmla="*/ 2 w 16"/>
                      <a:gd name="T17" fmla="*/ 2 h 14"/>
                      <a:gd name="T18" fmla="*/ 0 w 16"/>
                      <a:gd name="T19" fmla="*/ 4 h 14"/>
                      <a:gd name="T20" fmla="*/ 0 w 16"/>
                      <a:gd name="T21" fmla="*/ 6 h 14"/>
                      <a:gd name="T22" fmla="*/ 0 w 16"/>
                      <a:gd name="T23" fmla="*/ 6 h 14"/>
                      <a:gd name="T24" fmla="*/ 0 w 16"/>
                      <a:gd name="T25" fmla="*/ 10 h 14"/>
                      <a:gd name="T26" fmla="*/ 2 w 16"/>
                      <a:gd name="T27" fmla="*/ 12 h 14"/>
                      <a:gd name="T28" fmla="*/ 6 w 16"/>
                      <a:gd name="T29" fmla="*/ 14 h 14"/>
                      <a:gd name="T30" fmla="*/ 8 w 16"/>
                      <a:gd name="T31" fmla="*/ 14 h 14"/>
                      <a:gd name="T32" fmla="*/ 8 w 16"/>
                      <a:gd name="T33" fmla="*/ 14 h 14"/>
                      <a:gd name="T34" fmla="*/ 10 w 16"/>
                      <a:gd name="T35" fmla="*/ 14 h 14"/>
                      <a:gd name="T36" fmla="*/ 14 w 16"/>
                      <a:gd name="T37" fmla="*/ 12 h 14"/>
                      <a:gd name="T38" fmla="*/ 16 w 16"/>
                      <a:gd name="T39" fmla="*/ 10 h 14"/>
                      <a:gd name="T40" fmla="*/ 16 w 16"/>
                      <a:gd name="T41" fmla="*/ 6 h 14"/>
                      <a:gd name="T42" fmla="*/ 16 w 16"/>
                      <a:gd name="T43" fmla="*/ 6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</a:cxnLst>
                    <a:rect l="0" t="0" r="r" b="b"/>
                    <a:pathLst>
                      <a:path w="16" h="14">
                        <a:moveTo>
                          <a:pt x="16" y="6"/>
                        </a:moveTo>
                        <a:lnTo>
                          <a:pt x="16" y="6"/>
                        </a:lnTo>
                        <a:lnTo>
                          <a:pt x="16" y="4"/>
                        </a:lnTo>
                        <a:lnTo>
                          <a:pt x="14" y="2"/>
                        </a:lnTo>
                        <a:lnTo>
                          <a:pt x="10" y="0"/>
                        </a:lnTo>
                        <a:lnTo>
                          <a:pt x="8" y="0"/>
                        </a:lnTo>
                        <a:lnTo>
                          <a:pt x="8" y="0"/>
                        </a:lnTo>
                        <a:lnTo>
                          <a:pt x="6" y="0"/>
                        </a:lnTo>
                        <a:lnTo>
                          <a:pt x="2" y="2"/>
                        </a:lnTo>
                        <a:lnTo>
                          <a:pt x="0" y="4"/>
                        </a:lnTo>
                        <a:lnTo>
                          <a:pt x="0" y="6"/>
                        </a:lnTo>
                        <a:lnTo>
                          <a:pt x="0" y="6"/>
                        </a:lnTo>
                        <a:lnTo>
                          <a:pt x="0" y="10"/>
                        </a:lnTo>
                        <a:lnTo>
                          <a:pt x="2" y="12"/>
                        </a:lnTo>
                        <a:lnTo>
                          <a:pt x="6" y="14"/>
                        </a:lnTo>
                        <a:lnTo>
                          <a:pt x="8" y="14"/>
                        </a:lnTo>
                        <a:lnTo>
                          <a:pt x="8" y="14"/>
                        </a:lnTo>
                        <a:lnTo>
                          <a:pt x="10" y="14"/>
                        </a:lnTo>
                        <a:lnTo>
                          <a:pt x="14" y="12"/>
                        </a:lnTo>
                        <a:lnTo>
                          <a:pt x="16" y="10"/>
                        </a:lnTo>
                        <a:lnTo>
                          <a:pt x="16" y="6"/>
                        </a:lnTo>
                        <a:lnTo>
                          <a:pt x="16" y="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569" name="Freeform 92"/>
                  <p:cNvSpPr>
                    <a:spLocks/>
                  </p:cNvSpPr>
                  <p:nvPr/>
                </p:nvSpPr>
                <p:spPr bwMode="auto">
                  <a:xfrm>
                    <a:off x="6676131" y="3092243"/>
                    <a:ext cx="291081" cy="52245"/>
                  </a:xfrm>
                  <a:custGeom>
                    <a:avLst/>
                    <a:gdLst>
                      <a:gd name="T0" fmla="*/ 2 w 78"/>
                      <a:gd name="T1" fmla="*/ 14 h 14"/>
                      <a:gd name="T2" fmla="*/ 76 w 78"/>
                      <a:gd name="T3" fmla="*/ 14 h 14"/>
                      <a:gd name="T4" fmla="*/ 76 w 78"/>
                      <a:gd name="T5" fmla="*/ 14 h 14"/>
                      <a:gd name="T6" fmla="*/ 78 w 78"/>
                      <a:gd name="T7" fmla="*/ 14 h 14"/>
                      <a:gd name="T8" fmla="*/ 78 w 78"/>
                      <a:gd name="T9" fmla="*/ 12 h 14"/>
                      <a:gd name="T10" fmla="*/ 78 w 78"/>
                      <a:gd name="T11" fmla="*/ 2 h 14"/>
                      <a:gd name="T12" fmla="*/ 78 w 78"/>
                      <a:gd name="T13" fmla="*/ 2 h 14"/>
                      <a:gd name="T14" fmla="*/ 78 w 78"/>
                      <a:gd name="T15" fmla="*/ 0 h 14"/>
                      <a:gd name="T16" fmla="*/ 76 w 78"/>
                      <a:gd name="T17" fmla="*/ 0 h 14"/>
                      <a:gd name="T18" fmla="*/ 2 w 78"/>
                      <a:gd name="T19" fmla="*/ 0 h 14"/>
                      <a:gd name="T20" fmla="*/ 2 w 78"/>
                      <a:gd name="T21" fmla="*/ 0 h 14"/>
                      <a:gd name="T22" fmla="*/ 0 w 78"/>
                      <a:gd name="T23" fmla="*/ 0 h 14"/>
                      <a:gd name="T24" fmla="*/ 0 w 78"/>
                      <a:gd name="T25" fmla="*/ 2 h 14"/>
                      <a:gd name="T26" fmla="*/ 0 w 78"/>
                      <a:gd name="T27" fmla="*/ 12 h 14"/>
                      <a:gd name="T28" fmla="*/ 0 w 78"/>
                      <a:gd name="T29" fmla="*/ 12 h 14"/>
                      <a:gd name="T30" fmla="*/ 0 w 78"/>
                      <a:gd name="T31" fmla="*/ 14 h 14"/>
                      <a:gd name="T32" fmla="*/ 2 w 78"/>
                      <a:gd name="T33" fmla="*/ 14 h 14"/>
                      <a:gd name="T34" fmla="*/ 2 w 78"/>
                      <a:gd name="T35" fmla="*/ 14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78" h="14">
                        <a:moveTo>
                          <a:pt x="2" y="14"/>
                        </a:moveTo>
                        <a:lnTo>
                          <a:pt x="76" y="14"/>
                        </a:lnTo>
                        <a:lnTo>
                          <a:pt x="76" y="14"/>
                        </a:lnTo>
                        <a:lnTo>
                          <a:pt x="78" y="14"/>
                        </a:lnTo>
                        <a:lnTo>
                          <a:pt x="78" y="12"/>
                        </a:lnTo>
                        <a:lnTo>
                          <a:pt x="78" y="2"/>
                        </a:lnTo>
                        <a:lnTo>
                          <a:pt x="78" y="2"/>
                        </a:lnTo>
                        <a:lnTo>
                          <a:pt x="78" y="0"/>
                        </a:lnTo>
                        <a:lnTo>
                          <a:pt x="76" y="0"/>
                        </a:ln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0"/>
                        </a:lnTo>
                        <a:lnTo>
                          <a:pt x="0" y="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0" y="14"/>
                        </a:lnTo>
                        <a:lnTo>
                          <a:pt x="2" y="14"/>
                        </a:lnTo>
                        <a:lnTo>
                          <a:pt x="2" y="1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570" name="Freeform 93"/>
                  <p:cNvSpPr>
                    <a:spLocks/>
                  </p:cNvSpPr>
                  <p:nvPr/>
                </p:nvSpPr>
                <p:spPr bwMode="auto">
                  <a:xfrm>
                    <a:off x="6564177" y="3092243"/>
                    <a:ext cx="52245" cy="52245"/>
                  </a:xfrm>
                  <a:custGeom>
                    <a:avLst/>
                    <a:gdLst>
                      <a:gd name="T0" fmla="*/ 12 w 14"/>
                      <a:gd name="T1" fmla="*/ 0 h 14"/>
                      <a:gd name="T2" fmla="*/ 2 w 14"/>
                      <a:gd name="T3" fmla="*/ 0 h 14"/>
                      <a:gd name="T4" fmla="*/ 2 w 14"/>
                      <a:gd name="T5" fmla="*/ 0 h 14"/>
                      <a:gd name="T6" fmla="*/ 0 w 14"/>
                      <a:gd name="T7" fmla="*/ 0 h 14"/>
                      <a:gd name="T8" fmla="*/ 0 w 14"/>
                      <a:gd name="T9" fmla="*/ 2 h 14"/>
                      <a:gd name="T10" fmla="*/ 0 w 14"/>
                      <a:gd name="T11" fmla="*/ 12 h 14"/>
                      <a:gd name="T12" fmla="*/ 0 w 14"/>
                      <a:gd name="T13" fmla="*/ 12 h 14"/>
                      <a:gd name="T14" fmla="*/ 0 w 14"/>
                      <a:gd name="T15" fmla="*/ 14 h 14"/>
                      <a:gd name="T16" fmla="*/ 2 w 14"/>
                      <a:gd name="T17" fmla="*/ 14 h 14"/>
                      <a:gd name="T18" fmla="*/ 12 w 14"/>
                      <a:gd name="T19" fmla="*/ 14 h 14"/>
                      <a:gd name="T20" fmla="*/ 12 w 14"/>
                      <a:gd name="T21" fmla="*/ 14 h 14"/>
                      <a:gd name="T22" fmla="*/ 14 w 14"/>
                      <a:gd name="T23" fmla="*/ 14 h 14"/>
                      <a:gd name="T24" fmla="*/ 14 w 14"/>
                      <a:gd name="T25" fmla="*/ 12 h 14"/>
                      <a:gd name="T26" fmla="*/ 14 w 14"/>
                      <a:gd name="T27" fmla="*/ 2 h 14"/>
                      <a:gd name="T28" fmla="*/ 14 w 14"/>
                      <a:gd name="T29" fmla="*/ 2 h 14"/>
                      <a:gd name="T30" fmla="*/ 14 w 14"/>
                      <a:gd name="T31" fmla="*/ 0 h 14"/>
                      <a:gd name="T32" fmla="*/ 12 w 14"/>
                      <a:gd name="T33" fmla="*/ 0 h 14"/>
                      <a:gd name="T34" fmla="*/ 12 w 14"/>
                      <a:gd name="T35" fmla="*/ 0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14" h="14">
                        <a:moveTo>
                          <a:pt x="12" y="0"/>
                        </a:move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0"/>
                        </a:lnTo>
                        <a:lnTo>
                          <a:pt x="0" y="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0" y="14"/>
                        </a:lnTo>
                        <a:lnTo>
                          <a:pt x="2" y="14"/>
                        </a:lnTo>
                        <a:lnTo>
                          <a:pt x="12" y="14"/>
                        </a:lnTo>
                        <a:lnTo>
                          <a:pt x="12" y="14"/>
                        </a:lnTo>
                        <a:lnTo>
                          <a:pt x="14" y="14"/>
                        </a:lnTo>
                        <a:lnTo>
                          <a:pt x="14" y="12"/>
                        </a:lnTo>
                        <a:lnTo>
                          <a:pt x="14" y="2"/>
                        </a:lnTo>
                        <a:lnTo>
                          <a:pt x="14" y="2"/>
                        </a:lnTo>
                        <a:lnTo>
                          <a:pt x="14" y="0"/>
                        </a:lnTo>
                        <a:lnTo>
                          <a:pt x="12" y="0"/>
                        </a:lnTo>
                        <a:lnTo>
                          <a:pt x="12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571" name="Freeform 94"/>
                  <p:cNvSpPr>
                    <a:spLocks/>
                  </p:cNvSpPr>
                  <p:nvPr/>
                </p:nvSpPr>
                <p:spPr bwMode="auto">
                  <a:xfrm>
                    <a:off x="6676131" y="3226588"/>
                    <a:ext cx="291081" cy="52245"/>
                  </a:xfrm>
                  <a:custGeom>
                    <a:avLst/>
                    <a:gdLst>
                      <a:gd name="T0" fmla="*/ 2 w 78"/>
                      <a:gd name="T1" fmla="*/ 14 h 14"/>
                      <a:gd name="T2" fmla="*/ 76 w 78"/>
                      <a:gd name="T3" fmla="*/ 14 h 14"/>
                      <a:gd name="T4" fmla="*/ 76 w 78"/>
                      <a:gd name="T5" fmla="*/ 14 h 14"/>
                      <a:gd name="T6" fmla="*/ 78 w 78"/>
                      <a:gd name="T7" fmla="*/ 14 h 14"/>
                      <a:gd name="T8" fmla="*/ 78 w 78"/>
                      <a:gd name="T9" fmla="*/ 12 h 14"/>
                      <a:gd name="T10" fmla="*/ 78 w 78"/>
                      <a:gd name="T11" fmla="*/ 2 h 14"/>
                      <a:gd name="T12" fmla="*/ 78 w 78"/>
                      <a:gd name="T13" fmla="*/ 2 h 14"/>
                      <a:gd name="T14" fmla="*/ 78 w 78"/>
                      <a:gd name="T15" fmla="*/ 2 h 14"/>
                      <a:gd name="T16" fmla="*/ 76 w 78"/>
                      <a:gd name="T17" fmla="*/ 0 h 14"/>
                      <a:gd name="T18" fmla="*/ 2 w 78"/>
                      <a:gd name="T19" fmla="*/ 0 h 14"/>
                      <a:gd name="T20" fmla="*/ 2 w 78"/>
                      <a:gd name="T21" fmla="*/ 0 h 14"/>
                      <a:gd name="T22" fmla="*/ 0 w 78"/>
                      <a:gd name="T23" fmla="*/ 2 h 14"/>
                      <a:gd name="T24" fmla="*/ 0 w 78"/>
                      <a:gd name="T25" fmla="*/ 2 h 14"/>
                      <a:gd name="T26" fmla="*/ 0 w 78"/>
                      <a:gd name="T27" fmla="*/ 12 h 14"/>
                      <a:gd name="T28" fmla="*/ 0 w 78"/>
                      <a:gd name="T29" fmla="*/ 12 h 14"/>
                      <a:gd name="T30" fmla="*/ 0 w 78"/>
                      <a:gd name="T31" fmla="*/ 14 h 14"/>
                      <a:gd name="T32" fmla="*/ 2 w 78"/>
                      <a:gd name="T33" fmla="*/ 14 h 14"/>
                      <a:gd name="T34" fmla="*/ 2 w 78"/>
                      <a:gd name="T35" fmla="*/ 14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78" h="14">
                        <a:moveTo>
                          <a:pt x="2" y="14"/>
                        </a:moveTo>
                        <a:lnTo>
                          <a:pt x="76" y="14"/>
                        </a:lnTo>
                        <a:lnTo>
                          <a:pt x="76" y="14"/>
                        </a:lnTo>
                        <a:lnTo>
                          <a:pt x="78" y="14"/>
                        </a:lnTo>
                        <a:lnTo>
                          <a:pt x="78" y="12"/>
                        </a:lnTo>
                        <a:lnTo>
                          <a:pt x="78" y="2"/>
                        </a:lnTo>
                        <a:lnTo>
                          <a:pt x="78" y="2"/>
                        </a:lnTo>
                        <a:lnTo>
                          <a:pt x="78" y="2"/>
                        </a:lnTo>
                        <a:lnTo>
                          <a:pt x="76" y="0"/>
                        </a:ln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2"/>
                        </a:lnTo>
                        <a:lnTo>
                          <a:pt x="0" y="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0" y="14"/>
                        </a:lnTo>
                        <a:lnTo>
                          <a:pt x="2" y="14"/>
                        </a:lnTo>
                        <a:lnTo>
                          <a:pt x="2" y="1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572" name="Freeform 95"/>
                  <p:cNvSpPr>
                    <a:spLocks/>
                  </p:cNvSpPr>
                  <p:nvPr/>
                </p:nvSpPr>
                <p:spPr bwMode="auto">
                  <a:xfrm>
                    <a:off x="6564177" y="3226588"/>
                    <a:ext cx="52245" cy="52245"/>
                  </a:xfrm>
                  <a:custGeom>
                    <a:avLst/>
                    <a:gdLst>
                      <a:gd name="T0" fmla="*/ 12 w 14"/>
                      <a:gd name="T1" fmla="*/ 0 h 14"/>
                      <a:gd name="T2" fmla="*/ 2 w 14"/>
                      <a:gd name="T3" fmla="*/ 0 h 14"/>
                      <a:gd name="T4" fmla="*/ 2 w 14"/>
                      <a:gd name="T5" fmla="*/ 0 h 14"/>
                      <a:gd name="T6" fmla="*/ 0 w 14"/>
                      <a:gd name="T7" fmla="*/ 2 h 14"/>
                      <a:gd name="T8" fmla="*/ 0 w 14"/>
                      <a:gd name="T9" fmla="*/ 2 h 14"/>
                      <a:gd name="T10" fmla="*/ 0 w 14"/>
                      <a:gd name="T11" fmla="*/ 12 h 14"/>
                      <a:gd name="T12" fmla="*/ 0 w 14"/>
                      <a:gd name="T13" fmla="*/ 12 h 14"/>
                      <a:gd name="T14" fmla="*/ 0 w 14"/>
                      <a:gd name="T15" fmla="*/ 14 h 14"/>
                      <a:gd name="T16" fmla="*/ 2 w 14"/>
                      <a:gd name="T17" fmla="*/ 14 h 14"/>
                      <a:gd name="T18" fmla="*/ 12 w 14"/>
                      <a:gd name="T19" fmla="*/ 14 h 14"/>
                      <a:gd name="T20" fmla="*/ 12 w 14"/>
                      <a:gd name="T21" fmla="*/ 14 h 14"/>
                      <a:gd name="T22" fmla="*/ 14 w 14"/>
                      <a:gd name="T23" fmla="*/ 14 h 14"/>
                      <a:gd name="T24" fmla="*/ 14 w 14"/>
                      <a:gd name="T25" fmla="*/ 12 h 14"/>
                      <a:gd name="T26" fmla="*/ 14 w 14"/>
                      <a:gd name="T27" fmla="*/ 2 h 14"/>
                      <a:gd name="T28" fmla="*/ 14 w 14"/>
                      <a:gd name="T29" fmla="*/ 2 h 14"/>
                      <a:gd name="T30" fmla="*/ 14 w 14"/>
                      <a:gd name="T31" fmla="*/ 2 h 14"/>
                      <a:gd name="T32" fmla="*/ 12 w 14"/>
                      <a:gd name="T33" fmla="*/ 0 h 14"/>
                      <a:gd name="T34" fmla="*/ 12 w 14"/>
                      <a:gd name="T35" fmla="*/ 0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14" h="14">
                        <a:moveTo>
                          <a:pt x="12" y="0"/>
                        </a:move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2"/>
                        </a:lnTo>
                        <a:lnTo>
                          <a:pt x="0" y="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0" y="14"/>
                        </a:lnTo>
                        <a:lnTo>
                          <a:pt x="2" y="14"/>
                        </a:lnTo>
                        <a:lnTo>
                          <a:pt x="12" y="14"/>
                        </a:lnTo>
                        <a:lnTo>
                          <a:pt x="12" y="14"/>
                        </a:lnTo>
                        <a:lnTo>
                          <a:pt x="14" y="14"/>
                        </a:lnTo>
                        <a:lnTo>
                          <a:pt x="14" y="12"/>
                        </a:lnTo>
                        <a:lnTo>
                          <a:pt x="14" y="2"/>
                        </a:lnTo>
                        <a:lnTo>
                          <a:pt x="14" y="2"/>
                        </a:lnTo>
                        <a:lnTo>
                          <a:pt x="14" y="2"/>
                        </a:lnTo>
                        <a:lnTo>
                          <a:pt x="12" y="0"/>
                        </a:lnTo>
                        <a:lnTo>
                          <a:pt x="12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573" name="Freeform 96"/>
                  <p:cNvSpPr>
                    <a:spLocks/>
                  </p:cNvSpPr>
                  <p:nvPr/>
                </p:nvSpPr>
                <p:spPr bwMode="auto">
                  <a:xfrm>
                    <a:off x="6676131" y="3360933"/>
                    <a:ext cx="291081" cy="59709"/>
                  </a:xfrm>
                  <a:custGeom>
                    <a:avLst/>
                    <a:gdLst>
                      <a:gd name="T0" fmla="*/ 2 w 78"/>
                      <a:gd name="T1" fmla="*/ 16 h 16"/>
                      <a:gd name="T2" fmla="*/ 76 w 78"/>
                      <a:gd name="T3" fmla="*/ 16 h 16"/>
                      <a:gd name="T4" fmla="*/ 76 w 78"/>
                      <a:gd name="T5" fmla="*/ 16 h 16"/>
                      <a:gd name="T6" fmla="*/ 78 w 78"/>
                      <a:gd name="T7" fmla="*/ 14 h 16"/>
                      <a:gd name="T8" fmla="*/ 78 w 78"/>
                      <a:gd name="T9" fmla="*/ 14 h 16"/>
                      <a:gd name="T10" fmla="*/ 78 w 78"/>
                      <a:gd name="T11" fmla="*/ 4 h 16"/>
                      <a:gd name="T12" fmla="*/ 78 w 78"/>
                      <a:gd name="T13" fmla="*/ 4 h 16"/>
                      <a:gd name="T14" fmla="*/ 78 w 78"/>
                      <a:gd name="T15" fmla="*/ 2 h 16"/>
                      <a:gd name="T16" fmla="*/ 76 w 78"/>
                      <a:gd name="T17" fmla="*/ 0 h 16"/>
                      <a:gd name="T18" fmla="*/ 2 w 78"/>
                      <a:gd name="T19" fmla="*/ 0 h 16"/>
                      <a:gd name="T20" fmla="*/ 2 w 78"/>
                      <a:gd name="T21" fmla="*/ 0 h 16"/>
                      <a:gd name="T22" fmla="*/ 0 w 78"/>
                      <a:gd name="T23" fmla="*/ 2 h 16"/>
                      <a:gd name="T24" fmla="*/ 0 w 78"/>
                      <a:gd name="T25" fmla="*/ 4 h 16"/>
                      <a:gd name="T26" fmla="*/ 0 w 78"/>
                      <a:gd name="T27" fmla="*/ 14 h 16"/>
                      <a:gd name="T28" fmla="*/ 0 w 78"/>
                      <a:gd name="T29" fmla="*/ 14 h 16"/>
                      <a:gd name="T30" fmla="*/ 0 w 78"/>
                      <a:gd name="T31" fmla="*/ 14 h 16"/>
                      <a:gd name="T32" fmla="*/ 2 w 78"/>
                      <a:gd name="T33" fmla="*/ 16 h 16"/>
                      <a:gd name="T34" fmla="*/ 2 w 78"/>
                      <a:gd name="T35" fmla="*/ 16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78" h="16">
                        <a:moveTo>
                          <a:pt x="2" y="16"/>
                        </a:moveTo>
                        <a:lnTo>
                          <a:pt x="76" y="16"/>
                        </a:lnTo>
                        <a:lnTo>
                          <a:pt x="76" y="16"/>
                        </a:lnTo>
                        <a:lnTo>
                          <a:pt x="78" y="14"/>
                        </a:lnTo>
                        <a:lnTo>
                          <a:pt x="78" y="14"/>
                        </a:lnTo>
                        <a:lnTo>
                          <a:pt x="78" y="4"/>
                        </a:lnTo>
                        <a:lnTo>
                          <a:pt x="78" y="4"/>
                        </a:lnTo>
                        <a:lnTo>
                          <a:pt x="78" y="2"/>
                        </a:lnTo>
                        <a:lnTo>
                          <a:pt x="76" y="0"/>
                        </a:ln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2"/>
                        </a:lnTo>
                        <a:lnTo>
                          <a:pt x="0" y="4"/>
                        </a:lnTo>
                        <a:lnTo>
                          <a:pt x="0" y="14"/>
                        </a:lnTo>
                        <a:lnTo>
                          <a:pt x="0" y="14"/>
                        </a:lnTo>
                        <a:lnTo>
                          <a:pt x="0" y="14"/>
                        </a:lnTo>
                        <a:lnTo>
                          <a:pt x="2" y="16"/>
                        </a:lnTo>
                        <a:lnTo>
                          <a:pt x="2" y="1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574" name="Freeform 97"/>
                  <p:cNvSpPr>
                    <a:spLocks/>
                  </p:cNvSpPr>
                  <p:nvPr/>
                </p:nvSpPr>
                <p:spPr bwMode="auto">
                  <a:xfrm>
                    <a:off x="6564177" y="3360933"/>
                    <a:ext cx="52245" cy="59709"/>
                  </a:xfrm>
                  <a:custGeom>
                    <a:avLst/>
                    <a:gdLst>
                      <a:gd name="T0" fmla="*/ 12 w 14"/>
                      <a:gd name="T1" fmla="*/ 0 h 16"/>
                      <a:gd name="T2" fmla="*/ 2 w 14"/>
                      <a:gd name="T3" fmla="*/ 0 h 16"/>
                      <a:gd name="T4" fmla="*/ 2 w 14"/>
                      <a:gd name="T5" fmla="*/ 0 h 16"/>
                      <a:gd name="T6" fmla="*/ 0 w 14"/>
                      <a:gd name="T7" fmla="*/ 2 h 16"/>
                      <a:gd name="T8" fmla="*/ 0 w 14"/>
                      <a:gd name="T9" fmla="*/ 4 h 16"/>
                      <a:gd name="T10" fmla="*/ 0 w 14"/>
                      <a:gd name="T11" fmla="*/ 14 h 16"/>
                      <a:gd name="T12" fmla="*/ 0 w 14"/>
                      <a:gd name="T13" fmla="*/ 14 h 16"/>
                      <a:gd name="T14" fmla="*/ 0 w 14"/>
                      <a:gd name="T15" fmla="*/ 14 h 16"/>
                      <a:gd name="T16" fmla="*/ 2 w 14"/>
                      <a:gd name="T17" fmla="*/ 16 h 16"/>
                      <a:gd name="T18" fmla="*/ 12 w 14"/>
                      <a:gd name="T19" fmla="*/ 16 h 16"/>
                      <a:gd name="T20" fmla="*/ 12 w 14"/>
                      <a:gd name="T21" fmla="*/ 16 h 16"/>
                      <a:gd name="T22" fmla="*/ 14 w 14"/>
                      <a:gd name="T23" fmla="*/ 14 h 16"/>
                      <a:gd name="T24" fmla="*/ 14 w 14"/>
                      <a:gd name="T25" fmla="*/ 14 h 16"/>
                      <a:gd name="T26" fmla="*/ 14 w 14"/>
                      <a:gd name="T27" fmla="*/ 4 h 16"/>
                      <a:gd name="T28" fmla="*/ 14 w 14"/>
                      <a:gd name="T29" fmla="*/ 4 h 16"/>
                      <a:gd name="T30" fmla="*/ 14 w 14"/>
                      <a:gd name="T31" fmla="*/ 2 h 16"/>
                      <a:gd name="T32" fmla="*/ 12 w 14"/>
                      <a:gd name="T33" fmla="*/ 0 h 16"/>
                      <a:gd name="T34" fmla="*/ 12 w 14"/>
                      <a:gd name="T35" fmla="*/ 0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14" h="16">
                        <a:moveTo>
                          <a:pt x="12" y="0"/>
                        </a:move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2"/>
                        </a:lnTo>
                        <a:lnTo>
                          <a:pt x="0" y="4"/>
                        </a:lnTo>
                        <a:lnTo>
                          <a:pt x="0" y="14"/>
                        </a:lnTo>
                        <a:lnTo>
                          <a:pt x="0" y="14"/>
                        </a:lnTo>
                        <a:lnTo>
                          <a:pt x="0" y="14"/>
                        </a:lnTo>
                        <a:lnTo>
                          <a:pt x="2" y="16"/>
                        </a:lnTo>
                        <a:lnTo>
                          <a:pt x="12" y="16"/>
                        </a:lnTo>
                        <a:lnTo>
                          <a:pt x="12" y="16"/>
                        </a:lnTo>
                        <a:lnTo>
                          <a:pt x="14" y="14"/>
                        </a:lnTo>
                        <a:lnTo>
                          <a:pt x="14" y="14"/>
                        </a:lnTo>
                        <a:lnTo>
                          <a:pt x="14" y="4"/>
                        </a:lnTo>
                        <a:lnTo>
                          <a:pt x="14" y="4"/>
                        </a:lnTo>
                        <a:lnTo>
                          <a:pt x="14" y="2"/>
                        </a:lnTo>
                        <a:lnTo>
                          <a:pt x="12" y="0"/>
                        </a:lnTo>
                        <a:lnTo>
                          <a:pt x="12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575" name="Freeform 98"/>
                  <p:cNvSpPr>
                    <a:spLocks/>
                  </p:cNvSpPr>
                  <p:nvPr/>
                </p:nvSpPr>
                <p:spPr bwMode="auto">
                  <a:xfrm>
                    <a:off x="6676131" y="3502741"/>
                    <a:ext cx="186590" cy="52245"/>
                  </a:xfrm>
                  <a:custGeom>
                    <a:avLst/>
                    <a:gdLst>
                      <a:gd name="T0" fmla="*/ 50 w 50"/>
                      <a:gd name="T1" fmla="*/ 12 h 14"/>
                      <a:gd name="T2" fmla="*/ 50 w 50"/>
                      <a:gd name="T3" fmla="*/ 2 h 14"/>
                      <a:gd name="T4" fmla="*/ 50 w 50"/>
                      <a:gd name="T5" fmla="*/ 2 h 14"/>
                      <a:gd name="T6" fmla="*/ 48 w 50"/>
                      <a:gd name="T7" fmla="*/ 0 h 14"/>
                      <a:gd name="T8" fmla="*/ 48 w 50"/>
                      <a:gd name="T9" fmla="*/ 0 h 14"/>
                      <a:gd name="T10" fmla="*/ 2 w 50"/>
                      <a:gd name="T11" fmla="*/ 0 h 14"/>
                      <a:gd name="T12" fmla="*/ 2 w 50"/>
                      <a:gd name="T13" fmla="*/ 0 h 14"/>
                      <a:gd name="T14" fmla="*/ 0 w 50"/>
                      <a:gd name="T15" fmla="*/ 0 h 14"/>
                      <a:gd name="T16" fmla="*/ 0 w 50"/>
                      <a:gd name="T17" fmla="*/ 2 h 14"/>
                      <a:gd name="T18" fmla="*/ 0 w 50"/>
                      <a:gd name="T19" fmla="*/ 12 h 14"/>
                      <a:gd name="T20" fmla="*/ 0 w 50"/>
                      <a:gd name="T21" fmla="*/ 12 h 14"/>
                      <a:gd name="T22" fmla="*/ 0 w 50"/>
                      <a:gd name="T23" fmla="*/ 12 h 14"/>
                      <a:gd name="T24" fmla="*/ 2 w 50"/>
                      <a:gd name="T25" fmla="*/ 14 h 14"/>
                      <a:gd name="T26" fmla="*/ 48 w 50"/>
                      <a:gd name="T27" fmla="*/ 14 h 14"/>
                      <a:gd name="T28" fmla="*/ 48 w 50"/>
                      <a:gd name="T29" fmla="*/ 14 h 14"/>
                      <a:gd name="T30" fmla="*/ 48 w 50"/>
                      <a:gd name="T31" fmla="*/ 12 h 14"/>
                      <a:gd name="T32" fmla="*/ 50 w 50"/>
                      <a:gd name="T33" fmla="*/ 12 h 14"/>
                      <a:gd name="T34" fmla="*/ 50 w 50"/>
                      <a:gd name="T35" fmla="*/ 12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50" h="14">
                        <a:moveTo>
                          <a:pt x="50" y="12"/>
                        </a:moveTo>
                        <a:lnTo>
                          <a:pt x="50" y="2"/>
                        </a:lnTo>
                        <a:lnTo>
                          <a:pt x="50" y="2"/>
                        </a:lnTo>
                        <a:lnTo>
                          <a:pt x="48" y="0"/>
                        </a:lnTo>
                        <a:lnTo>
                          <a:pt x="48" y="0"/>
                        </a:ln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0"/>
                        </a:lnTo>
                        <a:lnTo>
                          <a:pt x="0" y="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2" y="14"/>
                        </a:lnTo>
                        <a:lnTo>
                          <a:pt x="48" y="14"/>
                        </a:lnTo>
                        <a:lnTo>
                          <a:pt x="48" y="14"/>
                        </a:lnTo>
                        <a:lnTo>
                          <a:pt x="48" y="12"/>
                        </a:lnTo>
                        <a:lnTo>
                          <a:pt x="50" y="12"/>
                        </a:lnTo>
                        <a:lnTo>
                          <a:pt x="50" y="1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576" name="Freeform 99"/>
                  <p:cNvSpPr>
                    <a:spLocks/>
                  </p:cNvSpPr>
                  <p:nvPr/>
                </p:nvSpPr>
                <p:spPr bwMode="auto">
                  <a:xfrm>
                    <a:off x="6564177" y="3502741"/>
                    <a:ext cx="52245" cy="52245"/>
                  </a:xfrm>
                  <a:custGeom>
                    <a:avLst/>
                    <a:gdLst>
                      <a:gd name="T0" fmla="*/ 12 w 14"/>
                      <a:gd name="T1" fmla="*/ 0 h 14"/>
                      <a:gd name="T2" fmla="*/ 2 w 14"/>
                      <a:gd name="T3" fmla="*/ 0 h 14"/>
                      <a:gd name="T4" fmla="*/ 2 w 14"/>
                      <a:gd name="T5" fmla="*/ 0 h 14"/>
                      <a:gd name="T6" fmla="*/ 0 w 14"/>
                      <a:gd name="T7" fmla="*/ 0 h 14"/>
                      <a:gd name="T8" fmla="*/ 0 w 14"/>
                      <a:gd name="T9" fmla="*/ 2 h 14"/>
                      <a:gd name="T10" fmla="*/ 0 w 14"/>
                      <a:gd name="T11" fmla="*/ 12 h 14"/>
                      <a:gd name="T12" fmla="*/ 0 w 14"/>
                      <a:gd name="T13" fmla="*/ 12 h 14"/>
                      <a:gd name="T14" fmla="*/ 0 w 14"/>
                      <a:gd name="T15" fmla="*/ 12 h 14"/>
                      <a:gd name="T16" fmla="*/ 2 w 14"/>
                      <a:gd name="T17" fmla="*/ 14 h 14"/>
                      <a:gd name="T18" fmla="*/ 12 w 14"/>
                      <a:gd name="T19" fmla="*/ 14 h 14"/>
                      <a:gd name="T20" fmla="*/ 12 w 14"/>
                      <a:gd name="T21" fmla="*/ 14 h 14"/>
                      <a:gd name="T22" fmla="*/ 14 w 14"/>
                      <a:gd name="T23" fmla="*/ 12 h 14"/>
                      <a:gd name="T24" fmla="*/ 14 w 14"/>
                      <a:gd name="T25" fmla="*/ 12 h 14"/>
                      <a:gd name="T26" fmla="*/ 14 w 14"/>
                      <a:gd name="T27" fmla="*/ 2 h 14"/>
                      <a:gd name="T28" fmla="*/ 14 w 14"/>
                      <a:gd name="T29" fmla="*/ 2 h 14"/>
                      <a:gd name="T30" fmla="*/ 14 w 14"/>
                      <a:gd name="T31" fmla="*/ 0 h 14"/>
                      <a:gd name="T32" fmla="*/ 12 w 14"/>
                      <a:gd name="T33" fmla="*/ 0 h 14"/>
                      <a:gd name="T34" fmla="*/ 12 w 14"/>
                      <a:gd name="T35" fmla="*/ 0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14" h="14">
                        <a:moveTo>
                          <a:pt x="12" y="0"/>
                        </a:move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0"/>
                        </a:lnTo>
                        <a:lnTo>
                          <a:pt x="0" y="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2" y="14"/>
                        </a:lnTo>
                        <a:lnTo>
                          <a:pt x="12" y="14"/>
                        </a:lnTo>
                        <a:lnTo>
                          <a:pt x="12" y="14"/>
                        </a:lnTo>
                        <a:lnTo>
                          <a:pt x="14" y="12"/>
                        </a:lnTo>
                        <a:lnTo>
                          <a:pt x="14" y="12"/>
                        </a:lnTo>
                        <a:lnTo>
                          <a:pt x="14" y="2"/>
                        </a:lnTo>
                        <a:lnTo>
                          <a:pt x="14" y="2"/>
                        </a:lnTo>
                        <a:lnTo>
                          <a:pt x="14" y="0"/>
                        </a:lnTo>
                        <a:lnTo>
                          <a:pt x="12" y="0"/>
                        </a:lnTo>
                        <a:lnTo>
                          <a:pt x="12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</p:grpSp>
            <p:grpSp>
              <p:nvGrpSpPr>
                <p:cNvPr id="556" name="그룹 555"/>
                <p:cNvGrpSpPr/>
                <p:nvPr/>
              </p:nvGrpSpPr>
              <p:grpSpPr>
                <a:xfrm>
                  <a:off x="6466689" y="7549761"/>
                  <a:ext cx="322351" cy="436732"/>
                  <a:chOff x="6414905" y="2778771"/>
                  <a:chExt cx="694116" cy="940415"/>
                </a:xfrm>
                <a:grpFill/>
              </p:grpSpPr>
              <p:sp>
                <p:nvSpPr>
                  <p:cNvPr id="557" name="Freeform 90"/>
                  <p:cNvSpPr>
                    <a:spLocks noEditPoints="1"/>
                  </p:cNvSpPr>
                  <p:nvPr/>
                </p:nvSpPr>
                <p:spPr bwMode="auto">
                  <a:xfrm>
                    <a:off x="6414905" y="2778771"/>
                    <a:ext cx="694116" cy="940415"/>
                  </a:xfrm>
                  <a:custGeom>
                    <a:avLst/>
                    <a:gdLst>
                      <a:gd name="T0" fmla="*/ 60 w 186"/>
                      <a:gd name="T1" fmla="*/ 252 h 252"/>
                      <a:gd name="T2" fmla="*/ 128 w 186"/>
                      <a:gd name="T3" fmla="*/ 252 h 252"/>
                      <a:gd name="T4" fmla="*/ 172 w 186"/>
                      <a:gd name="T5" fmla="*/ 252 h 252"/>
                      <a:gd name="T6" fmla="*/ 178 w 186"/>
                      <a:gd name="T7" fmla="*/ 250 h 252"/>
                      <a:gd name="T8" fmla="*/ 186 w 186"/>
                      <a:gd name="T9" fmla="*/ 242 h 252"/>
                      <a:gd name="T10" fmla="*/ 186 w 186"/>
                      <a:gd name="T11" fmla="*/ 44 h 252"/>
                      <a:gd name="T12" fmla="*/ 186 w 186"/>
                      <a:gd name="T13" fmla="*/ 40 h 252"/>
                      <a:gd name="T14" fmla="*/ 178 w 186"/>
                      <a:gd name="T15" fmla="*/ 32 h 252"/>
                      <a:gd name="T16" fmla="*/ 156 w 186"/>
                      <a:gd name="T17" fmla="*/ 30 h 252"/>
                      <a:gd name="T18" fmla="*/ 150 w 186"/>
                      <a:gd name="T19" fmla="*/ 26 h 252"/>
                      <a:gd name="T20" fmla="*/ 136 w 186"/>
                      <a:gd name="T21" fmla="*/ 22 h 252"/>
                      <a:gd name="T22" fmla="*/ 124 w 186"/>
                      <a:gd name="T23" fmla="*/ 20 h 252"/>
                      <a:gd name="T24" fmla="*/ 118 w 186"/>
                      <a:gd name="T25" fmla="*/ 12 h 252"/>
                      <a:gd name="T26" fmla="*/ 112 w 186"/>
                      <a:gd name="T27" fmla="*/ 6 h 252"/>
                      <a:gd name="T28" fmla="*/ 94 w 186"/>
                      <a:gd name="T29" fmla="*/ 0 h 252"/>
                      <a:gd name="T30" fmla="*/ 86 w 186"/>
                      <a:gd name="T31" fmla="*/ 2 h 252"/>
                      <a:gd name="T32" fmla="*/ 78 w 186"/>
                      <a:gd name="T33" fmla="*/ 6 h 252"/>
                      <a:gd name="T34" fmla="*/ 66 w 186"/>
                      <a:gd name="T35" fmla="*/ 20 h 252"/>
                      <a:gd name="T36" fmla="*/ 60 w 186"/>
                      <a:gd name="T37" fmla="*/ 20 h 252"/>
                      <a:gd name="T38" fmla="*/ 44 w 186"/>
                      <a:gd name="T39" fmla="*/ 24 h 252"/>
                      <a:gd name="T40" fmla="*/ 32 w 186"/>
                      <a:gd name="T41" fmla="*/ 30 h 252"/>
                      <a:gd name="T42" fmla="*/ 16 w 186"/>
                      <a:gd name="T43" fmla="*/ 30 h 252"/>
                      <a:gd name="T44" fmla="*/ 6 w 186"/>
                      <a:gd name="T45" fmla="*/ 34 h 252"/>
                      <a:gd name="T46" fmla="*/ 0 w 186"/>
                      <a:gd name="T47" fmla="*/ 44 h 252"/>
                      <a:gd name="T48" fmla="*/ 0 w 186"/>
                      <a:gd name="T49" fmla="*/ 238 h 252"/>
                      <a:gd name="T50" fmla="*/ 6 w 186"/>
                      <a:gd name="T51" fmla="*/ 248 h 252"/>
                      <a:gd name="T52" fmla="*/ 16 w 186"/>
                      <a:gd name="T53" fmla="*/ 252 h 252"/>
                      <a:gd name="T54" fmla="*/ 44 w 186"/>
                      <a:gd name="T55" fmla="*/ 42 h 252"/>
                      <a:gd name="T56" fmla="*/ 50 w 186"/>
                      <a:gd name="T57" fmla="*/ 38 h 252"/>
                      <a:gd name="T58" fmla="*/ 72 w 186"/>
                      <a:gd name="T59" fmla="*/ 36 h 252"/>
                      <a:gd name="T60" fmla="*/ 78 w 186"/>
                      <a:gd name="T61" fmla="*/ 28 h 252"/>
                      <a:gd name="T62" fmla="*/ 80 w 186"/>
                      <a:gd name="T63" fmla="*/ 28 h 252"/>
                      <a:gd name="T64" fmla="*/ 82 w 186"/>
                      <a:gd name="T65" fmla="*/ 22 h 252"/>
                      <a:gd name="T66" fmla="*/ 86 w 186"/>
                      <a:gd name="T67" fmla="*/ 18 h 252"/>
                      <a:gd name="T68" fmla="*/ 94 w 186"/>
                      <a:gd name="T69" fmla="*/ 16 h 252"/>
                      <a:gd name="T70" fmla="*/ 102 w 186"/>
                      <a:gd name="T71" fmla="*/ 18 h 252"/>
                      <a:gd name="T72" fmla="*/ 110 w 186"/>
                      <a:gd name="T73" fmla="*/ 28 h 252"/>
                      <a:gd name="T74" fmla="*/ 110 w 186"/>
                      <a:gd name="T75" fmla="*/ 28 h 252"/>
                      <a:gd name="T76" fmla="*/ 118 w 186"/>
                      <a:gd name="T77" fmla="*/ 36 h 252"/>
                      <a:gd name="T78" fmla="*/ 128 w 186"/>
                      <a:gd name="T79" fmla="*/ 36 h 252"/>
                      <a:gd name="T80" fmla="*/ 144 w 186"/>
                      <a:gd name="T81" fmla="*/ 42 h 252"/>
                      <a:gd name="T82" fmla="*/ 146 w 186"/>
                      <a:gd name="T83" fmla="*/ 46 h 252"/>
                      <a:gd name="T84" fmla="*/ 94 w 186"/>
                      <a:gd name="T85" fmla="*/ 46 h 252"/>
                      <a:gd name="T86" fmla="*/ 42 w 186"/>
                      <a:gd name="T87" fmla="*/ 46 h 252"/>
                      <a:gd name="T88" fmla="*/ 44 w 186"/>
                      <a:gd name="T89" fmla="*/ 42 h 252"/>
                      <a:gd name="T90" fmla="*/ 18 w 186"/>
                      <a:gd name="T91" fmla="*/ 44 h 252"/>
                      <a:gd name="T92" fmla="*/ 26 w 186"/>
                      <a:gd name="T93" fmla="*/ 44 h 252"/>
                      <a:gd name="T94" fmla="*/ 26 w 186"/>
                      <a:gd name="T95" fmla="*/ 50 h 252"/>
                      <a:gd name="T96" fmla="*/ 26 w 186"/>
                      <a:gd name="T97" fmla="*/ 62 h 252"/>
                      <a:gd name="T98" fmla="*/ 92 w 186"/>
                      <a:gd name="T99" fmla="*/ 62 h 252"/>
                      <a:gd name="T100" fmla="*/ 96 w 186"/>
                      <a:gd name="T101" fmla="*/ 62 h 252"/>
                      <a:gd name="T102" fmla="*/ 162 w 186"/>
                      <a:gd name="T103" fmla="*/ 62 h 252"/>
                      <a:gd name="T104" fmla="*/ 164 w 186"/>
                      <a:gd name="T105" fmla="*/ 54 h 252"/>
                      <a:gd name="T106" fmla="*/ 162 w 186"/>
                      <a:gd name="T107" fmla="*/ 44 h 252"/>
                      <a:gd name="T108" fmla="*/ 170 w 186"/>
                      <a:gd name="T109" fmla="*/ 44 h 252"/>
                      <a:gd name="T110" fmla="*/ 170 w 186"/>
                      <a:gd name="T111" fmla="*/ 238 h 252"/>
                      <a:gd name="T112" fmla="*/ 94 w 186"/>
                      <a:gd name="T113" fmla="*/ 238 h 252"/>
                      <a:gd name="T114" fmla="*/ 18 w 186"/>
                      <a:gd name="T115" fmla="*/ 238 h 252"/>
                      <a:gd name="T116" fmla="*/ 18 w 186"/>
                      <a:gd name="T117" fmla="*/ 44 h 25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</a:cxnLst>
                    <a:rect l="0" t="0" r="r" b="b"/>
                    <a:pathLst>
                      <a:path w="186" h="252">
                        <a:moveTo>
                          <a:pt x="28" y="252"/>
                        </a:moveTo>
                        <a:lnTo>
                          <a:pt x="60" y="252"/>
                        </a:lnTo>
                        <a:lnTo>
                          <a:pt x="94" y="252"/>
                        </a:lnTo>
                        <a:lnTo>
                          <a:pt x="128" y="252"/>
                        </a:lnTo>
                        <a:lnTo>
                          <a:pt x="160" y="252"/>
                        </a:lnTo>
                        <a:lnTo>
                          <a:pt x="172" y="252"/>
                        </a:lnTo>
                        <a:lnTo>
                          <a:pt x="172" y="252"/>
                        </a:lnTo>
                        <a:lnTo>
                          <a:pt x="178" y="250"/>
                        </a:lnTo>
                        <a:lnTo>
                          <a:pt x="182" y="248"/>
                        </a:lnTo>
                        <a:lnTo>
                          <a:pt x="186" y="242"/>
                        </a:lnTo>
                        <a:lnTo>
                          <a:pt x="186" y="238"/>
                        </a:lnTo>
                        <a:lnTo>
                          <a:pt x="186" y="44"/>
                        </a:lnTo>
                        <a:lnTo>
                          <a:pt x="186" y="44"/>
                        </a:lnTo>
                        <a:lnTo>
                          <a:pt x="186" y="40"/>
                        </a:lnTo>
                        <a:lnTo>
                          <a:pt x="182" y="34"/>
                        </a:lnTo>
                        <a:lnTo>
                          <a:pt x="178" y="32"/>
                        </a:lnTo>
                        <a:lnTo>
                          <a:pt x="172" y="30"/>
                        </a:lnTo>
                        <a:lnTo>
                          <a:pt x="156" y="30"/>
                        </a:lnTo>
                        <a:lnTo>
                          <a:pt x="156" y="30"/>
                        </a:lnTo>
                        <a:lnTo>
                          <a:pt x="150" y="26"/>
                        </a:lnTo>
                        <a:lnTo>
                          <a:pt x="144" y="24"/>
                        </a:lnTo>
                        <a:lnTo>
                          <a:pt x="136" y="22"/>
                        </a:lnTo>
                        <a:lnTo>
                          <a:pt x="128" y="20"/>
                        </a:lnTo>
                        <a:lnTo>
                          <a:pt x="124" y="20"/>
                        </a:lnTo>
                        <a:lnTo>
                          <a:pt x="124" y="20"/>
                        </a:lnTo>
                        <a:lnTo>
                          <a:pt x="118" y="12"/>
                        </a:lnTo>
                        <a:lnTo>
                          <a:pt x="112" y="6"/>
                        </a:lnTo>
                        <a:lnTo>
                          <a:pt x="112" y="6"/>
                        </a:lnTo>
                        <a:lnTo>
                          <a:pt x="104" y="2"/>
                        </a:lnTo>
                        <a:lnTo>
                          <a:pt x="94" y="0"/>
                        </a:lnTo>
                        <a:lnTo>
                          <a:pt x="94" y="0"/>
                        </a:lnTo>
                        <a:lnTo>
                          <a:pt x="86" y="2"/>
                        </a:lnTo>
                        <a:lnTo>
                          <a:pt x="78" y="6"/>
                        </a:lnTo>
                        <a:lnTo>
                          <a:pt x="78" y="6"/>
                        </a:lnTo>
                        <a:lnTo>
                          <a:pt x="70" y="12"/>
                        </a:lnTo>
                        <a:lnTo>
                          <a:pt x="66" y="20"/>
                        </a:lnTo>
                        <a:lnTo>
                          <a:pt x="60" y="20"/>
                        </a:lnTo>
                        <a:lnTo>
                          <a:pt x="60" y="20"/>
                        </a:lnTo>
                        <a:lnTo>
                          <a:pt x="52" y="22"/>
                        </a:lnTo>
                        <a:lnTo>
                          <a:pt x="44" y="24"/>
                        </a:lnTo>
                        <a:lnTo>
                          <a:pt x="38" y="26"/>
                        </a:lnTo>
                        <a:lnTo>
                          <a:pt x="32" y="30"/>
                        </a:lnTo>
                        <a:lnTo>
                          <a:pt x="16" y="30"/>
                        </a:lnTo>
                        <a:lnTo>
                          <a:pt x="16" y="30"/>
                        </a:lnTo>
                        <a:lnTo>
                          <a:pt x="10" y="32"/>
                        </a:lnTo>
                        <a:lnTo>
                          <a:pt x="6" y="34"/>
                        </a:lnTo>
                        <a:lnTo>
                          <a:pt x="2" y="40"/>
                        </a:lnTo>
                        <a:lnTo>
                          <a:pt x="0" y="44"/>
                        </a:lnTo>
                        <a:lnTo>
                          <a:pt x="0" y="238"/>
                        </a:lnTo>
                        <a:lnTo>
                          <a:pt x="0" y="238"/>
                        </a:lnTo>
                        <a:lnTo>
                          <a:pt x="2" y="242"/>
                        </a:lnTo>
                        <a:lnTo>
                          <a:pt x="6" y="248"/>
                        </a:lnTo>
                        <a:lnTo>
                          <a:pt x="10" y="250"/>
                        </a:lnTo>
                        <a:lnTo>
                          <a:pt x="16" y="252"/>
                        </a:lnTo>
                        <a:lnTo>
                          <a:pt x="28" y="252"/>
                        </a:lnTo>
                        <a:close/>
                        <a:moveTo>
                          <a:pt x="44" y="42"/>
                        </a:moveTo>
                        <a:lnTo>
                          <a:pt x="44" y="42"/>
                        </a:lnTo>
                        <a:lnTo>
                          <a:pt x="50" y="38"/>
                        </a:lnTo>
                        <a:lnTo>
                          <a:pt x="60" y="36"/>
                        </a:lnTo>
                        <a:lnTo>
                          <a:pt x="72" y="36"/>
                        </a:lnTo>
                        <a:lnTo>
                          <a:pt x="78" y="36"/>
                        </a:lnTo>
                        <a:lnTo>
                          <a:pt x="78" y="28"/>
                        </a:lnTo>
                        <a:lnTo>
                          <a:pt x="78" y="28"/>
                        </a:lnTo>
                        <a:lnTo>
                          <a:pt x="80" y="28"/>
                        </a:lnTo>
                        <a:lnTo>
                          <a:pt x="80" y="28"/>
                        </a:lnTo>
                        <a:lnTo>
                          <a:pt x="82" y="22"/>
                        </a:lnTo>
                        <a:lnTo>
                          <a:pt x="86" y="18"/>
                        </a:lnTo>
                        <a:lnTo>
                          <a:pt x="86" y="18"/>
                        </a:lnTo>
                        <a:lnTo>
                          <a:pt x="94" y="16"/>
                        </a:lnTo>
                        <a:lnTo>
                          <a:pt x="94" y="16"/>
                        </a:lnTo>
                        <a:lnTo>
                          <a:pt x="102" y="18"/>
                        </a:lnTo>
                        <a:lnTo>
                          <a:pt x="102" y="18"/>
                        </a:lnTo>
                        <a:lnTo>
                          <a:pt x="108" y="22"/>
                        </a:lnTo>
                        <a:lnTo>
                          <a:pt x="110" y="28"/>
                        </a:lnTo>
                        <a:lnTo>
                          <a:pt x="110" y="28"/>
                        </a:lnTo>
                        <a:lnTo>
                          <a:pt x="110" y="28"/>
                        </a:lnTo>
                        <a:lnTo>
                          <a:pt x="110" y="36"/>
                        </a:lnTo>
                        <a:lnTo>
                          <a:pt x="118" y="36"/>
                        </a:lnTo>
                        <a:lnTo>
                          <a:pt x="128" y="36"/>
                        </a:lnTo>
                        <a:lnTo>
                          <a:pt x="128" y="36"/>
                        </a:lnTo>
                        <a:lnTo>
                          <a:pt x="138" y="38"/>
                        </a:lnTo>
                        <a:lnTo>
                          <a:pt x="144" y="42"/>
                        </a:lnTo>
                        <a:lnTo>
                          <a:pt x="144" y="42"/>
                        </a:lnTo>
                        <a:lnTo>
                          <a:pt x="146" y="46"/>
                        </a:lnTo>
                        <a:lnTo>
                          <a:pt x="96" y="46"/>
                        </a:lnTo>
                        <a:lnTo>
                          <a:pt x="94" y="46"/>
                        </a:lnTo>
                        <a:lnTo>
                          <a:pt x="92" y="46"/>
                        </a:lnTo>
                        <a:lnTo>
                          <a:pt x="42" y="46"/>
                        </a:lnTo>
                        <a:lnTo>
                          <a:pt x="42" y="46"/>
                        </a:lnTo>
                        <a:lnTo>
                          <a:pt x="44" y="42"/>
                        </a:lnTo>
                        <a:lnTo>
                          <a:pt x="44" y="42"/>
                        </a:lnTo>
                        <a:close/>
                        <a:moveTo>
                          <a:pt x="18" y="44"/>
                        </a:moveTo>
                        <a:lnTo>
                          <a:pt x="18" y="44"/>
                        </a:lnTo>
                        <a:lnTo>
                          <a:pt x="26" y="44"/>
                        </a:lnTo>
                        <a:lnTo>
                          <a:pt x="26" y="44"/>
                        </a:lnTo>
                        <a:lnTo>
                          <a:pt x="26" y="50"/>
                        </a:lnTo>
                        <a:lnTo>
                          <a:pt x="26" y="54"/>
                        </a:lnTo>
                        <a:lnTo>
                          <a:pt x="26" y="62"/>
                        </a:lnTo>
                        <a:lnTo>
                          <a:pt x="34" y="62"/>
                        </a:lnTo>
                        <a:lnTo>
                          <a:pt x="92" y="62"/>
                        </a:lnTo>
                        <a:lnTo>
                          <a:pt x="94" y="62"/>
                        </a:lnTo>
                        <a:lnTo>
                          <a:pt x="96" y="62"/>
                        </a:lnTo>
                        <a:lnTo>
                          <a:pt x="156" y="62"/>
                        </a:lnTo>
                        <a:lnTo>
                          <a:pt x="162" y="62"/>
                        </a:lnTo>
                        <a:lnTo>
                          <a:pt x="164" y="54"/>
                        </a:lnTo>
                        <a:lnTo>
                          <a:pt x="164" y="54"/>
                        </a:lnTo>
                        <a:lnTo>
                          <a:pt x="164" y="50"/>
                        </a:lnTo>
                        <a:lnTo>
                          <a:pt x="162" y="44"/>
                        </a:lnTo>
                        <a:lnTo>
                          <a:pt x="162" y="44"/>
                        </a:lnTo>
                        <a:lnTo>
                          <a:pt x="170" y="44"/>
                        </a:lnTo>
                        <a:lnTo>
                          <a:pt x="170" y="44"/>
                        </a:lnTo>
                        <a:lnTo>
                          <a:pt x="170" y="238"/>
                        </a:lnTo>
                        <a:lnTo>
                          <a:pt x="170" y="238"/>
                        </a:lnTo>
                        <a:lnTo>
                          <a:pt x="94" y="238"/>
                        </a:lnTo>
                        <a:lnTo>
                          <a:pt x="94" y="238"/>
                        </a:lnTo>
                        <a:lnTo>
                          <a:pt x="18" y="238"/>
                        </a:lnTo>
                        <a:lnTo>
                          <a:pt x="18" y="238"/>
                        </a:lnTo>
                        <a:lnTo>
                          <a:pt x="18" y="44"/>
                        </a:lnTo>
                        <a:lnTo>
                          <a:pt x="18" y="4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558" name="Freeform 91"/>
                  <p:cNvSpPr>
                    <a:spLocks/>
                  </p:cNvSpPr>
                  <p:nvPr/>
                </p:nvSpPr>
                <p:spPr bwMode="auto">
                  <a:xfrm>
                    <a:off x="6735840" y="2868334"/>
                    <a:ext cx="59709" cy="52245"/>
                  </a:xfrm>
                  <a:custGeom>
                    <a:avLst/>
                    <a:gdLst>
                      <a:gd name="T0" fmla="*/ 16 w 16"/>
                      <a:gd name="T1" fmla="*/ 6 h 14"/>
                      <a:gd name="T2" fmla="*/ 16 w 16"/>
                      <a:gd name="T3" fmla="*/ 6 h 14"/>
                      <a:gd name="T4" fmla="*/ 16 w 16"/>
                      <a:gd name="T5" fmla="*/ 4 h 14"/>
                      <a:gd name="T6" fmla="*/ 14 w 16"/>
                      <a:gd name="T7" fmla="*/ 2 h 14"/>
                      <a:gd name="T8" fmla="*/ 10 w 16"/>
                      <a:gd name="T9" fmla="*/ 0 h 14"/>
                      <a:gd name="T10" fmla="*/ 8 w 16"/>
                      <a:gd name="T11" fmla="*/ 0 h 14"/>
                      <a:gd name="T12" fmla="*/ 8 w 16"/>
                      <a:gd name="T13" fmla="*/ 0 h 14"/>
                      <a:gd name="T14" fmla="*/ 6 w 16"/>
                      <a:gd name="T15" fmla="*/ 0 h 14"/>
                      <a:gd name="T16" fmla="*/ 2 w 16"/>
                      <a:gd name="T17" fmla="*/ 2 h 14"/>
                      <a:gd name="T18" fmla="*/ 0 w 16"/>
                      <a:gd name="T19" fmla="*/ 4 h 14"/>
                      <a:gd name="T20" fmla="*/ 0 w 16"/>
                      <a:gd name="T21" fmla="*/ 6 h 14"/>
                      <a:gd name="T22" fmla="*/ 0 w 16"/>
                      <a:gd name="T23" fmla="*/ 6 h 14"/>
                      <a:gd name="T24" fmla="*/ 0 w 16"/>
                      <a:gd name="T25" fmla="*/ 10 h 14"/>
                      <a:gd name="T26" fmla="*/ 2 w 16"/>
                      <a:gd name="T27" fmla="*/ 12 h 14"/>
                      <a:gd name="T28" fmla="*/ 6 w 16"/>
                      <a:gd name="T29" fmla="*/ 14 h 14"/>
                      <a:gd name="T30" fmla="*/ 8 w 16"/>
                      <a:gd name="T31" fmla="*/ 14 h 14"/>
                      <a:gd name="T32" fmla="*/ 8 w 16"/>
                      <a:gd name="T33" fmla="*/ 14 h 14"/>
                      <a:gd name="T34" fmla="*/ 10 w 16"/>
                      <a:gd name="T35" fmla="*/ 14 h 14"/>
                      <a:gd name="T36" fmla="*/ 14 w 16"/>
                      <a:gd name="T37" fmla="*/ 12 h 14"/>
                      <a:gd name="T38" fmla="*/ 16 w 16"/>
                      <a:gd name="T39" fmla="*/ 10 h 14"/>
                      <a:gd name="T40" fmla="*/ 16 w 16"/>
                      <a:gd name="T41" fmla="*/ 6 h 14"/>
                      <a:gd name="T42" fmla="*/ 16 w 16"/>
                      <a:gd name="T43" fmla="*/ 6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</a:cxnLst>
                    <a:rect l="0" t="0" r="r" b="b"/>
                    <a:pathLst>
                      <a:path w="16" h="14">
                        <a:moveTo>
                          <a:pt x="16" y="6"/>
                        </a:moveTo>
                        <a:lnTo>
                          <a:pt x="16" y="6"/>
                        </a:lnTo>
                        <a:lnTo>
                          <a:pt x="16" y="4"/>
                        </a:lnTo>
                        <a:lnTo>
                          <a:pt x="14" y="2"/>
                        </a:lnTo>
                        <a:lnTo>
                          <a:pt x="10" y="0"/>
                        </a:lnTo>
                        <a:lnTo>
                          <a:pt x="8" y="0"/>
                        </a:lnTo>
                        <a:lnTo>
                          <a:pt x="8" y="0"/>
                        </a:lnTo>
                        <a:lnTo>
                          <a:pt x="6" y="0"/>
                        </a:lnTo>
                        <a:lnTo>
                          <a:pt x="2" y="2"/>
                        </a:lnTo>
                        <a:lnTo>
                          <a:pt x="0" y="4"/>
                        </a:lnTo>
                        <a:lnTo>
                          <a:pt x="0" y="6"/>
                        </a:lnTo>
                        <a:lnTo>
                          <a:pt x="0" y="6"/>
                        </a:lnTo>
                        <a:lnTo>
                          <a:pt x="0" y="10"/>
                        </a:lnTo>
                        <a:lnTo>
                          <a:pt x="2" y="12"/>
                        </a:lnTo>
                        <a:lnTo>
                          <a:pt x="6" y="14"/>
                        </a:lnTo>
                        <a:lnTo>
                          <a:pt x="8" y="14"/>
                        </a:lnTo>
                        <a:lnTo>
                          <a:pt x="8" y="14"/>
                        </a:lnTo>
                        <a:lnTo>
                          <a:pt x="10" y="14"/>
                        </a:lnTo>
                        <a:lnTo>
                          <a:pt x="14" y="12"/>
                        </a:lnTo>
                        <a:lnTo>
                          <a:pt x="16" y="10"/>
                        </a:lnTo>
                        <a:lnTo>
                          <a:pt x="16" y="6"/>
                        </a:lnTo>
                        <a:lnTo>
                          <a:pt x="16" y="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559" name="Freeform 92"/>
                  <p:cNvSpPr>
                    <a:spLocks/>
                  </p:cNvSpPr>
                  <p:nvPr/>
                </p:nvSpPr>
                <p:spPr bwMode="auto">
                  <a:xfrm>
                    <a:off x="6676131" y="3092243"/>
                    <a:ext cx="291081" cy="52245"/>
                  </a:xfrm>
                  <a:custGeom>
                    <a:avLst/>
                    <a:gdLst>
                      <a:gd name="T0" fmla="*/ 2 w 78"/>
                      <a:gd name="T1" fmla="*/ 14 h 14"/>
                      <a:gd name="T2" fmla="*/ 76 w 78"/>
                      <a:gd name="T3" fmla="*/ 14 h 14"/>
                      <a:gd name="T4" fmla="*/ 76 w 78"/>
                      <a:gd name="T5" fmla="*/ 14 h 14"/>
                      <a:gd name="T6" fmla="*/ 78 w 78"/>
                      <a:gd name="T7" fmla="*/ 14 h 14"/>
                      <a:gd name="T8" fmla="*/ 78 w 78"/>
                      <a:gd name="T9" fmla="*/ 12 h 14"/>
                      <a:gd name="T10" fmla="*/ 78 w 78"/>
                      <a:gd name="T11" fmla="*/ 2 h 14"/>
                      <a:gd name="T12" fmla="*/ 78 w 78"/>
                      <a:gd name="T13" fmla="*/ 2 h 14"/>
                      <a:gd name="T14" fmla="*/ 78 w 78"/>
                      <a:gd name="T15" fmla="*/ 0 h 14"/>
                      <a:gd name="T16" fmla="*/ 76 w 78"/>
                      <a:gd name="T17" fmla="*/ 0 h 14"/>
                      <a:gd name="T18" fmla="*/ 2 w 78"/>
                      <a:gd name="T19" fmla="*/ 0 h 14"/>
                      <a:gd name="T20" fmla="*/ 2 w 78"/>
                      <a:gd name="T21" fmla="*/ 0 h 14"/>
                      <a:gd name="T22" fmla="*/ 0 w 78"/>
                      <a:gd name="T23" fmla="*/ 0 h 14"/>
                      <a:gd name="T24" fmla="*/ 0 w 78"/>
                      <a:gd name="T25" fmla="*/ 2 h 14"/>
                      <a:gd name="T26" fmla="*/ 0 w 78"/>
                      <a:gd name="T27" fmla="*/ 12 h 14"/>
                      <a:gd name="T28" fmla="*/ 0 w 78"/>
                      <a:gd name="T29" fmla="*/ 12 h 14"/>
                      <a:gd name="T30" fmla="*/ 0 w 78"/>
                      <a:gd name="T31" fmla="*/ 14 h 14"/>
                      <a:gd name="T32" fmla="*/ 2 w 78"/>
                      <a:gd name="T33" fmla="*/ 14 h 14"/>
                      <a:gd name="T34" fmla="*/ 2 w 78"/>
                      <a:gd name="T35" fmla="*/ 14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78" h="14">
                        <a:moveTo>
                          <a:pt x="2" y="14"/>
                        </a:moveTo>
                        <a:lnTo>
                          <a:pt x="76" y="14"/>
                        </a:lnTo>
                        <a:lnTo>
                          <a:pt x="76" y="14"/>
                        </a:lnTo>
                        <a:lnTo>
                          <a:pt x="78" y="14"/>
                        </a:lnTo>
                        <a:lnTo>
                          <a:pt x="78" y="12"/>
                        </a:lnTo>
                        <a:lnTo>
                          <a:pt x="78" y="2"/>
                        </a:lnTo>
                        <a:lnTo>
                          <a:pt x="78" y="2"/>
                        </a:lnTo>
                        <a:lnTo>
                          <a:pt x="78" y="0"/>
                        </a:lnTo>
                        <a:lnTo>
                          <a:pt x="76" y="0"/>
                        </a:ln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0"/>
                        </a:lnTo>
                        <a:lnTo>
                          <a:pt x="0" y="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0" y="14"/>
                        </a:lnTo>
                        <a:lnTo>
                          <a:pt x="2" y="14"/>
                        </a:lnTo>
                        <a:lnTo>
                          <a:pt x="2" y="1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560" name="Freeform 93"/>
                  <p:cNvSpPr>
                    <a:spLocks/>
                  </p:cNvSpPr>
                  <p:nvPr/>
                </p:nvSpPr>
                <p:spPr bwMode="auto">
                  <a:xfrm>
                    <a:off x="6564177" y="3092243"/>
                    <a:ext cx="52245" cy="52245"/>
                  </a:xfrm>
                  <a:custGeom>
                    <a:avLst/>
                    <a:gdLst>
                      <a:gd name="T0" fmla="*/ 12 w 14"/>
                      <a:gd name="T1" fmla="*/ 0 h 14"/>
                      <a:gd name="T2" fmla="*/ 2 w 14"/>
                      <a:gd name="T3" fmla="*/ 0 h 14"/>
                      <a:gd name="T4" fmla="*/ 2 w 14"/>
                      <a:gd name="T5" fmla="*/ 0 h 14"/>
                      <a:gd name="T6" fmla="*/ 0 w 14"/>
                      <a:gd name="T7" fmla="*/ 0 h 14"/>
                      <a:gd name="T8" fmla="*/ 0 w 14"/>
                      <a:gd name="T9" fmla="*/ 2 h 14"/>
                      <a:gd name="T10" fmla="*/ 0 w 14"/>
                      <a:gd name="T11" fmla="*/ 12 h 14"/>
                      <a:gd name="T12" fmla="*/ 0 w 14"/>
                      <a:gd name="T13" fmla="*/ 12 h 14"/>
                      <a:gd name="T14" fmla="*/ 0 w 14"/>
                      <a:gd name="T15" fmla="*/ 14 h 14"/>
                      <a:gd name="T16" fmla="*/ 2 w 14"/>
                      <a:gd name="T17" fmla="*/ 14 h 14"/>
                      <a:gd name="T18" fmla="*/ 12 w 14"/>
                      <a:gd name="T19" fmla="*/ 14 h 14"/>
                      <a:gd name="T20" fmla="*/ 12 w 14"/>
                      <a:gd name="T21" fmla="*/ 14 h 14"/>
                      <a:gd name="T22" fmla="*/ 14 w 14"/>
                      <a:gd name="T23" fmla="*/ 14 h 14"/>
                      <a:gd name="T24" fmla="*/ 14 w 14"/>
                      <a:gd name="T25" fmla="*/ 12 h 14"/>
                      <a:gd name="T26" fmla="*/ 14 w 14"/>
                      <a:gd name="T27" fmla="*/ 2 h 14"/>
                      <a:gd name="T28" fmla="*/ 14 w 14"/>
                      <a:gd name="T29" fmla="*/ 2 h 14"/>
                      <a:gd name="T30" fmla="*/ 14 w 14"/>
                      <a:gd name="T31" fmla="*/ 0 h 14"/>
                      <a:gd name="T32" fmla="*/ 12 w 14"/>
                      <a:gd name="T33" fmla="*/ 0 h 14"/>
                      <a:gd name="T34" fmla="*/ 12 w 14"/>
                      <a:gd name="T35" fmla="*/ 0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14" h="14">
                        <a:moveTo>
                          <a:pt x="12" y="0"/>
                        </a:move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0"/>
                        </a:lnTo>
                        <a:lnTo>
                          <a:pt x="0" y="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0" y="14"/>
                        </a:lnTo>
                        <a:lnTo>
                          <a:pt x="2" y="14"/>
                        </a:lnTo>
                        <a:lnTo>
                          <a:pt x="12" y="14"/>
                        </a:lnTo>
                        <a:lnTo>
                          <a:pt x="12" y="14"/>
                        </a:lnTo>
                        <a:lnTo>
                          <a:pt x="14" y="14"/>
                        </a:lnTo>
                        <a:lnTo>
                          <a:pt x="14" y="12"/>
                        </a:lnTo>
                        <a:lnTo>
                          <a:pt x="14" y="2"/>
                        </a:lnTo>
                        <a:lnTo>
                          <a:pt x="14" y="2"/>
                        </a:lnTo>
                        <a:lnTo>
                          <a:pt x="14" y="0"/>
                        </a:lnTo>
                        <a:lnTo>
                          <a:pt x="12" y="0"/>
                        </a:lnTo>
                        <a:lnTo>
                          <a:pt x="12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561" name="Freeform 94"/>
                  <p:cNvSpPr>
                    <a:spLocks/>
                  </p:cNvSpPr>
                  <p:nvPr/>
                </p:nvSpPr>
                <p:spPr bwMode="auto">
                  <a:xfrm>
                    <a:off x="6676131" y="3226588"/>
                    <a:ext cx="291081" cy="52245"/>
                  </a:xfrm>
                  <a:custGeom>
                    <a:avLst/>
                    <a:gdLst>
                      <a:gd name="T0" fmla="*/ 2 w 78"/>
                      <a:gd name="T1" fmla="*/ 14 h 14"/>
                      <a:gd name="T2" fmla="*/ 76 w 78"/>
                      <a:gd name="T3" fmla="*/ 14 h 14"/>
                      <a:gd name="T4" fmla="*/ 76 w 78"/>
                      <a:gd name="T5" fmla="*/ 14 h 14"/>
                      <a:gd name="T6" fmla="*/ 78 w 78"/>
                      <a:gd name="T7" fmla="*/ 14 h 14"/>
                      <a:gd name="T8" fmla="*/ 78 w 78"/>
                      <a:gd name="T9" fmla="*/ 12 h 14"/>
                      <a:gd name="T10" fmla="*/ 78 w 78"/>
                      <a:gd name="T11" fmla="*/ 2 h 14"/>
                      <a:gd name="T12" fmla="*/ 78 w 78"/>
                      <a:gd name="T13" fmla="*/ 2 h 14"/>
                      <a:gd name="T14" fmla="*/ 78 w 78"/>
                      <a:gd name="T15" fmla="*/ 2 h 14"/>
                      <a:gd name="T16" fmla="*/ 76 w 78"/>
                      <a:gd name="T17" fmla="*/ 0 h 14"/>
                      <a:gd name="T18" fmla="*/ 2 w 78"/>
                      <a:gd name="T19" fmla="*/ 0 h 14"/>
                      <a:gd name="T20" fmla="*/ 2 w 78"/>
                      <a:gd name="T21" fmla="*/ 0 h 14"/>
                      <a:gd name="T22" fmla="*/ 0 w 78"/>
                      <a:gd name="T23" fmla="*/ 2 h 14"/>
                      <a:gd name="T24" fmla="*/ 0 w 78"/>
                      <a:gd name="T25" fmla="*/ 2 h 14"/>
                      <a:gd name="T26" fmla="*/ 0 w 78"/>
                      <a:gd name="T27" fmla="*/ 12 h 14"/>
                      <a:gd name="T28" fmla="*/ 0 w 78"/>
                      <a:gd name="T29" fmla="*/ 12 h 14"/>
                      <a:gd name="T30" fmla="*/ 0 w 78"/>
                      <a:gd name="T31" fmla="*/ 14 h 14"/>
                      <a:gd name="T32" fmla="*/ 2 w 78"/>
                      <a:gd name="T33" fmla="*/ 14 h 14"/>
                      <a:gd name="T34" fmla="*/ 2 w 78"/>
                      <a:gd name="T35" fmla="*/ 14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78" h="14">
                        <a:moveTo>
                          <a:pt x="2" y="14"/>
                        </a:moveTo>
                        <a:lnTo>
                          <a:pt x="76" y="14"/>
                        </a:lnTo>
                        <a:lnTo>
                          <a:pt x="76" y="14"/>
                        </a:lnTo>
                        <a:lnTo>
                          <a:pt x="78" y="14"/>
                        </a:lnTo>
                        <a:lnTo>
                          <a:pt x="78" y="12"/>
                        </a:lnTo>
                        <a:lnTo>
                          <a:pt x="78" y="2"/>
                        </a:lnTo>
                        <a:lnTo>
                          <a:pt x="78" y="2"/>
                        </a:lnTo>
                        <a:lnTo>
                          <a:pt x="78" y="2"/>
                        </a:lnTo>
                        <a:lnTo>
                          <a:pt x="76" y="0"/>
                        </a:ln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2"/>
                        </a:lnTo>
                        <a:lnTo>
                          <a:pt x="0" y="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0" y="14"/>
                        </a:lnTo>
                        <a:lnTo>
                          <a:pt x="2" y="14"/>
                        </a:lnTo>
                        <a:lnTo>
                          <a:pt x="2" y="1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562" name="Freeform 95"/>
                  <p:cNvSpPr>
                    <a:spLocks/>
                  </p:cNvSpPr>
                  <p:nvPr/>
                </p:nvSpPr>
                <p:spPr bwMode="auto">
                  <a:xfrm>
                    <a:off x="6564177" y="3226588"/>
                    <a:ext cx="52245" cy="52245"/>
                  </a:xfrm>
                  <a:custGeom>
                    <a:avLst/>
                    <a:gdLst>
                      <a:gd name="T0" fmla="*/ 12 w 14"/>
                      <a:gd name="T1" fmla="*/ 0 h 14"/>
                      <a:gd name="T2" fmla="*/ 2 w 14"/>
                      <a:gd name="T3" fmla="*/ 0 h 14"/>
                      <a:gd name="T4" fmla="*/ 2 w 14"/>
                      <a:gd name="T5" fmla="*/ 0 h 14"/>
                      <a:gd name="T6" fmla="*/ 0 w 14"/>
                      <a:gd name="T7" fmla="*/ 2 h 14"/>
                      <a:gd name="T8" fmla="*/ 0 w 14"/>
                      <a:gd name="T9" fmla="*/ 2 h 14"/>
                      <a:gd name="T10" fmla="*/ 0 w 14"/>
                      <a:gd name="T11" fmla="*/ 12 h 14"/>
                      <a:gd name="T12" fmla="*/ 0 w 14"/>
                      <a:gd name="T13" fmla="*/ 12 h 14"/>
                      <a:gd name="T14" fmla="*/ 0 w 14"/>
                      <a:gd name="T15" fmla="*/ 14 h 14"/>
                      <a:gd name="T16" fmla="*/ 2 w 14"/>
                      <a:gd name="T17" fmla="*/ 14 h 14"/>
                      <a:gd name="T18" fmla="*/ 12 w 14"/>
                      <a:gd name="T19" fmla="*/ 14 h 14"/>
                      <a:gd name="T20" fmla="*/ 12 w 14"/>
                      <a:gd name="T21" fmla="*/ 14 h 14"/>
                      <a:gd name="T22" fmla="*/ 14 w 14"/>
                      <a:gd name="T23" fmla="*/ 14 h 14"/>
                      <a:gd name="T24" fmla="*/ 14 w 14"/>
                      <a:gd name="T25" fmla="*/ 12 h 14"/>
                      <a:gd name="T26" fmla="*/ 14 w 14"/>
                      <a:gd name="T27" fmla="*/ 2 h 14"/>
                      <a:gd name="T28" fmla="*/ 14 w 14"/>
                      <a:gd name="T29" fmla="*/ 2 h 14"/>
                      <a:gd name="T30" fmla="*/ 14 w 14"/>
                      <a:gd name="T31" fmla="*/ 2 h 14"/>
                      <a:gd name="T32" fmla="*/ 12 w 14"/>
                      <a:gd name="T33" fmla="*/ 0 h 14"/>
                      <a:gd name="T34" fmla="*/ 12 w 14"/>
                      <a:gd name="T35" fmla="*/ 0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14" h="14">
                        <a:moveTo>
                          <a:pt x="12" y="0"/>
                        </a:move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2"/>
                        </a:lnTo>
                        <a:lnTo>
                          <a:pt x="0" y="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0" y="14"/>
                        </a:lnTo>
                        <a:lnTo>
                          <a:pt x="2" y="14"/>
                        </a:lnTo>
                        <a:lnTo>
                          <a:pt x="12" y="14"/>
                        </a:lnTo>
                        <a:lnTo>
                          <a:pt x="12" y="14"/>
                        </a:lnTo>
                        <a:lnTo>
                          <a:pt x="14" y="14"/>
                        </a:lnTo>
                        <a:lnTo>
                          <a:pt x="14" y="12"/>
                        </a:lnTo>
                        <a:lnTo>
                          <a:pt x="14" y="2"/>
                        </a:lnTo>
                        <a:lnTo>
                          <a:pt x="14" y="2"/>
                        </a:lnTo>
                        <a:lnTo>
                          <a:pt x="14" y="2"/>
                        </a:lnTo>
                        <a:lnTo>
                          <a:pt x="12" y="0"/>
                        </a:lnTo>
                        <a:lnTo>
                          <a:pt x="12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563" name="Freeform 96"/>
                  <p:cNvSpPr>
                    <a:spLocks/>
                  </p:cNvSpPr>
                  <p:nvPr/>
                </p:nvSpPr>
                <p:spPr bwMode="auto">
                  <a:xfrm>
                    <a:off x="6676131" y="3360933"/>
                    <a:ext cx="291081" cy="59709"/>
                  </a:xfrm>
                  <a:custGeom>
                    <a:avLst/>
                    <a:gdLst>
                      <a:gd name="T0" fmla="*/ 2 w 78"/>
                      <a:gd name="T1" fmla="*/ 16 h 16"/>
                      <a:gd name="T2" fmla="*/ 76 w 78"/>
                      <a:gd name="T3" fmla="*/ 16 h 16"/>
                      <a:gd name="T4" fmla="*/ 76 w 78"/>
                      <a:gd name="T5" fmla="*/ 16 h 16"/>
                      <a:gd name="T6" fmla="*/ 78 w 78"/>
                      <a:gd name="T7" fmla="*/ 14 h 16"/>
                      <a:gd name="T8" fmla="*/ 78 w 78"/>
                      <a:gd name="T9" fmla="*/ 14 h 16"/>
                      <a:gd name="T10" fmla="*/ 78 w 78"/>
                      <a:gd name="T11" fmla="*/ 4 h 16"/>
                      <a:gd name="T12" fmla="*/ 78 w 78"/>
                      <a:gd name="T13" fmla="*/ 4 h 16"/>
                      <a:gd name="T14" fmla="*/ 78 w 78"/>
                      <a:gd name="T15" fmla="*/ 2 h 16"/>
                      <a:gd name="T16" fmla="*/ 76 w 78"/>
                      <a:gd name="T17" fmla="*/ 0 h 16"/>
                      <a:gd name="T18" fmla="*/ 2 w 78"/>
                      <a:gd name="T19" fmla="*/ 0 h 16"/>
                      <a:gd name="T20" fmla="*/ 2 w 78"/>
                      <a:gd name="T21" fmla="*/ 0 h 16"/>
                      <a:gd name="T22" fmla="*/ 0 w 78"/>
                      <a:gd name="T23" fmla="*/ 2 h 16"/>
                      <a:gd name="T24" fmla="*/ 0 w 78"/>
                      <a:gd name="T25" fmla="*/ 4 h 16"/>
                      <a:gd name="T26" fmla="*/ 0 w 78"/>
                      <a:gd name="T27" fmla="*/ 14 h 16"/>
                      <a:gd name="T28" fmla="*/ 0 w 78"/>
                      <a:gd name="T29" fmla="*/ 14 h 16"/>
                      <a:gd name="T30" fmla="*/ 0 w 78"/>
                      <a:gd name="T31" fmla="*/ 14 h 16"/>
                      <a:gd name="T32" fmla="*/ 2 w 78"/>
                      <a:gd name="T33" fmla="*/ 16 h 16"/>
                      <a:gd name="T34" fmla="*/ 2 w 78"/>
                      <a:gd name="T35" fmla="*/ 16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78" h="16">
                        <a:moveTo>
                          <a:pt x="2" y="16"/>
                        </a:moveTo>
                        <a:lnTo>
                          <a:pt x="76" y="16"/>
                        </a:lnTo>
                        <a:lnTo>
                          <a:pt x="76" y="16"/>
                        </a:lnTo>
                        <a:lnTo>
                          <a:pt x="78" y="14"/>
                        </a:lnTo>
                        <a:lnTo>
                          <a:pt x="78" y="14"/>
                        </a:lnTo>
                        <a:lnTo>
                          <a:pt x="78" y="4"/>
                        </a:lnTo>
                        <a:lnTo>
                          <a:pt x="78" y="4"/>
                        </a:lnTo>
                        <a:lnTo>
                          <a:pt x="78" y="2"/>
                        </a:lnTo>
                        <a:lnTo>
                          <a:pt x="76" y="0"/>
                        </a:ln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2"/>
                        </a:lnTo>
                        <a:lnTo>
                          <a:pt x="0" y="4"/>
                        </a:lnTo>
                        <a:lnTo>
                          <a:pt x="0" y="14"/>
                        </a:lnTo>
                        <a:lnTo>
                          <a:pt x="0" y="14"/>
                        </a:lnTo>
                        <a:lnTo>
                          <a:pt x="0" y="14"/>
                        </a:lnTo>
                        <a:lnTo>
                          <a:pt x="2" y="16"/>
                        </a:lnTo>
                        <a:lnTo>
                          <a:pt x="2" y="1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564" name="Freeform 97"/>
                  <p:cNvSpPr>
                    <a:spLocks/>
                  </p:cNvSpPr>
                  <p:nvPr/>
                </p:nvSpPr>
                <p:spPr bwMode="auto">
                  <a:xfrm>
                    <a:off x="6564177" y="3360933"/>
                    <a:ext cx="52245" cy="59709"/>
                  </a:xfrm>
                  <a:custGeom>
                    <a:avLst/>
                    <a:gdLst>
                      <a:gd name="T0" fmla="*/ 12 w 14"/>
                      <a:gd name="T1" fmla="*/ 0 h 16"/>
                      <a:gd name="T2" fmla="*/ 2 w 14"/>
                      <a:gd name="T3" fmla="*/ 0 h 16"/>
                      <a:gd name="T4" fmla="*/ 2 w 14"/>
                      <a:gd name="T5" fmla="*/ 0 h 16"/>
                      <a:gd name="T6" fmla="*/ 0 w 14"/>
                      <a:gd name="T7" fmla="*/ 2 h 16"/>
                      <a:gd name="T8" fmla="*/ 0 w 14"/>
                      <a:gd name="T9" fmla="*/ 4 h 16"/>
                      <a:gd name="T10" fmla="*/ 0 w 14"/>
                      <a:gd name="T11" fmla="*/ 14 h 16"/>
                      <a:gd name="T12" fmla="*/ 0 w 14"/>
                      <a:gd name="T13" fmla="*/ 14 h 16"/>
                      <a:gd name="T14" fmla="*/ 0 w 14"/>
                      <a:gd name="T15" fmla="*/ 14 h 16"/>
                      <a:gd name="T16" fmla="*/ 2 w 14"/>
                      <a:gd name="T17" fmla="*/ 16 h 16"/>
                      <a:gd name="T18" fmla="*/ 12 w 14"/>
                      <a:gd name="T19" fmla="*/ 16 h 16"/>
                      <a:gd name="T20" fmla="*/ 12 w 14"/>
                      <a:gd name="T21" fmla="*/ 16 h 16"/>
                      <a:gd name="T22" fmla="*/ 14 w 14"/>
                      <a:gd name="T23" fmla="*/ 14 h 16"/>
                      <a:gd name="T24" fmla="*/ 14 w 14"/>
                      <a:gd name="T25" fmla="*/ 14 h 16"/>
                      <a:gd name="T26" fmla="*/ 14 w 14"/>
                      <a:gd name="T27" fmla="*/ 4 h 16"/>
                      <a:gd name="T28" fmla="*/ 14 w 14"/>
                      <a:gd name="T29" fmla="*/ 4 h 16"/>
                      <a:gd name="T30" fmla="*/ 14 w 14"/>
                      <a:gd name="T31" fmla="*/ 2 h 16"/>
                      <a:gd name="T32" fmla="*/ 12 w 14"/>
                      <a:gd name="T33" fmla="*/ 0 h 16"/>
                      <a:gd name="T34" fmla="*/ 12 w 14"/>
                      <a:gd name="T35" fmla="*/ 0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14" h="16">
                        <a:moveTo>
                          <a:pt x="12" y="0"/>
                        </a:move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2"/>
                        </a:lnTo>
                        <a:lnTo>
                          <a:pt x="0" y="4"/>
                        </a:lnTo>
                        <a:lnTo>
                          <a:pt x="0" y="14"/>
                        </a:lnTo>
                        <a:lnTo>
                          <a:pt x="0" y="14"/>
                        </a:lnTo>
                        <a:lnTo>
                          <a:pt x="0" y="14"/>
                        </a:lnTo>
                        <a:lnTo>
                          <a:pt x="2" y="16"/>
                        </a:lnTo>
                        <a:lnTo>
                          <a:pt x="12" y="16"/>
                        </a:lnTo>
                        <a:lnTo>
                          <a:pt x="12" y="16"/>
                        </a:lnTo>
                        <a:lnTo>
                          <a:pt x="14" y="14"/>
                        </a:lnTo>
                        <a:lnTo>
                          <a:pt x="14" y="14"/>
                        </a:lnTo>
                        <a:lnTo>
                          <a:pt x="14" y="4"/>
                        </a:lnTo>
                        <a:lnTo>
                          <a:pt x="14" y="4"/>
                        </a:lnTo>
                        <a:lnTo>
                          <a:pt x="14" y="2"/>
                        </a:lnTo>
                        <a:lnTo>
                          <a:pt x="12" y="0"/>
                        </a:lnTo>
                        <a:lnTo>
                          <a:pt x="12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565" name="Freeform 98"/>
                  <p:cNvSpPr>
                    <a:spLocks/>
                  </p:cNvSpPr>
                  <p:nvPr/>
                </p:nvSpPr>
                <p:spPr bwMode="auto">
                  <a:xfrm>
                    <a:off x="6676131" y="3502741"/>
                    <a:ext cx="186590" cy="52245"/>
                  </a:xfrm>
                  <a:custGeom>
                    <a:avLst/>
                    <a:gdLst>
                      <a:gd name="T0" fmla="*/ 50 w 50"/>
                      <a:gd name="T1" fmla="*/ 12 h 14"/>
                      <a:gd name="T2" fmla="*/ 50 w 50"/>
                      <a:gd name="T3" fmla="*/ 2 h 14"/>
                      <a:gd name="T4" fmla="*/ 50 w 50"/>
                      <a:gd name="T5" fmla="*/ 2 h 14"/>
                      <a:gd name="T6" fmla="*/ 48 w 50"/>
                      <a:gd name="T7" fmla="*/ 0 h 14"/>
                      <a:gd name="T8" fmla="*/ 48 w 50"/>
                      <a:gd name="T9" fmla="*/ 0 h 14"/>
                      <a:gd name="T10" fmla="*/ 2 w 50"/>
                      <a:gd name="T11" fmla="*/ 0 h 14"/>
                      <a:gd name="T12" fmla="*/ 2 w 50"/>
                      <a:gd name="T13" fmla="*/ 0 h 14"/>
                      <a:gd name="T14" fmla="*/ 0 w 50"/>
                      <a:gd name="T15" fmla="*/ 0 h 14"/>
                      <a:gd name="T16" fmla="*/ 0 w 50"/>
                      <a:gd name="T17" fmla="*/ 2 h 14"/>
                      <a:gd name="T18" fmla="*/ 0 w 50"/>
                      <a:gd name="T19" fmla="*/ 12 h 14"/>
                      <a:gd name="T20" fmla="*/ 0 w 50"/>
                      <a:gd name="T21" fmla="*/ 12 h 14"/>
                      <a:gd name="T22" fmla="*/ 0 w 50"/>
                      <a:gd name="T23" fmla="*/ 12 h 14"/>
                      <a:gd name="T24" fmla="*/ 2 w 50"/>
                      <a:gd name="T25" fmla="*/ 14 h 14"/>
                      <a:gd name="T26" fmla="*/ 48 w 50"/>
                      <a:gd name="T27" fmla="*/ 14 h 14"/>
                      <a:gd name="T28" fmla="*/ 48 w 50"/>
                      <a:gd name="T29" fmla="*/ 14 h 14"/>
                      <a:gd name="T30" fmla="*/ 48 w 50"/>
                      <a:gd name="T31" fmla="*/ 12 h 14"/>
                      <a:gd name="T32" fmla="*/ 50 w 50"/>
                      <a:gd name="T33" fmla="*/ 12 h 14"/>
                      <a:gd name="T34" fmla="*/ 50 w 50"/>
                      <a:gd name="T35" fmla="*/ 12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50" h="14">
                        <a:moveTo>
                          <a:pt x="50" y="12"/>
                        </a:moveTo>
                        <a:lnTo>
                          <a:pt x="50" y="2"/>
                        </a:lnTo>
                        <a:lnTo>
                          <a:pt x="50" y="2"/>
                        </a:lnTo>
                        <a:lnTo>
                          <a:pt x="48" y="0"/>
                        </a:lnTo>
                        <a:lnTo>
                          <a:pt x="48" y="0"/>
                        </a:ln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0"/>
                        </a:lnTo>
                        <a:lnTo>
                          <a:pt x="0" y="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2" y="14"/>
                        </a:lnTo>
                        <a:lnTo>
                          <a:pt x="48" y="14"/>
                        </a:lnTo>
                        <a:lnTo>
                          <a:pt x="48" y="14"/>
                        </a:lnTo>
                        <a:lnTo>
                          <a:pt x="48" y="12"/>
                        </a:lnTo>
                        <a:lnTo>
                          <a:pt x="50" y="12"/>
                        </a:lnTo>
                        <a:lnTo>
                          <a:pt x="50" y="1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566" name="Freeform 99"/>
                  <p:cNvSpPr>
                    <a:spLocks/>
                  </p:cNvSpPr>
                  <p:nvPr/>
                </p:nvSpPr>
                <p:spPr bwMode="auto">
                  <a:xfrm>
                    <a:off x="6564177" y="3502741"/>
                    <a:ext cx="52245" cy="52245"/>
                  </a:xfrm>
                  <a:custGeom>
                    <a:avLst/>
                    <a:gdLst>
                      <a:gd name="T0" fmla="*/ 12 w 14"/>
                      <a:gd name="T1" fmla="*/ 0 h 14"/>
                      <a:gd name="T2" fmla="*/ 2 w 14"/>
                      <a:gd name="T3" fmla="*/ 0 h 14"/>
                      <a:gd name="T4" fmla="*/ 2 w 14"/>
                      <a:gd name="T5" fmla="*/ 0 h 14"/>
                      <a:gd name="T6" fmla="*/ 0 w 14"/>
                      <a:gd name="T7" fmla="*/ 0 h 14"/>
                      <a:gd name="T8" fmla="*/ 0 w 14"/>
                      <a:gd name="T9" fmla="*/ 2 h 14"/>
                      <a:gd name="T10" fmla="*/ 0 w 14"/>
                      <a:gd name="T11" fmla="*/ 12 h 14"/>
                      <a:gd name="T12" fmla="*/ 0 w 14"/>
                      <a:gd name="T13" fmla="*/ 12 h 14"/>
                      <a:gd name="T14" fmla="*/ 0 w 14"/>
                      <a:gd name="T15" fmla="*/ 12 h 14"/>
                      <a:gd name="T16" fmla="*/ 2 w 14"/>
                      <a:gd name="T17" fmla="*/ 14 h 14"/>
                      <a:gd name="T18" fmla="*/ 12 w 14"/>
                      <a:gd name="T19" fmla="*/ 14 h 14"/>
                      <a:gd name="T20" fmla="*/ 12 w 14"/>
                      <a:gd name="T21" fmla="*/ 14 h 14"/>
                      <a:gd name="T22" fmla="*/ 14 w 14"/>
                      <a:gd name="T23" fmla="*/ 12 h 14"/>
                      <a:gd name="T24" fmla="*/ 14 w 14"/>
                      <a:gd name="T25" fmla="*/ 12 h 14"/>
                      <a:gd name="T26" fmla="*/ 14 w 14"/>
                      <a:gd name="T27" fmla="*/ 2 h 14"/>
                      <a:gd name="T28" fmla="*/ 14 w 14"/>
                      <a:gd name="T29" fmla="*/ 2 h 14"/>
                      <a:gd name="T30" fmla="*/ 14 w 14"/>
                      <a:gd name="T31" fmla="*/ 0 h 14"/>
                      <a:gd name="T32" fmla="*/ 12 w 14"/>
                      <a:gd name="T33" fmla="*/ 0 h 14"/>
                      <a:gd name="T34" fmla="*/ 12 w 14"/>
                      <a:gd name="T35" fmla="*/ 0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14" h="14">
                        <a:moveTo>
                          <a:pt x="12" y="0"/>
                        </a:move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0"/>
                        </a:lnTo>
                        <a:lnTo>
                          <a:pt x="0" y="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2" y="14"/>
                        </a:lnTo>
                        <a:lnTo>
                          <a:pt x="12" y="14"/>
                        </a:lnTo>
                        <a:lnTo>
                          <a:pt x="12" y="14"/>
                        </a:lnTo>
                        <a:lnTo>
                          <a:pt x="14" y="12"/>
                        </a:lnTo>
                        <a:lnTo>
                          <a:pt x="14" y="12"/>
                        </a:lnTo>
                        <a:lnTo>
                          <a:pt x="14" y="2"/>
                        </a:lnTo>
                        <a:lnTo>
                          <a:pt x="14" y="2"/>
                        </a:lnTo>
                        <a:lnTo>
                          <a:pt x="14" y="0"/>
                        </a:lnTo>
                        <a:lnTo>
                          <a:pt x="12" y="0"/>
                        </a:lnTo>
                        <a:lnTo>
                          <a:pt x="12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</p:grpSp>
          </p:grpSp>
          <p:grpSp>
            <p:nvGrpSpPr>
              <p:cNvPr id="510" name="그룹 509"/>
              <p:cNvGrpSpPr/>
              <p:nvPr/>
            </p:nvGrpSpPr>
            <p:grpSpPr>
              <a:xfrm>
                <a:off x="-3248259" y="2612806"/>
                <a:ext cx="706039" cy="956563"/>
                <a:chOff x="6414905" y="2778771"/>
                <a:chExt cx="694116" cy="940415"/>
              </a:xfrm>
              <a:grpFill/>
            </p:grpSpPr>
            <p:sp>
              <p:nvSpPr>
                <p:cNvPr id="544" name="Freeform 90"/>
                <p:cNvSpPr>
                  <a:spLocks noEditPoints="1"/>
                </p:cNvSpPr>
                <p:nvPr/>
              </p:nvSpPr>
              <p:spPr bwMode="auto">
                <a:xfrm>
                  <a:off x="6414905" y="2778771"/>
                  <a:ext cx="694116" cy="940415"/>
                </a:xfrm>
                <a:custGeom>
                  <a:avLst/>
                  <a:gdLst>
                    <a:gd name="T0" fmla="*/ 60 w 186"/>
                    <a:gd name="T1" fmla="*/ 252 h 252"/>
                    <a:gd name="T2" fmla="*/ 128 w 186"/>
                    <a:gd name="T3" fmla="*/ 252 h 252"/>
                    <a:gd name="T4" fmla="*/ 172 w 186"/>
                    <a:gd name="T5" fmla="*/ 252 h 252"/>
                    <a:gd name="T6" fmla="*/ 178 w 186"/>
                    <a:gd name="T7" fmla="*/ 250 h 252"/>
                    <a:gd name="T8" fmla="*/ 186 w 186"/>
                    <a:gd name="T9" fmla="*/ 242 h 252"/>
                    <a:gd name="T10" fmla="*/ 186 w 186"/>
                    <a:gd name="T11" fmla="*/ 44 h 252"/>
                    <a:gd name="T12" fmla="*/ 186 w 186"/>
                    <a:gd name="T13" fmla="*/ 40 h 252"/>
                    <a:gd name="T14" fmla="*/ 178 w 186"/>
                    <a:gd name="T15" fmla="*/ 32 h 252"/>
                    <a:gd name="T16" fmla="*/ 156 w 186"/>
                    <a:gd name="T17" fmla="*/ 30 h 252"/>
                    <a:gd name="T18" fmla="*/ 150 w 186"/>
                    <a:gd name="T19" fmla="*/ 26 h 252"/>
                    <a:gd name="T20" fmla="*/ 136 w 186"/>
                    <a:gd name="T21" fmla="*/ 22 h 252"/>
                    <a:gd name="T22" fmla="*/ 124 w 186"/>
                    <a:gd name="T23" fmla="*/ 20 h 252"/>
                    <a:gd name="T24" fmla="*/ 118 w 186"/>
                    <a:gd name="T25" fmla="*/ 12 h 252"/>
                    <a:gd name="T26" fmla="*/ 112 w 186"/>
                    <a:gd name="T27" fmla="*/ 6 h 252"/>
                    <a:gd name="T28" fmla="*/ 94 w 186"/>
                    <a:gd name="T29" fmla="*/ 0 h 252"/>
                    <a:gd name="T30" fmla="*/ 86 w 186"/>
                    <a:gd name="T31" fmla="*/ 2 h 252"/>
                    <a:gd name="T32" fmla="*/ 78 w 186"/>
                    <a:gd name="T33" fmla="*/ 6 h 252"/>
                    <a:gd name="T34" fmla="*/ 66 w 186"/>
                    <a:gd name="T35" fmla="*/ 20 h 252"/>
                    <a:gd name="T36" fmla="*/ 60 w 186"/>
                    <a:gd name="T37" fmla="*/ 20 h 252"/>
                    <a:gd name="T38" fmla="*/ 44 w 186"/>
                    <a:gd name="T39" fmla="*/ 24 h 252"/>
                    <a:gd name="T40" fmla="*/ 32 w 186"/>
                    <a:gd name="T41" fmla="*/ 30 h 252"/>
                    <a:gd name="T42" fmla="*/ 16 w 186"/>
                    <a:gd name="T43" fmla="*/ 30 h 252"/>
                    <a:gd name="T44" fmla="*/ 6 w 186"/>
                    <a:gd name="T45" fmla="*/ 34 h 252"/>
                    <a:gd name="T46" fmla="*/ 0 w 186"/>
                    <a:gd name="T47" fmla="*/ 44 h 252"/>
                    <a:gd name="T48" fmla="*/ 0 w 186"/>
                    <a:gd name="T49" fmla="*/ 238 h 252"/>
                    <a:gd name="T50" fmla="*/ 6 w 186"/>
                    <a:gd name="T51" fmla="*/ 248 h 252"/>
                    <a:gd name="T52" fmla="*/ 16 w 186"/>
                    <a:gd name="T53" fmla="*/ 252 h 252"/>
                    <a:gd name="T54" fmla="*/ 44 w 186"/>
                    <a:gd name="T55" fmla="*/ 42 h 252"/>
                    <a:gd name="T56" fmla="*/ 50 w 186"/>
                    <a:gd name="T57" fmla="*/ 38 h 252"/>
                    <a:gd name="T58" fmla="*/ 72 w 186"/>
                    <a:gd name="T59" fmla="*/ 36 h 252"/>
                    <a:gd name="T60" fmla="*/ 78 w 186"/>
                    <a:gd name="T61" fmla="*/ 28 h 252"/>
                    <a:gd name="T62" fmla="*/ 80 w 186"/>
                    <a:gd name="T63" fmla="*/ 28 h 252"/>
                    <a:gd name="T64" fmla="*/ 82 w 186"/>
                    <a:gd name="T65" fmla="*/ 22 h 252"/>
                    <a:gd name="T66" fmla="*/ 86 w 186"/>
                    <a:gd name="T67" fmla="*/ 18 h 252"/>
                    <a:gd name="T68" fmla="*/ 94 w 186"/>
                    <a:gd name="T69" fmla="*/ 16 h 252"/>
                    <a:gd name="T70" fmla="*/ 102 w 186"/>
                    <a:gd name="T71" fmla="*/ 18 h 252"/>
                    <a:gd name="T72" fmla="*/ 110 w 186"/>
                    <a:gd name="T73" fmla="*/ 28 h 252"/>
                    <a:gd name="T74" fmla="*/ 110 w 186"/>
                    <a:gd name="T75" fmla="*/ 28 h 252"/>
                    <a:gd name="T76" fmla="*/ 118 w 186"/>
                    <a:gd name="T77" fmla="*/ 36 h 252"/>
                    <a:gd name="T78" fmla="*/ 128 w 186"/>
                    <a:gd name="T79" fmla="*/ 36 h 252"/>
                    <a:gd name="T80" fmla="*/ 144 w 186"/>
                    <a:gd name="T81" fmla="*/ 42 h 252"/>
                    <a:gd name="T82" fmla="*/ 146 w 186"/>
                    <a:gd name="T83" fmla="*/ 46 h 252"/>
                    <a:gd name="T84" fmla="*/ 94 w 186"/>
                    <a:gd name="T85" fmla="*/ 46 h 252"/>
                    <a:gd name="T86" fmla="*/ 42 w 186"/>
                    <a:gd name="T87" fmla="*/ 46 h 252"/>
                    <a:gd name="T88" fmla="*/ 44 w 186"/>
                    <a:gd name="T89" fmla="*/ 42 h 252"/>
                    <a:gd name="T90" fmla="*/ 18 w 186"/>
                    <a:gd name="T91" fmla="*/ 44 h 252"/>
                    <a:gd name="T92" fmla="*/ 26 w 186"/>
                    <a:gd name="T93" fmla="*/ 44 h 252"/>
                    <a:gd name="T94" fmla="*/ 26 w 186"/>
                    <a:gd name="T95" fmla="*/ 50 h 252"/>
                    <a:gd name="T96" fmla="*/ 26 w 186"/>
                    <a:gd name="T97" fmla="*/ 62 h 252"/>
                    <a:gd name="T98" fmla="*/ 92 w 186"/>
                    <a:gd name="T99" fmla="*/ 62 h 252"/>
                    <a:gd name="T100" fmla="*/ 96 w 186"/>
                    <a:gd name="T101" fmla="*/ 62 h 252"/>
                    <a:gd name="T102" fmla="*/ 162 w 186"/>
                    <a:gd name="T103" fmla="*/ 62 h 252"/>
                    <a:gd name="T104" fmla="*/ 164 w 186"/>
                    <a:gd name="T105" fmla="*/ 54 h 252"/>
                    <a:gd name="T106" fmla="*/ 162 w 186"/>
                    <a:gd name="T107" fmla="*/ 44 h 252"/>
                    <a:gd name="T108" fmla="*/ 170 w 186"/>
                    <a:gd name="T109" fmla="*/ 44 h 252"/>
                    <a:gd name="T110" fmla="*/ 170 w 186"/>
                    <a:gd name="T111" fmla="*/ 238 h 252"/>
                    <a:gd name="T112" fmla="*/ 94 w 186"/>
                    <a:gd name="T113" fmla="*/ 238 h 252"/>
                    <a:gd name="T114" fmla="*/ 18 w 186"/>
                    <a:gd name="T115" fmla="*/ 238 h 252"/>
                    <a:gd name="T116" fmla="*/ 18 w 186"/>
                    <a:gd name="T117" fmla="*/ 44 h 2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186" h="252">
                      <a:moveTo>
                        <a:pt x="28" y="252"/>
                      </a:moveTo>
                      <a:lnTo>
                        <a:pt x="60" y="252"/>
                      </a:lnTo>
                      <a:lnTo>
                        <a:pt x="94" y="252"/>
                      </a:lnTo>
                      <a:lnTo>
                        <a:pt x="128" y="252"/>
                      </a:lnTo>
                      <a:lnTo>
                        <a:pt x="160" y="252"/>
                      </a:lnTo>
                      <a:lnTo>
                        <a:pt x="172" y="252"/>
                      </a:lnTo>
                      <a:lnTo>
                        <a:pt x="172" y="252"/>
                      </a:lnTo>
                      <a:lnTo>
                        <a:pt x="178" y="250"/>
                      </a:lnTo>
                      <a:lnTo>
                        <a:pt x="182" y="248"/>
                      </a:lnTo>
                      <a:lnTo>
                        <a:pt x="186" y="242"/>
                      </a:lnTo>
                      <a:lnTo>
                        <a:pt x="186" y="238"/>
                      </a:lnTo>
                      <a:lnTo>
                        <a:pt x="186" y="44"/>
                      </a:lnTo>
                      <a:lnTo>
                        <a:pt x="186" y="44"/>
                      </a:lnTo>
                      <a:lnTo>
                        <a:pt x="186" y="40"/>
                      </a:lnTo>
                      <a:lnTo>
                        <a:pt x="182" y="34"/>
                      </a:lnTo>
                      <a:lnTo>
                        <a:pt x="178" y="32"/>
                      </a:lnTo>
                      <a:lnTo>
                        <a:pt x="172" y="30"/>
                      </a:lnTo>
                      <a:lnTo>
                        <a:pt x="156" y="30"/>
                      </a:lnTo>
                      <a:lnTo>
                        <a:pt x="156" y="30"/>
                      </a:lnTo>
                      <a:lnTo>
                        <a:pt x="150" y="26"/>
                      </a:lnTo>
                      <a:lnTo>
                        <a:pt x="144" y="24"/>
                      </a:lnTo>
                      <a:lnTo>
                        <a:pt x="136" y="22"/>
                      </a:lnTo>
                      <a:lnTo>
                        <a:pt x="128" y="20"/>
                      </a:lnTo>
                      <a:lnTo>
                        <a:pt x="124" y="20"/>
                      </a:lnTo>
                      <a:lnTo>
                        <a:pt x="124" y="20"/>
                      </a:lnTo>
                      <a:lnTo>
                        <a:pt x="118" y="12"/>
                      </a:lnTo>
                      <a:lnTo>
                        <a:pt x="112" y="6"/>
                      </a:lnTo>
                      <a:lnTo>
                        <a:pt x="112" y="6"/>
                      </a:lnTo>
                      <a:lnTo>
                        <a:pt x="104" y="2"/>
                      </a:lnTo>
                      <a:lnTo>
                        <a:pt x="94" y="0"/>
                      </a:lnTo>
                      <a:lnTo>
                        <a:pt x="94" y="0"/>
                      </a:lnTo>
                      <a:lnTo>
                        <a:pt x="86" y="2"/>
                      </a:lnTo>
                      <a:lnTo>
                        <a:pt x="78" y="6"/>
                      </a:lnTo>
                      <a:lnTo>
                        <a:pt x="78" y="6"/>
                      </a:lnTo>
                      <a:lnTo>
                        <a:pt x="70" y="12"/>
                      </a:lnTo>
                      <a:lnTo>
                        <a:pt x="66" y="20"/>
                      </a:lnTo>
                      <a:lnTo>
                        <a:pt x="60" y="20"/>
                      </a:lnTo>
                      <a:lnTo>
                        <a:pt x="60" y="20"/>
                      </a:lnTo>
                      <a:lnTo>
                        <a:pt x="52" y="22"/>
                      </a:lnTo>
                      <a:lnTo>
                        <a:pt x="44" y="24"/>
                      </a:lnTo>
                      <a:lnTo>
                        <a:pt x="38" y="26"/>
                      </a:lnTo>
                      <a:lnTo>
                        <a:pt x="32" y="30"/>
                      </a:lnTo>
                      <a:lnTo>
                        <a:pt x="16" y="30"/>
                      </a:lnTo>
                      <a:lnTo>
                        <a:pt x="16" y="30"/>
                      </a:lnTo>
                      <a:lnTo>
                        <a:pt x="10" y="32"/>
                      </a:lnTo>
                      <a:lnTo>
                        <a:pt x="6" y="34"/>
                      </a:lnTo>
                      <a:lnTo>
                        <a:pt x="2" y="40"/>
                      </a:lnTo>
                      <a:lnTo>
                        <a:pt x="0" y="44"/>
                      </a:lnTo>
                      <a:lnTo>
                        <a:pt x="0" y="238"/>
                      </a:lnTo>
                      <a:lnTo>
                        <a:pt x="0" y="238"/>
                      </a:lnTo>
                      <a:lnTo>
                        <a:pt x="2" y="242"/>
                      </a:lnTo>
                      <a:lnTo>
                        <a:pt x="6" y="248"/>
                      </a:lnTo>
                      <a:lnTo>
                        <a:pt x="10" y="250"/>
                      </a:lnTo>
                      <a:lnTo>
                        <a:pt x="16" y="252"/>
                      </a:lnTo>
                      <a:lnTo>
                        <a:pt x="28" y="252"/>
                      </a:lnTo>
                      <a:close/>
                      <a:moveTo>
                        <a:pt x="44" y="42"/>
                      </a:moveTo>
                      <a:lnTo>
                        <a:pt x="44" y="42"/>
                      </a:lnTo>
                      <a:lnTo>
                        <a:pt x="50" y="38"/>
                      </a:lnTo>
                      <a:lnTo>
                        <a:pt x="60" y="36"/>
                      </a:lnTo>
                      <a:lnTo>
                        <a:pt x="72" y="36"/>
                      </a:lnTo>
                      <a:lnTo>
                        <a:pt x="78" y="36"/>
                      </a:lnTo>
                      <a:lnTo>
                        <a:pt x="78" y="28"/>
                      </a:lnTo>
                      <a:lnTo>
                        <a:pt x="78" y="28"/>
                      </a:lnTo>
                      <a:lnTo>
                        <a:pt x="80" y="28"/>
                      </a:lnTo>
                      <a:lnTo>
                        <a:pt x="80" y="28"/>
                      </a:lnTo>
                      <a:lnTo>
                        <a:pt x="82" y="22"/>
                      </a:lnTo>
                      <a:lnTo>
                        <a:pt x="86" y="18"/>
                      </a:lnTo>
                      <a:lnTo>
                        <a:pt x="86" y="18"/>
                      </a:lnTo>
                      <a:lnTo>
                        <a:pt x="94" y="16"/>
                      </a:lnTo>
                      <a:lnTo>
                        <a:pt x="94" y="16"/>
                      </a:lnTo>
                      <a:lnTo>
                        <a:pt x="102" y="18"/>
                      </a:lnTo>
                      <a:lnTo>
                        <a:pt x="102" y="18"/>
                      </a:lnTo>
                      <a:lnTo>
                        <a:pt x="108" y="22"/>
                      </a:lnTo>
                      <a:lnTo>
                        <a:pt x="110" y="28"/>
                      </a:lnTo>
                      <a:lnTo>
                        <a:pt x="110" y="28"/>
                      </a:lnTo>
                      <a:lnTo>
                        <a:pt x="110" y="28"/>
                      </a:lnTo>
                      <a:lnTo>
                        <a:pt x="110" y="36"/>
                      </a:lnTo>
                      <a:lnTo>
                        <a:pt x="118" y="36"/>
                      </a:lnTo>
                      <a:lnTo>
                        <a:pt x="128" y="36"/>
                      </a:lnTo>
                      <a:lnTo>
                        <a:pt x="128" y="36"/>
                      </a:lnTo>
                      <a:lnTo>
                        <a:pt x="138" y="38"/>
                      </a:lnTo>
                      <a:lnTo>
                        <a:pt x="144" y="42"/>
                      </a:lnTo>
                      <a:lnTo>
                        <a:pt x="144" y="42"/>
                      </a:lnTo>
                      <a:lnTo>
                        <a:pt x="146" y="46"/>
                      </a:lnTo>
                      <a:lnTo>
                        <a:pt x="96" y="46"/>
                      </a:lnTo>
                      <a:lnTo>
                        <a:pt x="94" y="46"/>
                      </a:lnTo>
                      <a:lnTo>
                        <a:pt x="92" y="46"/>
                      </a:lnTo>
                      <a:lnTo>
                        <a:pt x="42" y="46"/>
                      </a:lnTo>
                      <a:lnTo>
                        <a:pt x="42" y="46"/>
                      </a:lnTo>
                      <a:lnTo>
                        <a:pt x="44" y="42"/>
                      </a:lnTo>
                      <a:lnTo>
                        <a:pt x="44" y="42"/>
                      </a:lnTo>
                      <a:close/>
                      <a:moveTo>
                        <a:pt x="18" y="44"/>
                      </a:moveTo>
                      <a:lnTo>
                        <a:pt x="18" y="44"/>
                      </a:lnTo>
                      <a:lnTo>
                        <a:pt x="26" y="44"/>
                      </a:lnTo>
                      <a:lnTo>
                        <a:pt x="26" y="44"/>
                      </a:lnTo>
                      <a:lnTo>
                        <a:pt x="26" y="50"/>
                      </a:lnTo>
                      <a:lnTo>
                        <a:pt x="26" y="54"/>
                      </a:lnTo>
                      <a:lnTo>
                        <a:pt x="26" y="62"/>
                      </a:lnTo>
                      <a:lnTo>
                        <a:pt x="34" y="62"/>
                      </a:lnTo>
                      <a:lnTo>
                        <a:pt x="92" y="62"/>
                      </a:lnTo>
                      <a:lnTo>
                        <a:pt x="94" y="62"/>
                      </a:lnTo>
                      <a:lnTo>
                        <a:pt x="96" y="62"/>
                      </a:lnTo>
                      <a:lnTo>
                        <a:pt x="156" y="62"/>
                      </a:lnTo>
                      <a:lnTo>
                        <a:pt x="162" y="62"/>
                      </a:lnTo>
                      <a:lnTo>
                        <a:pt x="164" y="54"/>
                      </a:lnTo>
                      <a:lnTo>
                        <a:pt x="164" y="54"/>
                      </a:lnTo>
                      <a:lnTo>
                        <a:pt x="164" y="50"/>
                      </a:lnTo>
                      <a:lnTo>
                        <a:pt x="162" y="44"/>
                      </a:lnTo>
                      <a:lnTo>
                        <a:pt x="162" y="44"/>
                      </a:lnTo>
                      <a:lnTo>
                        <a:pt x="170" y="44"/>
                      </a:lnTo>
                      <a:lnTo>
                        <a:pt x="170" y="44"/>
                      </a:lnTo>
                      <a:lnTo>
                        <a:pt x="170" y="238"/>
                      </a:lnTo>
                      <a:lnTo>
                        <a:pt x="170" y="238"/>
                      </a:lnTo>
                      <a:lnTo>
                        <a:pt x="94" y="238"/>
                      </a:lnTo>
                      <a:lnTo>
                        <a:pt x="94" y="238"/>
                      </a:lnTo>
                      <a:lnTo>
                        <a:pt x="18" y="238"/>
                      </a:lnTo>
                      <a:lnTo>
                        <a:pt x="18" y="238"/>
                      </a:lnTo>
                      <a:lnTo>
                        <a:pt x="18" y="44"/>
                      </a:lnTo>
                      <a:lnTo>
                        <a:pt x="18" y="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45" name="Freeform 91"/>
                <p:cNvSpPr>
                  <a:spLocks/>
                </p:cNvSpPr>
                <p:nvPr/>
              </p:nvSpPr>
              <p:spPr bwMode="auto">
                <a:xfrm>
                  <a:off x="6735840" y="2868334"/>
                  <a:ext cx="59709" cy="52245"/>
                </a:xfrm>
                <a:custGeom>
                  <a:avLst/>
                  <a:gdLst>
                    <a:gd name="T0" fmla="*/ 16 w 16"/>
                    <a:gd name="T1" fmla="*/ 6 h 14"/>
                    <a:gd name="T2" fmla="*/ 16 w 16"/>
                    <a:gd name="T3" fmla="*/ 6 h 14"/>
                    <a:gd name="T4" fmla="*/ 16 w 16"/>
                    <a:gd name="T5" fmla="*/ 4 h 14"/>
                    <a:gd name="T6" fmla="*/ 14 w 16"/>
                    <a:gd name="T7" fmla="*/ 2 h 14"/>
                    <a:gd name="T8" fmla="*/ 10 w 16"/>
                    <a:gd name="T9" fmla="*/ 0 h 14"/>
                    <a:gd name="T10" fmla="*/ 8 w 16"/>
                    <a:gd name="T11" fmla="*/ 0 h 14"/>
                    <a:gd name="T12" fmla="*/ 8 w 16"/>
                    <a:gd name="T13" fmla="*/ 0 h 14"/>
                    <a:gd name="T14" fmla="*/ 6 w 16"/>
                    <a:gd name="T15" fmla="*/ 0 h 14"/>
                    <a:gd name="T16" fmla="*/ 2 w 16"/>
                    <a:gd name="T17" fmla="*/ 2 h 14"/>
                    <a:gd name="T18" fmla="*/ 0 w 16"/>
                    <a:gd name="T19" fmla="*/ 4 h 14"/>
                    <a:gd name="T20" fmla="*/ 0 w 16"/>
                    <a:gd name="T21" fmla="*/ 6 h 14"/>
                    <a:gd name="T22" fmla="*/ 0 w 16"/>
                    <a:gd name="T23" fmla="*/ 6 h 14"/>
                    <a:gd name="T24" fmla="*/ 0 w 16"/>
                    <a:gd name="T25" fmla="*/ 10 h 14"/>
                    <a:gd name="T26" fmla="*/ 2 w 16"/>
                    <a:gd name="T27" fmla="*/ 12 h 14"/>
                    <a:gd name="T28" fmla="*/ 6 w 16"/>
                    <a:gd name="T29" fmla="*/ 14 h 14"/>
                    <a:gd name="T30" fmla="*/ 8 w 16"/>
                    <a:gd name="T31" fmla="*/ 14 h 14"/>
                    <a:gd name="T32" fmla="*/ 8 w 16"/>
                    <a:gd name="T33" fmla="*/ 14 h 14"/>
                    <a:gd name="T34" fmla="*/ 10 w 16"/>
                    <a:gd name="T35" fmla="*/ 14 h 14"/>
                    <a:gd name="T36" fmla="*/ 14 w 16"/>
                    <a:gd name="T37" fmla="*/ 12 h 14"/>
                    <a:gd name="T38" fmla="*/ 16 w 16"/>
                    <a:gd name="T39" fmla="*/ 10 h 14"/>
                    <a:gd name="T40" fmla="*/ 16 w 16"/>
                    <a:gd name="T41" fmla="*/ 6 h 14"/>
                    <a:gd name="T42" fmla="*/ 16 w 16"/>
                    <a:gd name="T43" fmla="*/ 6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16" h="14">
                      <a:moveTo>
                        <a:pt x="16" y="6"/>
                      </a:moveTo>
                      <a:lnTo>
                        <a:pt x="16" y="6"/>
                      </a:lnTo>
                      <a:lnTo>
                        <a:pt x="16" y="4"/>
                      </a:lnTo>
                      <a:lnTo>
                        <a:pt x="14" y="2"/>
                      </a:lnTo>
                      <a:lnTo>
                        <a:pt x="10" y="0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6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0" y="10"/>
                      </a:lnTo>
                      <a:lnTo>
                        <a:pt x="2" y="12"/>
                      </a:lnTo>
                      <a:lnTo>
                        <a:pt x="6" y="14"/>
                      </a:lnTo>
                      <a:lnTo>
                        <a:pt x="8" y="14"/>
                      </a:lnTo>
                      <a:lnTo>
                        <a:pt x="8" y="14"/>
                      </a:lnTo>
                      <a:lnTo>
                        <a:pt x="10" y="14"/>
                      </a:lnTo>
                      <a:lnTo>
                        <a:pt x="14" y="12"/>
                      </a:lnTo>
                      <a:lnTo>
                        <a:pt x="16" y="10"/>
                      </a:lnTo>
                      <a:lnTo>
                        <a:pt x="16" y="6"/>
                      </a:lnTo>
                      <a:lnTo>
                        <a:pt x="16" y="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46" name="Freeform 92"/>
                <p:cNvSpPr>
                  <a:spLocks/>
                </p:cNvSpPr>
                <p:nvPr/>
              </p:nvSpPr>
              <p:spPr bwMode="auto">
                <a:xfrm>
                  <a:off x="6676131" y="3092243"/>
                  <a:ext cx="291081" cy="52245"/>
                </a:xfrm>
                <a:custGeom>
                  <a:avLst/>
                  <a:gdLst>
                    <a:gd name="T0" fmla="*/ 2 w 78"/>
                    <a:gd name="T1" fmla="*/ 14 h 14"/>
                    <a:gd name="T2" fmla="*/ 76 w 78"/>
                    <a:gd name="T3" fmla="*/ 14 h 14"/>
                    <a:gd name="T4" fmla="*/ 76 w 78"/>
                    <a:gd name="T5" fmla="*/ 14 h 14"/>
                    <a:gd name="T6" fmla="*/ 78 w 78"/>
                    <a:gd name="T7" fmla="*/ 14 h 14"/>
                    <a:gd name="T8" fmla="*/ 78 w 78"/>
                    <a:gd name="T9" fmla="*/ 12 h 14"/>
                    <a:gd name="T10" fmla="*/ 78 w 78"/>
                    <a:gd name="T11" fmla="*/ 2 h 14"/>
                    <a:gd name="T12" fmla="*/ 78 w 78"/>
                    <a:gd name="T13" fmla="*/ 2 h 14"/>
                    <a:gd name="T14" fmla="*/ 78 w 78"/>
                    <a:gd name="T15" fmla="*/ 0 h 14"/>
                    <a:gd name="T16" fmla="*/ 76 w 78"/>
                    <a:gd name="T17" fmla="*/ 0 h 14"/>
                    <a:gd name="T18" fmla="*/ 2 w 78"/>
                    <a:gd name="T19" fmla="*/ 0 h 14"/>
                    <a:gd name="T20" fmla="*/ 2 w 78"/>
                    <a:gd name="T21" fmla="*/ 0 h 14"/>
                    <a:gd name="T22" fmla="*/ 0 w 78"/>
                    <a:gd name="T23" fmla="*/ 0 h 14"/>
                    <a:gd name="T24" fmla="*/ 0 w 78"/>
                    <a:gd name="T25" fmla="*/ 2 h 14"/>
                    <a:gd name="T26" fmla="*/ 0 w 78"/>
                    <a:gd name="T27" fmla="*/ 12 h 14"/>
                    <a:gd name="T28" fmla="*/ 0 w 78"/>
                    <a:gd name="T29" fmla="*/ 12 h 14"/>
                    <a:gd name="T30" fmla="*/ 0 w 78"/>
                    <a:gd name="T31" fmla="*/ 14 h 14"/>
                    <a:gd name="T32" fmla="*/ 2 w 78"/>
                    <a:gd name="T33" fmla="*/ 14 h 14"/>
                    <a:gd name="T34" fmla="*/ 2 w 78"/>
                    <a:gd name="T35" fmla="*/ 14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78" h="14">
                      <a:moveTo>
                        <a:pt x="2" y="14"/>
                      </a:moveTo>
                      <a:lnTo>
                        <a:pt x="76" y="14"/>
                      </a:lnTo>
                      <a:lnTo>
                        <a:pt x="76" y="14"/>
                      </a:lnTo>
                      <a:lnTo>
                        <a:pt x="78" y="14"/>
                      </a:lnTo>
                      <a:lnTo>
                        <a:pt x="78" y="12"/>
                      </a:lnTo>
                      <a:lnTo>
                        <a:pt x="78" y="2"/>
                      </a:lnTo>
                      <a:lnTo>
                        <a:pt x="78" y="2"/>
                      </a:lnTo>
                      <a:lnTo>
                        <a:pt x="78" y="0"/>
                      </a:lnTo>
                      <a:lnTo>
                        <a:pt x="76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12"/>
                      </a:lnTo>
                      <a:lnTo>
                        <a:pt x="0" y="12"/>
                      </a:lnTo>
                      <a:lnTo>
                        <a:pt x="0" y="14"/>
                      </a:lnTo>
                      <a:lnTo>
                        <a:pt x="2" y="14"/>
                      </a:lnTo>
                      <a:lnTo>
                        <a:pt x="2" y="1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47" name="Freeform 93"/>
                <p:cNvSpPr>
                  <a:spLocks/>
                </p:cNvSpPr>
                <p:nvPr/>
              </p:nvSpPr>
              <p:spPr bwMode="auto">
                <a:xfrm>
                  <a:off x="6564177" y="3092243"/>
                  <a:ext cx="52245" cy="52245"/>
                </a:xfrm>
                <a:custGeom>
                  <a:avLst/>
                  <a:gdLst>
                    <a:gd name="T0" fmla="*/ 12 w 14"/>
                    <a:gd name="T1" fmla="*/ 0 h 14"/>
                    <a:gd name="T2" fmla="*/ 2 w 14"/>
                    <a:gd name="T3" fmla="*/ 0 h 14"/>
                    <a:gd name="T4" fmla="*/ 2 w 14"/>
                    <a:gd name="T5" fmla="*/ 0 h 14"/>
                    <a:gd name="T6" fmla="*/ 0 w 14"/>
                    <a:gd name="T7" fmla="*/ 0 h 14"/>
                    <a:gd name="T8" fmla="*/ 0 w 14"/>
                    <a:gd name="T9" fmla="*/ 2 h 14"/>
                    <a:gd name="T10" fmla="*/ 0 w 14"/>
                    <a:gd name="T11" fmla="*/ 12 h 14"/>
                    <a:gd name="T12" fmla="*/ 0 w 14"/>
                    <a:gd name="T13" fmla="*/ 12 h 14"/>
                    <a:gd name="T14" fmla="*/ 0 w 14"/>
                    <a:gd name="T15" fmla="*/ 14 h 14"/>
                    <a:gd name="T16" fmla="*/ 2 w 14"/>
                    <a:gd name="T17" fmla="*/ 14 h 14"/>
                    <a:gd name="T18" fmla="*/ 12 w 14"/>
                    <a:gd name="T19" fmla="*/ 14 h 14"/>
                    <a:gd name="T20" fmla="*/ 12 w 14"/>
                    <a:gd name="T21" fmla="*/ 14 h 14"/>
                    <a:gd name="T22" fmla="*/ 14 w 14"/>
                    <a:gd name="T23" fmla="*/ 14 h 14"/>
                    <a:gd name="T24" fmla="*/ 14 w 14"/>
                    <a:gd name="T25" fmla="*/ 12 h 14"/>
                    <a:gd name="T26" fmla="*/ 14 w 14"/>
                    <a:gd name="T27" fmla="*/ 2 h 14"/>
                    <a:gd name="T28" fmla="*/ 14 w 14"/>
                    <a:gd name="T29" fmla="*/ 2 h 14"/>
                    <a:gd name="T30" fmla="*/ 14 w 14"/>
                    <a:gd name="T31" fmla="*/ 0 h 14"/>
                    <a:gd name="T32" fmla="*/ 12 w 14"/>
                    <a:gd name="T33" fmla="*/ 0 h 14"/>
                    <a:gd name="T34" fmla="*/ 12 w 14"/>
                    <a:gd name="T35" fmla="*/ 0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" h="14">
                      <a:moveTo>
                        <a:pt x="12" y="0"/>
                      </a:move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12"/>
                      </a:lnTo>
                      <a:lnTo>
                        <a:pt x="0" y="12"/>
                      </a:lnTo>
                      <a:lnTo>
                        <a:pt x="0" y="14"/>
                      </a:lnTo>
                      <a:lnTo>
                        <a:pt x="2" y="14"/>
                      </a:lnTo>
                      <a:lnTo>
                        <a:pt x="12" y="14"/>
                      </a:lnTo>
                      <a:lnTo>
                        <a:pt x="12" y="14"/>
                      </a:lnTo>
                      <a:lnTo>
                        <a:pt x="14" y="14"/>
                      </a:lnTo>
                      <a:lnTo>
                        <a:pt x="14" y="12"/>
                      </a:lnTo>
                      <a:lnTo>
                        <a:pt x="14" y="2"/>
                      </a:lnTo>
                      <a:lnTo>
                        <a:pt x="14" y="2"/>
                      </a:lnTo>
                      <a:lnTo>
                        <a:pt x="14" y="0"/>
                      </a:lnTo>
                      <a:lnTo>
                        <a:pt x="12" y="0"/>
                      </a:lnTo>
                      <a:lnTo>
                        <a:pt x="12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48" name="Freeform 94"/>
                <p:cNvSpPr>
                  <a:spLocks/>
                </p:cNvSpPr>
                <p:nvPr/>
              </p:nvSpPr>
              <p:spPr bwMode="auto">
                <a:xfrm>
                  <a:off x="6676131" y="3226588"/>
                  <a:ext cx="291081" cy="52245"/>
                </a:xfrm>
                <a:custGeom>
                  <a:avLst/>
                  <a:gdLst>
                    <a:gd name="T0" fmla="*/ 2 w 78"/>
                    <a:gd name="T1" fmla="*/ 14 h 14"/>
                    <a:gd name="T2" fmla="*/ 76 w 78"/>
                    <a:gd name="T3" fmla="*/ 14 h 14"/>
                    <a:gd name="T4" fmla="*/ 76 w 78"/>
                    <a:gd name="T5" fmla="*/ 14 h 14"/>
                    <a:gd name="T6" fmla="*/ 78 w 78"/>
                    <a:gd name="T7" fmla="*/ 14 h 14"/>
                    <a:gd name="T8" fmla="*/ 78 w 78"/>
                    <a:gd name="T9" fmla="*/ 12 h 14"/>
                    <a:gd name="T10" fmla="*/ 78 w 78"/>
                    <a:gd name="T11" fmla="*/ 2 h 14"/>
                    <a:gd name="T12" fmla="*/ 78 w 78"/>
                    <a:gd name="T13" fmla="*/ 2 h 14"/>
                    <a:gd name="T14" fmla="*/ 78 w 78"/>
                    <a:gd name="T15" fmla="*/ 2 h 14"/>
                    <a:gd name="T16" fmla="*/ 76 w 78"/>
                    <a:gd name="T17" fmla="*/ 0 h 14"/>
                    <a:gd name="T18" fmla="*/ 2 w 78"/>
                    <a:gd name="T19" fmla="*/ 0 h 14"/>
                    <a:gd name="T20" fmla="*/ 2 w 78"/>
                    <a:gd name="T21" fmla="*/ 0 h 14"/>
                    <a:gd name="T22" fmla="*/ 0 w 78"/>
                    <a:gd name="T23" fmla="*/ 2 h 14"/>
                    <a:gd name="T24" fmla="*/ 0 w 78"/>
                    <a:gd name="T25" fmla="*/ 2 h 14"/>
                    <a:gd name="T26" fmla="*/ 0 w 78"/>
                    <a:gd name="T27" fmla="*/ 12 h 14"/>
                    <a:gd name="T28" fmla="*/ 0 w 78"/>
                    <a:gd name="T29" fmla="*/ 12 h 14"/>
                    <a:gd name="T30" fmla="*/ 0 w 78"/>
                    <a:gd name="T31" fmla="*/ 14 h 14"/>
                    <a:gd name="T32" fmla="*/ 2 w 78"/>
                    <a:gd name="T33" fmla="*/ 14 h 14"/>
                    <a:gd name="T34" fmla="*/ 2 w 78"/>
                    <a:gd name="T35" fmla="*/ 14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78" h="14">
                      <a:moveTo>
                        <a:pt x="2" y="14"/>
                      </a:moveTo>
                      <a:lnTo>
                        <a:pt x="76" y="14"/>
                      </a:lnTo>
                      <a:lnTo>
                        <a:pt x="76" y="14"/>
                      </a:lnTo>
                      <a:lnTo>
                        <a:pt x="78" y="14"/>
                      </a:lnTo>
                      <a:lnTo>
                        <a:pt x="78" y="12"/>
                      </a:lnTo>
                      <a:lnTo>
                        <a:pt x="78" y="2"/>
                      </a:lnTo>
                      <a:lnTo>
                        <a:pt x="78" y="2"/>
                      </a:lnTo>
                      <a:lnTo>
                        <a:pt x="78" y="2"/>
                      </a:lnTo>
                      <a:lnTo>
                        <a:pt x="76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12"/>
                      </a:lnTo>
                      <a:lnTo>
                        <a:pt x="0" y="12"/>
                      </a:lnTo>
                      <a:lnTo>
                        <a:pt x="0" y="14"/>
                      </a:lnTo>
                      <a:lnTo>
                        <a:pt x="2" y="14"/>
                      </a:lnTo>
                      <a:lnTo>
                        <a:pt x="2" y="1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49" name="Freeform 95"/>
                <p:cNvSpPr>
                  <a:spLocks/>
                </p:cNvSpPr>
                <p:nvPr/>
              </p:nvSpPr>
              <p:spPr bwMode="auto">
                <a:xfrm>
                  <a:off x="6564177" y="3226588"/>
                  <a:ext cx="52245" cy="52245"/>
                </a:xfrm>
                <a:custGeom>
                  <a:avLst/>
                  <a:gdLst>
                    <a:gd name="T0" fmla="*/ 12 w 14"/>
                    <a:gd name="T1" fmla="*/ 0 h 14"/>
                    <a:gd name="T2" fmla="*/ 2 w 14"/>
                    <a:gd name="T3" fmla="*/ 0 h 14"/>
                    <a:gd name="T4" fmla="*/ 2 w 14"/>
                    <a:gd name="T5" fmla="*/ 0 h 14"/>
                    <a:gd name="T6" fmla="*/ 0 w 14"/>
                    <a:gd name="T7" fmla="*/ 2 h 14"/>
                    <a:gd name="T8" fmla="*/ 0 w 14"/>
                    <a:gd name="T9" fmla="*/ 2 h 14"/>
                    <a:gd name="T10" fmla="*/ 0 w 14"/>
                    <a:gd name="T11" fmla="*/ 12 h 14"/>
                    <a:gd name="T12" fmla="*/ 0 w 14"/>
                    <a:gd name="T13" fmla="*/ 12 h 14"/>
                    <a:gd name="T14" fmla="*/ 0 w 14"/>
                    <a:gd name="T15" fmla="*/ 14 h 14"/>
                    <a:gd name="T16" fmla="*/ 2 w 14"/>
                    <a:gd name="T17" fmla="*/ 14 h 14"/>
                    <a:gd name="T18" fmla="*/ 12 w 14"/>
                    <a:gd name="T19" fmla="*/ 14 h 14"/>
                    <a:gd name="T20" fmla="*/ 12 w 14"/>
                    <a:gd name="T21" fmla="*/ 14 h 14"/>
                    <a:gd name="T22" fmla="*/ 14 w 14"/>
                    <a:gd name="T23" fmla="*/ 14 h 14"/>
                    <a:gd name="T24" fmla="*/ 14 w 14"/>
                    <a:gd name="T25" fmla="*/ 12 h 14"/>
                    <a:gd name="T26" fmla="*/ 14 w 14"/>
                    <a:gd name="T27" fmla="*/ 2 h 14"/>
                    <a:gd name="T28" fmla="*/ 14 w 14"/>
                    <a:gd name="T29" fmla="*/ 2 h 14"/>
                    <a:gd name="T30" fmla="*/ 14 w 14"/>
                    <a:gd name="T31" fmla="*/ 2 h 14"/>
                    <a:gd name="T32" fmla="*/ 12 w 14"/>
                    <a:gd name="T33" fmla="*/ 0 h 14"/>
                    <a:gd name="T34" fmla="*/ 12 w 14"/>
                    <a:gd name="T35" fmla="*/ 0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" h="14">
                      <a:moveTo>
                        <a:pt x="12" y="0"/>
                      </a:move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12"/>
                      </a:lnTo>
                      <a:lnTo>
                        <a:pt x="0" y="12"/>
                      </a:lnTo>
                      <a:lnTo>
                        <a:pt x="0" y="14"/>
                      </a:lnTo>
                      <a:lnTo>
                        <a:pt x="2" y="14"/>
                      </a:lnTo>
                      <a:lnTo>
                        <a:pt x="12" y="14"/>
                      </a:lnTo>
                      <a:lnTo>
                        <a:pt x="12" y="14"/>
                      </a:lnTo>
                      <a:lnTo>
                        <a:pt x="14" y="14"/>
                      </a:lnTo>
                      <a:lnTo>
                        <a:pt x="14" y="12"/>
                      </a:lnTo>
                      <a:lnTo>
                        <a:pt x="14" y="2"/>
                      </a:lnTo>
                      <a:lnTo>
                        <a:pt x="14" y="2"/>
                      </a:lnTo>
                      <a:lnTo>
                        <a:pt x="14" y="2"/>
                      </a:lnTo>
                      <a:lnTo>
                        <a:pt x="12" y="0"/>
                      </a:lnTo>
                      <a:lnTo>
                        <a:pt x="12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50" name="Freeform 96"/>
                <p:cNvSpPr>
                  <a:spLocks/>
                </p:cNvSpPr>
                <p:nvPr/>
              </p:nvSpPr>
              <p:spPr bwMode="auto">
                <a:xfrm>
                  <a:off x="6676131" y="3360933"/>
                  <a:ext cx="291081" cy="59709"/>
                </a:xfrm>
                <a:custGeom>
                  <a:avLst/>
                  <a:gdLst>
                    <a:gd name="T0" fmla="*/ 2 w 78"/>
                    <a:gd name="T1" fmla="*/ 16 h 16"/>
                    <a:gd name="T2" fmla="*/ 76 w 78"/>
                    <a:gd name="T3" fmla="*/ 16 h 16"/>
                    <a:gd name="T4" fmla="*/ 76 w 78"/>
                    <a:gd name="T5" fmla="*/ 16 h 16"/>
                    <a:gd name="T6" fmla="*/ 78 w 78"/>
                    <a:gd name="T7" fmla="*/ 14 h 16"/>
                    <a:gd name="T8" fmla="*/ 78 w 78"/>
                    <a:gd name="T9" fmla="*/ 14 h 16"/>
                    <a:gd name="T10" fmla="*/ 78 w 78"/>
                    <a:gd name="T11" fmla="*/ 4 h 16"/>
                    <a:gd name="T12" fmla="*/ 78 w 78"/>
                    <a:gd name="T13" fmla="*/ 4 h 16"/>
                    <a:gd name="T14" fmla="*/ 78 w 78"/>
                    <a:gd name="T15" fmla="*/ 2 h 16"/>
                    <a:gd name="T16" fmla="*/ 76 w 78"/>
                    <a:gd name="T17" fmla="*/ 0 h 16"/>
                    <a:gd name="T18" fmla="*/ 2 w 78"/>
                    <a:gd name="T19" fmla="*/ 0 h 16"/>
                    <a:gd name="T20" fmla="*/ 2 w 78"/>
                    <a:gd name="T21" fmla="*/ 0 h 16"/>
                    <a:gd name="T22" fmla="*/ 0 w 78"/>
                    <a:gd name="T23" fmla="*/ 2 h 16"/>
                    <a:gd name="T24" fmla="*/ 0 w 78"/>
                    <a:gd name="T25" fmla="*/ 4 h 16"/>
                    <a:gd name="T26" fmla="*/ 0 w 78"/>
                    <a:gd name="T27" fmla="*/ 14 h 16"/>
                    <a:gd name="T28" fmla="*/ 0 w 78"/>
                    <a:gd name="T29" fmla="*/ 14 h 16"/>
                    <a:gd name="T30" fmla="*/ 0 w 78"/>
                    <a:gd name="T31" fmla="*/ 14 h 16"/>
                    <a:gd name="T32" fmla="*/ 2 w 78"/>
                    <a:gd name="T33" fmla="*/ 16 h 16"/>
                    <a:gd name="T34" fmla="*/ 2 w 78"/>
                    <a:gd name="T35" fmla="*/ 16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78" h="16">
                      <a:moveTo>
                        <a:pt x="2" y="16"/>
                      </a:moveTo>
                      <a:lnTo>
                        <a:pt x="76" y="16"/>
                      </a:lnTo>
                      <a:lnTo>
                        <a:pt x="76" y="16"/>
                      </a:lnTo>
                      <a:lnTo>
                        <a:pt x="78" y="14"/>
                      </a:lnTo>
                      <a:lnTo>
                        <a:pt x="78" y="14"/>
                      </a:lnTo>
                      <a:lnTo>
                        <a:pt x="78" y="4"/>
                      </a:lnTo>
                      <a:lnTo>
                        <a:pt x="78" y="4"/>
                      </a:lnTo>
                      <a:lnTo>
                        <a:pt x="78" y="2"/>
                      </a:lnTo>
                      <a:lnTo>
                        <a:pt x="76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4"/>
                      </a:lnTo>
                      <a:lnTo>
                        <a:pt x="0" y="14"/>
                      </a:lnTo>
                      <a:lnTo>
                        <a:pt x="0" y="14"/>
                      </a:lnTo>
                      <a:lnTo>
                        <a:pt x="0" y="14"/>
                      </a:lnTo>
                      <a:lnTo>
                        <a:pt x="2" y="16"/>
                      </a:lnTo>
                      <a:lnTo>
                        <a:pt x="2" y="1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51" name="Freeform 97"/>
                <p:cNvSpPr>
                  <a:spLocks/>
                </p:cNvSpPr>
                <p:nvPr/>
              </p:nvSpPr>
              <p:spPr bwMode="auto">
                <a:xfrm>
                  <a:off x="6564177" y="3360933"/>
                  <a:ext cx="52245" cy="59709"/>
                </a:xfrm>
                <a:custGeom>
                  <a:avLst/>
                  <a:gdLst>
                    <a:gd name="T0" fmla="*/ 12 w 14"/>
                    <a:gd name="T1" fmla="*/ 0 h 16"/>
                    <a:gd name="T2" fmla="*/ 2 w 14"/>
                    <a:gd name="T3" fmla="*/ 0 h 16"/>
                    <a:gd name="T4" fmla="*/ 2 w 14"/>
                    <a:gd name="T5" fmla="*/ 0 h 16"/>
                    <a:gd name="T6" fmla="*/ 0 w 14"/>
                    <a:gd name="T7" fmla="*/ 2 h 16"/>
                    <a:gd name="T8" fmla="*/ 0 w 14"/>
                    <a:gd name="T9" fmla="*/ 4 h 16"/>
                    <a:gd name="T10" fmla="*/ 0 w 14"/>
                    <a:gd name="T11" fmla="*/ 14 h 16"/>
                    <a:gd name="T12" fmla="*/ 0 w 14"/>
                    <a:gd name="T13" fmla="*/ 14 h 16"/>
                    <a:gd name="T14" fmla="*/ 0 w 14"/>
                    <a:gd name="T15" fmla="*/ 14 h 16"/>
                    <a:gd name="T16" fmla="*/ 2 w 14"/>
                    <a:gd name="T17" fmla="*/ 16 h 16"/>
                    <a:gd name="T18" fmla="*/ 12 w 14"/>
                    <a:gd name="T19" fmla="*/ 16 h 16"/>
                    <a:gd name="T20" fmla="*/ 12 w 14"/>
                    <a:gd name="T21" fmla="*/ 16 h 16"/>
                    <a:gd name="T22" fmla="*/ 14 w 14"/>
                    <a:gd name="T23" fmla="*/ 14 h 16"/>
                    <a:gd name="T24" fmla="*/ 14 w 14"/>
                    <a:gd name="T25" fmla="*/ 14 h 16"/>
                    <a:gd name="T26" fmla="*/ 14 w 14"/>
                    <a:gd name="T27" fmla="*/ 4 h 16"/>
                    <a:gd name="T28" fmla="*/ 14 w 14"/>
                    <a:gd name="T29" fmla="*/ 4 h 16"/>
                    <a:gd name="T30" fmla="*/ 14 w 14"/>
                    <a:gd name="T31" fmla="*/ 2 h 16"/>
                    <a:gd name="T32" fmla="*/ 12 w 14"/>
                    <a:gd name="T33" fmla="*/ 0 h 16"/>
                    <a:gd name="T34" fmla="*/ 12 w 14"/>
                    <a:gd name="T35" fmla="*/ 0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" h="16">
                      <a:moveTo>
                        <a:pt x="12" y="0"/>
                      </a:move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4"/>
                      </a:lnTo>
                      <a:lnTo>
                        <a:pt x="0" y="14"/>
                      </a:lnTo>
                      <a:lnTo>
                        <a:pt x="0" y="14"/>
                      </a:lnTo>
                      <a:lnTo>
                        <a:pt x="0" y="14"/>
                      </a:lnTo>
                      <a:lnTo>
                        <a:pt x="2" y="16"/>
                      </a:lnTo>
                      <a:lnTo>
                        <a:pt x="12" y="16"/>
                      </a:lnTo>
                      <a:lnTo>
                        <a:pt x="12" y="16"/>
                      </a:lnTo>
                      <a:lnTo>
                        <a:pt x="14" y="14"/>
                      </a:lnTo>
                      <a:lnTo>
                        <a:pt x="14" y="14"/>
                      </a:lnTo>
                      <a:lnTo>
                        <a:pt x="14" y="4"/>
                      </a:lnTo>
                      <a:lnTo>
                        <a:pt x="14" y="4"/>
                      </a:lnTo>
                      <a:lnTo>
                        <a:pt x="14" y="2"/>
                      </a:lnTo>
                      <a:lnTo>
                        <a:pt x="12" y="0"/>
                      </a:lnTo>
                      <a:lnTo>
                        <a:pt x="12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52" name="Freeform 98"/>
                <p:cNvSpPr>
                  <a:spLocks/>
                </p:cNvSpPr>
                <p:nvPr/>
              </p:nvSpPr>
              <p:spPr bwMode="auto">
                <a:xfrm>
                  <a:off x="6676131" y="3502741"/>
                  <a:ext cx="186590" cy="52245"/>
                </a:xfrm>
                <a:custGeom>
                  <a:avLst/>
                  <a:gdLst>
                    <a:gd name="T0" fmla="*/ 50 w 50"/>
                    <a:gd name="T1" fmla="*/ 12 h 14"/>
                    <a:gd name="T2" fmla="*/ 50 w 50"/>
                    <a:gd name="T3" fmla="*/ 2 h 14"/>
                    <a:gd name="T4" fmla="*/ 50 w 50"/>
                    <a:gd name="T5" fmla="*/ 2 h 14"/>
                    <a:gd name="T6" fmla="*/ 48 w 50"/>
                    <a:gd name="T7" fmla="*/ 0 h 14"/>
                    <a:gd name="T8" fmla="*/ 48 w 50"/>
                    <a:gd name="T9" fmla="*/ 0 h 14"/>
                    <a:gd name="T10" fmla="*/ 2 w 50"/>
                    <a:gd name="T11" fmla="*/ 0 h 14"/>
                    <a:gd name="T12" fmla="*/ 2 w 50"/>
                    <a:gd name="T13" fmla="*/ 0 h 14"/>
                    <a:gd name="T14" fmla="*/ 0 w 50"/>
                    <a:gd name="T15" fmla="*/ 0 h 14"/>
                    <a:gd name="T16" fmla="*/ 0 w 50"/>
                    <a:gd name="T17" fmla="*/ 2 h 14"/>
                    <a:gd name="T18" fmla="*/ 0 w 50"/>
                    <a:gd name="T19" fmla="*/ 12 h 14"/>
                    <a:gd name="T20" fmla="*/ 0 w 50"/>
                    <a:gd name="T21" fmla="*/ 12 h 14"/>
                    <a:gd name="T22" fmla="*/ 0 w 50"/>
                    <a:gd name="T23" fmla="*/ 12 h 14"/>
                    <a:gd name="T24" fmla="*/ 2 w 50"/>
                    <a:gd name="T25" fmla="*/ 14 h 14"/>
                    <a:gd name="T26" fmla="*/ 48 w 50"/>
                    <a:gd name="T27" fmla="*/ 14 h 14"/>
                    <a:gd name="T28" fmla="*/ 48 w 50"/>
                    <a:gd name="T29" fmla="*/ 14 h 14"/>
                    <a:gd name="T30" fmla="*/ 48 w 50"/>
                    <a:gd name="T31" fmla="*/ 12 h 14"/>
                    <a:gd name="T32" fmla="*/ 50 w 50"/>
                    <a:gd name="T33" fmla="*/ 12 h 14"/>
                    <a:gd name="T34" fmla="*/ 50 w 50"/>
                    <a:gd name="T35" fmla="*/ 12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50" h="14">
                      <a:moveTo>
                        <a:pt x="50" y="12"/>
                      </a:moveTo>
                      <a:lnTo>
                        <a:pt x="50" y="2"/>
                      </a:lnTo>
                      <a:lnTo>
                        <a:pt x="50" y="2"/>
                      </a:lnTo>
                      <a:lnTo>
                        <a:pt x="48" y="0"/>
                      </a:lnTo>
                      <a:lnTo>
                        <a:pt x="48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12"/>
                      </a:lnTo>
                      <a:lnTo>
                        <a:pt x="0" y="12"/>
                      </a:lnTo>
                      <a:lnTo>
                        <a:pt x="0" y="12"/>
                      </a:lnTo>
                      <a:lnTo>
                        <a:pt x="2" y="14"/>
                      </a:lnTo>
                      <a:lnTo>
                        <a:pt x="48" y="14"/>
                      </a:lnTo>
                      <a:lnTo>
                        <a:pt x="48" y="14"/>
                      </a:lnTo>
                      <a:lnTo>
                        <a:pt x="48" y="12"/>
                      </a:lnTo>
                      <a:lnTo>
                        <a:pt x="50" y="12"/>
                      </a:lnTo>
                      <a:lnTo>
                        <a:pt x="50" y="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53" name="Freeform 99"/>
                <p:cNvSpPr>
                  <a:spLocks/>
                </p:cNvSpPr>
                <p:nvPr/>
              </p:nvSpPr>
              <p:spPr bwMode="auto">
                <a:xfrm>
                  <a:off x="6564177" y="3502741"/>
                  <a:ext cx="52245" cy="52245"/>
                </a:xfrm>
                <a:custGeom>
                  <a:avLst/>
                  <a:gdLst>
                    <a:gd name="T0" fmla="*/ 12 w 14"/>
                    <a:gd name="T1" fmla="*/ 0 h 14"/>
                    <a:gd name="T2" fmla="*/ 2 w 14"/>
                    <a:gd name="T3" fmla="*/ 0 h 14"/>
                    <a:gd name="T4" fmla="*/ 2 w 14"/>
                    <a:gd name="T5" fmla="*/ 0 h 14"/>
                    <a:gd name="T6" fmla="*/ 0 w 14"/>
                    <a:gd name="T7" fmla="*/ 0 h 14"/>
                    <a:gd name="T8" fmla="*/ 0 w 14"/>
                    <a:gd name="T9" fmla="*/ 2 h 14"/>
                    <a:gd name="T10" fmla="*/ 0 w 14"/>
                    <a:gd name="T11" fmla="*/ 12 h 14"/>
                    <a:gd name="T12" fmla="*/ 0 w 14"/>
                    <a:gd name="T13" fmla="*/ 12 h 14"/>
                    <a:gd name="T14" fmla="*/ 0 w 14"/>
                    <a:gd name="T15" fmla="*/ 12 h 14"/>
                    <a:gd name="T16" fmla="*/ 2 w 14"/>
                    <a:gd name="T17" fmla="*/ 14 h 14"/>
                    <a:gd name="T18" fmla="*/ 12 w 14"/>
                    <a:gd name="T19" fmla="*/ 14 h 14"/>
                    <a:gd name="T20" fmla="*/ 12 w 14"/>
                    <a:gd name="T21" fmla="*/ 14 h 14"/>
                    <a:gd name="T22" fmla="*/ 14 w 14"/>
                    <a:gd name="T23" fmla="*/ 12 h 14"/>
                    <a:gd name="T24" fmla="*/ 14 w 14"/>
                    <a:gd name="T25" fmla="*/ 12 h 14"/>
                    <a:gd name="T26" fmla="*/ 14 w 14"/>
                    <a:gd name="T27" fmla="*/ 2 h 14"/>
                    <a:gd name="T28" fmla="*/ 14 w 14"/>
                    <a:gd name="T29" fmla="*/ 2 h 14"/>
                    <a:gd name="T30" fmla="*/ 14 w 14"/>
                    <a:gd name="T31" fmla="*/ 0 h 14"/>
                    <a:gd name="T32" fmla="*/ 12 w 14"/>
                    <a:gd name="T33" fmla="*/ 0 h 14"/>
                    <a:gd name="T34" fmla="*/ 12 w 14"/>
                    <a:gd name="T35" fmla="*/ 0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" h="14">
                      <a:moveTo>
                        <a:pt x="12" y="0"/>
                      </a:move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12"/>
                      </a:lnTo>
                      <a:lnTo>
                        <a:pt x="0" y="12"/>
                      </a:lnTo>
                      <a:lnTo>
                        <a:pt x="0" y="12"/>
                      </a:lnTo>
                      <a:lnTo>
                        <a:pt x="2" y="14"/>
                      </a:lnTo>
                      <a:lnTo>
                        <a:pt x="12" y="14"/>
                      </a:lnTo>
                      <a:lnTo>
                        <a:pt x="12" y="14"/>
                      </a:lnTo>
                      <a:lnTo>
                        <a:pt x="14" y="12"/>
                      </a:lnTo>
                      <a:lnTo>
                        <a:pt x="14" y="12"/>
                      </a:lnTo>
                      <a:lnTo>
                        <a:pt x="14" y="2"/>
                      </a:lnTo>
                      <a:lnTo>
                        <a:pt x="14" y="2"/>
                      </a:lnTo>
                      <a:lnTo>
                        <a:pt x="14" y="0"/>
                      </a:lnTo>
                      <a:lnTo>
                        <a:pt x="12" y="0"/>
                      </a:lnTo>
                      <a:lnTo>
                        <a:pt x="12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511" name="그룹 510"/>
              <p:cNvGrpSpPr/>
              <p:nvPr/>
            </p:nvGrpSpPr>
            <p:grpSpPr>
              <a:xfrm>
                <a:off x="-2278511" y="2612806"/>
                <a:ext cx="706039" cy="956563"/>
                <a:chOff x="6414905" y="2778771"/>
                <a:chExt cx="694116" cy="940415"/>
              </a:xfrm>
              <a:grpFill/>
            </p:grpSpPr>
            <p:sp>
              <p:nvSpPr>
                <p:cNvPr id="534" name="Freeform 90"/>
                <p:cNvSpPr>
                  <a:spLocks noEditPoints="1"/>
                </p:cNvSpPr>
                <p:nvPr/>
              </p:nvSpPr>
              <p:spPr bwMode="auto">
                <a:xfrm>
                  <a:off x="6414905" y="2778771"/>
                  <a:ext cx="694116" cy="940415"/>
                </a:xfrm>
                <a:custGeom>
                  <a:avLst/>
                  <a:gdLst>
                    <a:gd name="T0" fmla="*/ 60 w 186"/>
                    <a:gd name="T1" fmla="*/ 252 h 252"/>
                    <a:gd name="T2" fmla="*/ 128 w 186"/>
                    <a:gd name="T3" fmla="*/ 252 h 252"/>
                    <a:gd name="T4" fmla="*/ 172 w 186"/>
                    <a:gd name="T5" fmla="*/ 252 h 252"/>
                    <a:gd name="T6" fmla="*/ 178 w 186"/>
                    <a:gd name="T7" fmla="*/ 250 h 252"/>
                    <a:gd name="T8" fmla="*/ 186 w 186"/>
                    <a:gd name="T9" fmla="*/ 242 h 252"/>
                    <a:gd name="T10" fmla="*/ 186 w 186"/>
                    <a:gd name="T11" fmla="*/ 44 h 252"/>
                    <a:gd name="T12" fmla="*/ 186 w 186"/>
                    <a:gd name="T13" fmla="*/ 40 h 252"/>
                    <a:gd name="T14" fmla="*/ 178 w 186"/>
                    <a:gd name="T15" fmla="*/ 32 h 252"/>
                    <a:gd name="T16" fmla="*/ 156 w 186"/>
                    <a:gd name="T17" fmla="*/ 30 h 252"/>
                    <a:gd name="T18" fmla="*/ 150 w 186"/>
                    <a:gd name="T19" fmla="*/ 26 h 252"/>
                    <a:gd name="T20" fmla="*/ 136 w 186"/>
                    <a:gd name="T21" fmla="*/ 22 h 252"/>
                    <a:gd name="T22" fmla="*/ 124 w 186"/>
                    <a:gd name="T23" fmla="*/ 20 h 252"/>
                    <a:gd name="T24" fmla="*/ 118 w 186"/>
                    <a:gd name="T25" fmla="*/ 12 h 252"/>
                    <a:gd name="T26" fmla="*/ 112 w 186"/>
                    <a:gd name="T27" fmla="*/ 6 h 252"/>
                    <a:gd name="T28" fmla="*/ 94 w 186"/>
                    <a:gd name="T29" fmla="*/ 0 h 252"/>
                    <a:gd name="T30" fmla="*/ 86 w 186"/>
                    <a:gd name="T31" fmla="*/ 2 h 252"/>
                    <a:gd name="T32" fmla="*/ 78 w 186"/>
                    <a:gd name="T33" fmla="*/ 6 h 252"/>
                    <a:gd name="T34" fmla="*/ 66 w 186"/>
                    <a:gd name="T35" fmla="*/ 20 h 252"/>
                    <a:gd name="T36" fmla="*/ 60 w 186"/>
                    <a:gd name="T37" fmla="*/ 20 h 252"/>
                    <a:gd name="T38" fmla="*/ 44 w 186"/>
                    <a:gd name="T39" fmla="*/ 24 h 252"/>
                    <a:gd name="T40" fmla="*/ 32 w 186"/>
                    <a:gd name="T41" fmla="*/ 30 h 252"/>
                    <a:gd name="T42" fmla="*/ 16 w 186"/>
                    <a:gd name="T43" fmla="*/ 30 h 252"/>
                    <a:gd name="T44" fmla="*/ 6 w 186"/>
                    <a:gd name="T45" fmla="*/ 34 h 252"/>
                    <a:gd name="T46" fmla="*/ 0 w 186"/>
                    <a:gd name="T47" fmla="*/ 44 h 252"/>
                    <a:gd name="T48" fmla="*/ 0 w 186"/>
                    <a:gd name="T49" fmla="*/ 238 h 252"/>
                    <a:gd name="T50" fmla="*/ 6 w 186"/>
                    <a:gd name="T51" fmla="*/ 248 h 252"/>
                    <a:gd name="T52" fmla="*/ 16 w 186"/>
                    <a:gd name="T53" fmla="*/ 252 h 252"/>
                    <a:gd name="T54" fmla="*/ 44 w 186"/>
                    <a:gd name="T55" fmla="*/ 42 h 252"/>
                    <a:gd name="T56" fmla="*/ 50 w 186"/>
                    <a:gd name="T57" fmla="*/ 38 h 252"/>
                    <a:gd name="T58" fmla="*/ 72 w 186"/>
                    <a:gd name="T59" fmla="*/ 36 h 252"/>
                    <a:gd name="T60" fmla="*/ 78 w 186"/>
                    <a:gd name="T61" fmla="*/ 28 h 252"/>
                    <a:gd name="T62" fmla="*/ 80 w 186"/>
                    <a:gd name="T63" fmla="*/ 28 h 252"/>
                    <a:gd name="T64" fmla="*/ 82 w 186"/>
                    <a:gd name="T65" fmla="*/ 22 h 252"/>
                    <a:gd name="T66" fmla="*/ 86 w 186"/>
                    <a:gd name="T67" fmla="*/ 18 h 252"/>
                    <a:gd name="T68" fmla="*/ 94 w 186"/>
                    <a:gd name="T69" fmla="*/ 16 h 252"/>
                    <a:gd name="T70" fmla="*/ 102 w 186"/>
                    <a:gd name="T71" fmla="*/ 18 h 252"/>
                    <a:gd name="T72" fmla="*/ 110 w 186"/>
                    <a:gd name="T73" fmla="*/ 28 h 252"/>
                    <a:gd name="T74" fmla="*/ 110 w 186"/>
                    <a:gd name="T75" fmla="*/ 28 h 252"/>
                    <a:gd name="T76" fmla="*/ 118 w 186"/>
                    <a:gd name="T77" fmla="*/ 36 h 252"/>
                    <a:gd name="T78" fmla="*/ 128 w 186"/>
                    <a:gd name="T79" fmla="*/ 36 h 252"/>
                    <a:gd name="T80" fmla="*/ 144 w 186"/>
                    <a:gd name="T81" fmla="*/ 42 h 252"/>
                    <a:gd name="T82" fmla="*/ 146 w 186"/>
                    <a:gd name="T83" fmla="*/ 46 h 252"/>
                    <a:gd name="T84" fmla="*/ 94 w 186"/>
                    <a:gd name="T85" fmla="*/ 46 h 252"/>
                    <a:gd name="T86" fmla="*/ 42 w 186"/>
                    <a:gd name="T87" fmla="*/ 46 h 252"/>
                    <a:gd name="T88" fmla="*/ 44 w 186"/>
                    <a:gd name="T89" fmla="*/ 42 h 252"/>
                    <a:gd name="T90" fmla="*/ 18 w 186"/>
                    <a:gd name="T91" fmla="*/ 44 h 252"/>
                    <a:gd name="T92" fmla="*/ 26 w 186"/>
                    <a:gd name="T93" fmla="*/ 44 h 252"/>
                    <a:gd name="T94" fmla="*/ 26 w 186"/>
                    <a:gd name="T95" fmla="*/ 50 h 252"/>
                    <a:gd name="T96" fmla="*/ 26 w 186"/>
                    <a:gd name="T97" fmla="*/ 62 h 252"/>
                    <a:gd name="T98" fmla="*/ 92 w 186"/>
                    <a:gd name="T99" fmla="*/ 62 h 252"/>
                    <a:gd name="T100" fmla="*/ 96 w 186"/>
                    <a:gd name="T101" fmla="*/ 62 h 252"/>
                    <a:gd name="T102" fmla="*/ 162 w 186"/>
                    <a:gd name="T103" fmla="*/ 62 h 252"/>
                    <a:gd name="T104" fmla="*/ 164 w 186"/>
                    <a:gd name="T105" fmla="*/ 54 h 252"/>
                    <a:gd name="T106" fmla="*/ 162 w 186"/>
                    <a:gd name="T107" fmla="*/ 44 h 252"/>
                    <a:gd name="T108" fmla="*/ 170 w 186"/>
                    <a:gd name="T109" fmla="*/ 44 h 252"/>
                    <a:gd name="T110" fmla="*/ 170 w 186"/>
                    <a:gd name="T111" fmla="*/ 238 h 252"/>
                    <a:gd name="T112" fmla="*/ 94 w 186"/>
                    <a:gd name="T113" fmla="*/ 238 h 252"/>
                    <a:gd name="T114" fmla="*/ 18 w 186"/>
                    <a:gd name="T115" fmla="*/ 238 h 252"/>
                    <a:gd name="T116" fmla="*/ 18 w 186"/>
                    <a:gd name="T117" fmla="*/ 44 h 2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186" h="252">
                      <a:moveTo>
                        <a:pt x="28" y="252"/>
                      </a:moveTo>
                      <a:lnTo>
                        <a:pt x="60" y="252"/>
                      </a:lnTo>
                      <a:lnTo>
                        <a:pt x="94" y="252"/>
                      </a:lnTo>
                      <a:lnTo>
                        <a:pt x="128" y="252"/>
                      </a:lnTo>
                      <a:lnTo>
                        <a:pt x="160" y="252"/>
                      </a:lnTo>
                      <a:lnTo>
                        <a:pt x="172" y="252"/>
                      </a:lnTo>
                      <a:lnTo>
                        <a:pt x="172" y="252"/>
                      </a:lnTo>
                      <a:lnTo>
                        <a:pt x="178" y="250"/>
                      </a:lnTo>
                      <a:lnTo>
                        <a:pt x="182" y="248"/>
                      </a:lnTo>
                      <a:lnTo>
                        <a:pt x="186" y="242"/>
                      </a:lnTo>
                      <a:lnTo>
                        <a:pt x="186" y="238"/>
                      </a:lnTo>
                      <a:lnTo>
                        <a:pt x="186" y="44"/>
                      </a:lnTo>
                      <a:lnTo>
                        <a:pt x="186" y="44"/>
                      </a:lnTo>
                      <a:lnTo>
                        <a:pt x="186" y="40"/>
                      </a:lnTo>
                      <a:lnTo>
                        <a:pt x="182" y="34"/>
                      </a:lnTo>
                      <a:lnTo>
                        <a:pt x="178" y="32"/>
                      </a:lnTo>
                      <a:lnTo>
                        <a:pt x="172" y="30"/>
                      </a:lnTo>
                      <a:lnTo>
                        <a:pt x="156" y="30"/>
                      </a:lnTo>
                      <a:lnTo>
                        <a:pt x="156" y="30"/>
                      </a:lnTo>
                      <a:lnTo>
                        <a:pt x="150" y="26"/>
                      </a:lnTo>
                      <a:lnTo>
                        <a:pt x="144" y="24"/>
                      </a:lnTo>
                      <a:lnTo>
                        <a:pt x="136" y="22"/>
                      </a:lnTo>
                      <a:lnTo>
                        <a:pt x="128" y="20"/>
                      </a:lnTo>
                      <a:lnTo>
                        <a:pt x="124" y="20"/>
                      </a:lnTo>
                      <a:lnTo>
                        <a:pt x="124" y="20"/>
                      </a:lnTo>
                      <a:lnTo>
                        <a:pt x="118" y="12"/>
                      </a:lnTo>
                      <a:lnTo>
                        <a:pt x="112" y="6"/>
                      </a:lnTo>
                      <a:lnTo>
                        <a:pt x="112" y="6"/>
                      </a:lnTo>
                      <a:lnTo>
                        <a:pt x="104" y="2"/>
                      </a:lnTo>
                      <a:lnTo>
                        <a:pt x="94" y="0"/>
                      </a:lnTo>
                      <a:lnTo>
                        <a:pt x="94" y="0"/>
                      </a:lnTo>
                      <a:lnTo>
                        <a:pt x="86" y="2"/>
                      </a:lnTo>
                      <a:lnTo>
                        <a:pt x="78" y="6"/>
                      </a:lnTo>
                      <a:lnTo>
                        <a:pt x="78" y="6"/>
                      </a:lnTo>
                      <a:lnTo>
                        <a:pt x="70" y="12"/>
                      </a:lnTo>
                      <a:lnTo>
                        <a:pt x="66" y="20"/>
                      </a:lnTo>
                      <a:lnTo>
                        <a:pt x="60" y="20"/>
                      </a:lnTo>
                      <a:lnTo>
                        <a:pt x="60" y="20"/>
                      </a:lnTo>
                      <a:lnTo>
                        <a:pt x="52" y="22"/>
                      </a:lnTo>
                      <a:lnTo>
                        <a:pt x="44" y="24"/>
                      </a:lnTo>
                      <a:lnTo>
                        <a:pt x="38" y="26"/>
                      </a:lnTo>
                      <a:lnTo>
                        <a:pt x="32" y="30"/>
                      </a:lnTo>
                      <a:lnTo>
                        <a:pt x="16" y="30"/>
                      </a:lnTo>
                      <a:lnTo>
                        <a:pt x="16" y="30"/>
                      </a:lnTo>
                      <a:lnTo>
                        <a:pt x="10" y="32"/>
                      </a:lnTo>
                      <a:lnTo>
                        <a:pt x="6" y="34"/>
                      </a:lnTo>
                      <a:lnTo>
                        <a:pt x="2" y="40"/>
                      </a:lnTo>
                      <a:lnTo>
                        <a:pt x="0" y="44"/>
                      </a:lnTo>
                      <a:lnTo>
                        <a:pt x="0" y="238"/>
                      </a:lnTo>
                      <a:lnTo>
                        <a:pt x="0" y="238"/>
                      </a:lnTo>
                      <a:lnTo>
                        <a:pt x="2" y="242"/>
                      </a:lnTo>
                      <a:lnTo>
                        <a:pt x="6" y="248"/>
                      </a:lnTo>
                      <a:lnTo>
                        <a:pt x="10" y="250"/>
                      </a:lnTo>
                      <a:lnTo>
                        <a:pt x="16" y="252"/>
                      </a:lnTo>
                      <a:lnTo>
                        <a:pt x="28" y="252"/>
                      </a:lnTo>
                      <a:close/>
                      <a:moveTo>
                        <a:pt x="44" y="42"/>
                      </a:moveTo>
                      <a:lnTo>
                        <a:pt x="44" y="42"/>
                      </a:lnTo>
                      <a:lnTo>
                        <a:pt x="50" y="38"/>
                      </a:lnTo>
                      <a:lnTo>
                        <a:pt x="60" y="36"/>
                      </a:lnTo>
                      <a:lnTo>
                        <a:pt x="72" y="36"/>
                      </a:lnTo>
                      <a:lnTo>
                        <a:pt x="78" y="36"/>
                      </a:lnTo>
                      <a:lnTo>
                        <a:pt x="78" y="28"/>
                      </a:lnTo>
                      <a:lnTo>
                        <a:pt x="78" y="28"/>
                      </a:lnTo>
                      <a:lnTo>
                        <a:pt x="80" y="28"/>
                      </a:lnTo>
                      <a:lnTo>
                        <a:pt x="80" y="28"/>
                      </a:lnTo>
                      <a:lnTo>
                        <a:pt x="82" y="22"/>
                      </a:lnTo>
                      <a:lnTo>
                        <a:pt x="86" y="18"/>
                      </a:lnTo>
                      <a:lnTo>
                        <a:pt x="86" y="18"/>
                      </a:lnTo>
                      <a:lnTo>
                        <a:pt x="94" y="16"/>
                      </a:lnTo>
                      <a:lnTo>
                        <a:pt x="94" y="16"/>
                      </a:lnTo>
                      <a:lnTo>
                        <a:pt x="102" y="18"/>
                      </a:lnTo>
                      <a:lnTo>
                        <a:pt x="102" y="18"/>
                      </a:lnTo>
                      <a:lnTo>
                        <a:pt x="108" y="22"/>
                      </a:lnTo>
                      <a:lnTo>
                        <a:pt x="110" y="28"/>
                      </a:lnTo>
                      <a:lnTo>
                        <a:pt x="110" y="28"/>
                      </a:lnTo>
                      <a:lnTo>
                        <a:pt x="110" y="28"/>
                      </a:lnTo>
                      <a:lnTo>
                        <a:pt x="110" y="36"/>
                      </a:lnTo>
                      <a:lnTo>
                        <a:pt x="118" y="36"/>
                      </a:lnTo>
                      <a:lnTo>
                        <a:pt x="128" y="36"/>
                      </a:lnTo>
                      <a:lnTo>
                        <a:pt x="128" y="36"/>
                      </a:lnTo>
                      <a:lnTo>
                        <a:pt x="138" y="38"/>
                      </a:lnTo>
                      <a:lnTo>
                        <a:pt x="144" y="42"/>
                      </a:lnTo>
                      <a:lnTo>
                        <a:pt x="144" y="42"/>
                      </a:lnTo>
                      <a:lnTo>
                        <a:pt x="146" y="46"/>
                      </a:lnTo>
                      <a:lnTo>
                        <a:pt x="96" y="46"/>
                      </a:lnTo>
                      <a:lnTo>
                        <a:pt x="94" y="46"/>
                      </a:lnTo>
                      <a:lnTo>
                        <a:pt x="92" y="46"/>
                      </a:lnTo>
                      <a:lnTo>
                        <a:pt x="42" y="46"/>
                      </a:lnTo>
                      <a:lnTo>
                        <a:pt x="42" y="46"/>
                      </a:lnTo>
                      <a:lnTo>
                        <a:pt x="44" y="42"/>
                      </a:lnTo>
                      <a:lnTo>
                        <a:pt x="44" y="42"/>
                      </a:lnTo>
                      <a:close/>
                      <a:moveTo>
                        <a:pt x="18" y="44"/>
                      </a:moveTo>
                      <a:lnTo>
                        <a:pt x="18" y="44"/>
                      </a:lnTo>
                      <a:lnTo>
                        <a:pt x="26" y="44"/>
                      </a:lnTo>
                      <a:lnTo>
                        <a:pt x="26" y="44"/>
                      </a:lnTo>
                      <a:lnTo>
                        <a:pt x="26" y="50"/>
                      </a:lnTo>
                      <a:lnTo>
                        <a:pt x="26" y="54"/>
                      </a:lnTo>
                      <a:lnTo>
                        <a:pt x="26" y="62"/>
                      </a:lnTo>
                      <a:lnTo>
                        <a:pt x="34" y="62"/>
                      </a:lnTo>
                      <a:lnTo>
                        <a:pt x="92" y="62"/>
                      </a:lnTo>
                      <a:lnTo>
                        <a:pt x="94" y="62"/>
                      </a:lnTo>
                      <a:lnTo>
                        <a:pt x="96" y="62"/>
                      </a:lnTo>
                      <a:lnTo>
                        <a:pt x="156" y="62"/>
                      </a:lnTo>
                      <a:lnTo>
                        <a:pt x="162" y="62"/>
                      </a:lnTo>
                      <a:lnTo>
                        <a:pt x="164" y="54"/>
                      </a:lnTo>
                      <a:lnTo>
                        <a:pt x="164" y="54"/>
                      </a:lnTo>
                      <a:lnTo>
                        <a:pt x="164" y="50"/>
                      </a:lnTo>
                      <a:lnTo>
                        <a:pt x="162" y="44"/>
                      </a:lnTo>
                      <a:lnTo>
                        <a:pt x="162" y="44"/>
                      </a:lnTo>
                      <a:lnTo>
                        <a:pt x="170" y="44"/>
                      </a:lnTo>
                      <a:lnTo>
                        <a:pt x="170" y="44"/>
                      </a:lnTo>
                      <a:lnTo>
                        <a:pt x="170" y="238"/>
                      </a:lnTo>
                      <a:lnTo>
                        <a:pt x="170" y="238"/>
                      </a:lnTo>
                      <a:lnTo>
                        <a:pt x="94" y="238"/>
                      </a:lnTo>
                      <a:lnTo>
                        <a:pt x="94" y="238"/>
                      </a:lnTo>
                      <a:lnTo>
                        <a:pt x="18" y="238"/>
                      </a:lnTo>
                      <a:lnTo>
                        <a:pt x="18" y="238"/>
                      </a:lnTo>
                      <a:lnTo>
                        <a:pt x="18" y="44"/>
                      </a:lnTo>
                      <a:lnTo>
                        <a:pt x="18" y="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35" name="Freeform 91"/>
                <p:cNvSpPr>
                  <a:spLocks/>
                </p:cNvSpPr>
                <p:nvPr/>
              </p:nvSpPr>
              <p:spPr bwMode="auto">
                <a:xfrm>
                  <a:off x="6735840" y="2868334"/>
                  <a:ext cx="59709" cy="52245"/>
                </a:xfrm>
                <a:custGeom>
                  <a:avLst/>
                  <a:gdLst>
                    <a:gd name="T0" fmla="*/ 16 w 16"/>
                    <a:gd name="T1" fmla="*/ 6 h 14"/>
                    <a:gd name="T2" fmla="*/ 16 w 16"/>
                    <a:gd name="T3" fmla="*/ 6 h 14"/>
                    <a:gd name="T4" fmla="*/ 16 w 16"/>
                    <a:gd name="T5" fmla="*/ 4 h 14"/>
                    <a:gd name="T6" fmla="*/ 14 w 16"/>
                    <a:gd name="T7" fmla="*/ 2 h 14"/>
                    <a:gd name="T8" fmla="*/ 10 w 16"/>
                    <a:gd name="T9" fmla="*/ 0 h 14"/>
                    <a:gd name="T10" fmla="*/ 8 w 16"/>
                    <a:gd name="T11" fmla="*/ 0 h 14"/>
                    <a:gd name="T12" fmla="*/ 8 w 16"/>
                    <a:gd name="T13" fmla="*/ 0 h 14"/>
                    <a:gd name="T14" fmla="*/ 6 w 16"/>
                    <a:gd name="T15" fmla="*/ 0 h 14"/>
                    <a:gd name="T16" fmla="*/ 2 w 16"/>
                    <a:gd name="T17" fmla="*/ 2 h 14"/>
                    <a:gd name="T18" fmla="*/ 0 w 16"/>
                    <a:gd name="T19" fmla="*/ 4 h 14"/>
                    <a:gd name="T20" fmla="*/ 0 w 16"/>
                    <a:gd name="T21" fmla="*/ 6 h 14"/>
                    <a:gd name="T22" fmla="*/ 0 w 16"/>
                    <a:gd name="T23" fmla="*/ 6 h 14"/>
                    <a:gd name="T24" fmla="*/ 0 w 16"/>
                    <a:gd name="T25" fmla="*/ 10 h 14"/>
                    <a:gd name="T26" fmla="*/ 2 w 16"/>
                    <a:gd name="T27" fmla="*/ 12 h 14"/>
                    <a:gd name="T28" fmla="*/ 6 w 16"/>
                    <a:gd name="T29" fmla="*/ 14 h 14"/>
                    <a:gd name="T30" fmla="*/ 8 w 16"/>
                    <a:gd name="T31" fmla="*/ 14 h 14"/>
                    <a:gd name="T32" fmla="*/ 8 w 16"/>
                    <a:gd name="T33" fmla="*/ 14 h 14"/>
                    <a:gd name="T34" fmla="*/ 10 w 16"/>
                    <a:gd name="T35" fmla="*/ 14 h 14"/>
                    <a:gd name="T36" fmla="*/ 14 w 16"/>
                    <a:gd name="T37" fmla="*/ 12 h 14"/>
                    <a:gd name="T38" fmla="*/ 16 w 16"/>
                    <a:gd name="T39" fmla="*/ 10 h 14"/>
                    <a:gd name="T40" fmla="*/ 16 w 16"/>
                    <a:gd name="T41" fmla="*/ 6 h 14"/>
                    <a:gd name="T42" fmla="*/ 16 w 16"/>
                    <a:gd name="T43" fmla="*/ 6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16" h="14">
                      <a:moveTo>
                        <a:pt x="16" y="6"/>
                      </a:moveTo>
                      <a:lnTo>
                        <a:pt x="16" y="6"/>
                      </a:lnTo>
                      <a:lnTo>
                        <a:pt x="16" y="4"/>
                      </a:lnTo>
                      <a:lnTo>
                        <a:pt x="14" y="2"/>
                      </a:lnTo>
                      <a:lnTo>
                        <a:pt x="10" y="0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6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0" y="10"/>
                      </a:lnTo>
                      <a:lnTo>
                        <a:pt x="2" y="12"/>
                      </a:lnTo>
                      <a:lnTo>
                        <a:pt x="6" y="14"/>
                      </a:lnTo>
                      <a:lnTo>
                        <a:pt x="8" y="14"/>
                      </a:lnTo>
                      <a:lnTo>
                        <a:pt x="8" y="14"/>
                      </a:lnTo>
                      <a:lnTo>
                        <a:pt x="10" y="14"/>
                      </a:lnTo>
                      <a:lnTo>
                        <a:pt x="14" y="12"/>
                      </a:lnTo>
                      <a:lnTo>
                        <a:pt x="16" y="10"/>
                      </a:lnTo>
                      <a:lnTo>
                        <a:pt x="16" y="6"/>
                      </a:lnTo>
                      <a:lnTo>
                        <a:pt x="16" y="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36" name="Freeform 92"/>
                <p:cNvSpPr>
                  <a:spLocks/>
                </p:cNvSpPr>
                <p:nvPr/>
              </p:nvSpPr>
              <p:spPr bwMode="auto">
                <a:xfrm>
                  <a:off x="6676131" y="3092243"/>
                  <a:ext cx="291081" cy="52245"/>
                </a:xfrm>
                <a:custGeom>
                  <a:avLst/>
                  <a:gdLst>
                    <a:gd name="T0" fmla="*/ 2 w 78"/>
                    <a:gd name="T1" fmla="*/ 14 h 14"/>
                    <a:gd name="T2" fmla="*/ 76 w 78"/>
                    <a:gd name="T3" fmla="*/ 14 h 14"/>
                    <a:gd name="T4" fmla="*/ 76 w 78"/>
                    <a:gd name="T5" fmla="*/ 14 h 14"/>
                    <a:gd name="T6" fmla="*/ 78 w 78"/>
                    <a:gd name="T7" fmla="*/ 14 h 14"/>
                    <a:gd name="T8" fmla="*/ 78 w 78"/>
                    <a:gd name="T9" fmla="*/ 12 h 14"/>
                    <a:gd name="T10" fmla="*/ 78 w 78"/>
                    <a:gd name="T11" fmla="*/ 2 h 14"/>
                    <a:gd name="T12" fmla="*/ 78 w 78"/>
                    <a:gd name="T13" fmla="*/ 2 h 14"/>
                    <a:gd name="T14" fmla="*/ 78 w 78"/>
                    <a:gd name="T15" fmla="*/ 0 h 14"/>
                    <a:gd name="T16" fmla="*/ 76 w 78"/>
                    <a:gd name="T17" fmla="*/ 0 h 14"/>
                    <a:gd name="T18" fmla="*/ 2 w 78"/>
                    <a:gd name="T19" fmla="*/ 0 h 14"/>
                    <a:gd name="T20" fmla="*/ 2 w 78"/>
                    <a:gd name="T21" fmla="*/ 0 h 14"/>
                    <a:gd name="T22" fmla="*/ 0 w 78"/>
                    <a:gd name="T23" fmla="*/ 0 h 14"/>
                    <a:gd name="T24" fmla="*/ 0 w 78"/>
                    <a:gd name="T25" fmla="*/ 2 h 14"/>
                    <a:gd name="T26" fmla="*/ 0 w 78"/>
                    <a:gd name="T27" fmla="*/ 12 h 14"/>
                    <a:gd name="T28" fmla="*/ 0 w 78"/>
                    <a:gd name="T29" fmla="*/ 12 h 14"/>
                    <a:gd name="T30" fmla="*/ 0 w 78"/>
                    <a:gd name="T31" fmla="*/ 14 h 14"/>
                    <a:gd name="T32" fmla="*/ 2 w 78"/>
                    <a:gd name="T33" fmla="*/ 14 h 14"/>
                    <a:gd name="T34" fmla="*/ 2 w 78"/>
                    <a:gd name="T35" fmla="*/ 14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78" h="14">
                      <a:moveTo>
                        <a:pt x="2" y="14"/>
                      </a:moveTo>
                      <a:lnTo>
                        <a:pt x="76" y="14"/>
                      </a:lnTo>
                      <a:lnTo>
                        <a:pt x="76" y="14"/>
                      </a:lnTo>
                      <a:lnTo>
                        <a:pt x="78" y="14"/>
                      </a:lnTo>
                      <a:lnTo>
                        <a:pt x="78" y="12"/>
                      </a:lnTo>
                      <a:lnTo>
                        <a:pt x="78" y="2"/>
                      </a:lnTo>
                      <a:lnTo>
                        <a:pt x="78" y="2"/>
                      </a:lnTo>
                      <a:lnTo>
                        <a:pt x="78" y="0"/>
                      </a:lnTo>
                      <a:lnTo>
                        <a:pt x="76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12"/>
                      </a:lnTo>
                      <a:lnTo>
                        <a:pt x="0" y="12"/>
                      </a:lnTo>
                      <a:lnTo>
                        <a:pt x="0" y="14"/>
                      </a:lnTo>
                      <a:lnTo>
                        <a:pt x="2" y="14"/>
                      </a:lnTo>
                      <a:lnTo>
                        <a:pt x="2" y="1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37" name="Freeform 93"/>
                <p:cNvSpPr>
                  <a:spLocks/>
                </p:cNvSpPr>
                <p:nvPr/>
              </p:nvSpPr>
              <p:spPr bwMode="auto">
                <a:xfrm>
                  <a:off x="6564177" y="3092243"/>
                  <a:ext cx="52245" cy="52245"/>
                </a:xfrm>
                <a:custGeom>
                  <a:avLst/>
                  <a:gdLst>
                    <a:gd name="T0" fmla="*/ 12 w 14"/>
                    <a:gd name="T1" fmla="*/ 0 h 14"/>
                    <a:gd name="T2" fmla="*/ 2 w 14"/>
                    <a:gd name="T3" fmla="*/ 0 h 14"/>
                    <a:gd name="T4" fmla="*/ 2 w 14"/>
                    <a:gd name="T5" fmla="*/ 0 h 14"/>
                    <a:gd name="T6" fmla="*/ 0 w 14"/>
                    <a:gd name="T7" fmla="*/ 0 h 14"/>
                    <a:gd name="T8" fmla="*/ 0 w 14"/>
                    <a:gd name="T9" fmla="*/ 2 h 14"/>
                    <a:gd name="T10" fmla="*/ 0 w 14"/>
                    <a:gd name="T11" fmla="*/ 12 h 14"/>
                    <a:gd name="T12" fmla="*/ 0 w 14"/>
                    <a:gd name="T13" fmla="*/ 12 h 14"/>
                    <a:gd name="T14" fmla="*/ 0 w 14"/>
                    <a:gd name="T15" fmla="*/ 14 h 14"/>
                    <a:gd name="T16" fmla="*/ 2 w 14"/>
                    <a:gd name="T17" fmla="*/ 14 h 14"/>
                    <a:gd name="T18" fmla="*/ 12 w 14"/>
                    <a:gd name="T19" fmla="*/ 14 h 14"/>
                    <a:gd name="T20" fmla="*/ 12 w 14"/>
                    <a:gd name="T21" fmla="*/ 14 h 14"/>
                    <a:gd name="T22" fmla="*/ 14 w 14"/>
                    <a:gd name="T23" fmla="*/ 14 h 14"/>
                    <a:gd name="T24" fmla="*/ 14 w 14"/>
                    <a:gd name="T25" fmla="*/ 12 h 14"/>
                    <a:gd name="T26" fmla="*/ 14 w 14"/>
                    <a:gd name="T27" fmla="*/ 2 h 14"/>
                    <a:gd name="T28" fmla="*/ 14 w 14"/>
                    <a:gd name="T29" fmla="*/ 2 h 14"/>
                    <a:gd name="T30" fmla="*/ 14 w 14"/>
                    <a:gd name="T31" fmla="*/ 0 h 14"/>
                    <a:gd name="T32" fmla="*/ 12 w 14"/>
                    <a:gd name="T33" fmla="*/ 0 h 14"/>
                    <a:gd name="T34" fmla="*/ 12 w 14"/>
                    <a:gd name="T35" fmla="*/ 0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" h="14">
                      <a:moveTo>
                        <a:pt x="12" y="0"/>
                      </a:move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12"/>
                      </a:lnTo>
                      <a:lnTo>
                        <a:pt x="0" y="12"/>
                      </a:lnTo>
                      <a:lnTo>
                        <a:pt x="0" y="14"/>
                      </a:lnTo>
                      <a:lnTo>
                        <a:pt x="2" y="14"/>
                      </a:lnTo>
                      <a:lnTo>
                        <a:pt x="12" y="14"/>
                      </a:lnTo>
                      <a:lnTo>
                        <a:pt x="12" y="14"/>
                      </a:lnTo>
                      <a:lnTo>
                        <a:pt x="14" y="14"/>
                      </a:lnTo>
                      <a:lnTo>
                        <a:pt x="14" y="12"/>
                      </a:lnTo>
                      <a:lnTo>
                        <a:pt x="14" y="2"/>
                      </a:lnTo>
                      <a:lnTo>
                        <a:pt x="14" y="2"/>
                      </a:lnTo>
                      <a:lnTo>
                        <a:pt x="14" y="0"/>
                      </a:lnTo>
                      <a:lnTo>
                        <a:pt x="12" y="0"/>
                      </a:lnTo>
                      <a:lnTo>
                        <a:pt x="12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38" name="Freeform 94"/>
                <p:cNvSpPr>
                  <a:spLocks/>
                </p:cNvSpPr>
                <p:nvPr/>
              </p:nvSpPr>
              <p:spPr bwMode="auto">
                <a:xfrm>
                  <a:off x="6676131" y="3226588"/>
                  <a:ext cx="291081" cy="52245"/>
                </a:xfrm>
                <a:custGeom>
                  <a:avLst/>
                  <a:gdLst>
                    <a:gd name="T0" fmla="*/ 2 w 78"/>
                    <a:gd name="T1" fmla="*/ 14 h 14"/>
                    <a:gd name="T2" fmla="*/ 76 w 78"/>
                    <a:gd name="T3" fmla="*/ 14 h 14"/>
                    <a:gd name="T4" fmla="*/ 76 w 78"/>
                    <a:gd name="T5" fmla="*/ 14 h 14"/>
                    <a:gd name="T6" fmla="*/ 78 w 78"/>
                    <a:gd name="T7" fmla="*/ 14 h 14"/>
                    <a:gd name="T8" fmla="*/ 78 w 78"/>
                    <a:gd name="T9" fmla="*/ 12 h 14"/>
                    <a:gd name="T10" fmla="*/ 78 w 78"/>
                    <a:gd name="T11" fmla="*/ 2 h 14"/>
                    <a:gd name="T12" fmla="*/ 78 w 78"/>
                    <a:gd name="T13" fmla="*/ 2 h 14"/>
                    <a:gd name="T14" fmla="*/ 78 w 78"/>
                    <a:gd name="T15" fmla="*/ 2 h 14"/>
                    <a:gd name="T16" fmla="*/ 76 w 78"/>
                    <a:gd name="T17" fmla="*/ 0 h 14"/>
                    <a:gd name="T18" fmla="*/ 2 w 78"/>
                    <a:gd name="T19" fmla="*/ 0 h 14"/>
                    <a:gd name="T20" fmla="*/ 2 w 78"/>
                    <a:gd name="T21" fmla="*/ 0 h 14"/>
                    <a:gd name="T22" fmla="*/ 0 w 78"/>
                    <a:gd name="T23" fmla="*/ 2 h 14"/>
                    <a:gd name="T24" fmla="*/ 0 w 78"/>
                    <a:gd name="T25" fmla="*/ 2 h 14"/>
                    <a:gd name="T26" fmla="*/ 0 w 78"/>
                    <a:gd name="T27" fmla="*/ 12 h 14"/>
                    <a:gd name="T28" fmla="*/ 0 w 78"/>
                    <a:gd name="T29" fmla="*/ 12 h 14"/>
                    <a:gd name="T30" fmla="*/ 0 w 78"/>
                    <a:gd name="T31" fmla="*/ 14 h 14"/>
                    <a:gd name="T32" fmla="*/ 2 w 78"/>
                    <a:gd name="T33" fmla="*/ 14 h 14"/>
                    <a:gd name="T34" fmla="*/ 2 w 78"/>
                    <a:gd name="T35" fmla="*/ 14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78" h="14">
                      <a:moveTo>
                        <a:pt x="2" y="14"/>
                      </a:moveTo>
                      <a:lnTo>
                        <a:pt x="76" y="14"/>
                      </a:lnTo>
                      <a:lnTo>
                        <a:pt x="76" y="14"/>
                      </a:lnTo>
                      <a:lnTo>
                        <a:pt x="78" y="14"/>
                      </a:lnTo>
                      <a:lnTo>
                        <a:pt x="78" y="12"/>
                      </a:lnTo>
                      <a:lnTo>
                        <a:pt x="78" y="2"/>
                      </a:lnTo>
                      <a:lnTo>
                        <a:pt x="78" y="2"/>
                      </a:lnTo>
                      <a:lnTo>
                        <a:pt x="78" y="2"/>
                      </a:lnTo>
                      <a:lnTo>
                        <a:pt x="76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12"/>
                      </a:lnTo>
                      <a:lnTo>
                        <a:pt x="0" y="12"/>
                      </a:lnTo>
                      <a:lnTo>
                        <a:pt x="0" y="14"/>
                      </a:lnTo>
                      <a:lnTo>
                        <a:pt x="2" y="14"/>
                      </a:lnTo>
                      <a:lnTo>
                        <a:pt x="2" y="1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39" name="Freeform 95"/>
                <p:cNvSpPr>
                  <a:spLocks/>
                </p:cNvSpPr>
                <p:nvPr/>
              </p:nvSpPr>
              <p:spPr bwMode="auto">
                <a:xfrm>
                  <a:off x="6564177" y="3226588"/>
                  <a:ext cx="52245" cy="52245"/>
                </a:xfrm>
                <a:custGeom>
                  <a:avLst/>
                  <a:gdLst>
                    <a:gd name="T0" fmla="*/ 12 w 14"/>
                    <a:gd name="T1" fmla="*/ 0 h 14"/>
                    <a:gd name="T2" fmla="*/ 2 w 14"/>
                    <a:gd name="T3" fmla="*/ 0 h 14"/>
                    <a:gd name="T4" fmla="*/ 2 w 14"/>
                    <a:gd name="T5" fmla="*/ 0 h 14"/>
                    <a:gd name="T6" fmla="*/ 0 w 14"/>
                    <a:gd name="T7" fmla="*/ 2 h 14"/>
                    <a:gd name="T8" fmla="*/ 0 w 14"/>
                    <a:gd name="T9" fmla="*/ 2 h 14"/>
                    <a:gd name="T10" fmla="*/ 0 w 14"/>
                    <a:gd name="T11" fmla="*/ 12 h 14"/>
                    <a:gd name="T12" fmla="*/ 0 w 14"/>
                    <a:gd name="T13" fmla="*/ 12 h 14"/>
                    <a:gd name="T14" fmla="*/ 0 w 14"/>
                    <a:gd name="T15" fmla="*/ 14 h 14"/>
                    <a:gd name="T16" fmla="*/ 2 w 14"/>
                    <a:gd name="T17" fmla="*/ 14 h 14"/>
                    <a:gd name="T18" fmla="*/ 12 w 14"/>
                    <a:gd name="T19" fmla="*/ 14 h 14"/>
                    <a:gd name="T20" fmla="*/ 12 w 14"/>
                    <a:gd name="T21" fmla="*/ 14 h 14"/>
                    <a:gd name="T22" fmla="*/ 14 w 14"/>
                    <a:gd name="T23" fmla="*/ 14 h 14"/>
                    <a:gd name="T24" fmla="*/ 14 w 14"/>
                    <a:gd name="T25" fmla="*/ 12 h 14"/>
                    <a:gd name="T26" fmla="*/ 14 w 14"/>
                    <a:gd name="T27" fmla="*/ 2 h 14"/>
                    <a:gd name="T28" fmla="*/ 14 w 14"/>
                    <a:gd name="T29" fmla="*/ 2 h 14"/>
                    <a:gd name="T30" fmla="*/ 14 w 14"/>
                    <a:gd name="T31" fmla="*/ 2 h 14"/>
                    <a:gd name="T32" fmla="*/ 12 w 14"/>
                    <a:gd name="T33" fmla="*/ 0 h 14"/>
                    <a:gd name="T34" fmla="*/ 12 w 14"/>
                    <a:gd name="T35" fmla="*/ 0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" h="14">
                      <a:moveTo>
                        <a:pt x="12" y="0"/>
                      </a:move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12"/>
                      </a:lnTo>
                      <a:lnTo>
                        <a:pt x="0" y="12"/>
                      </a:lnTo>
                      <a:lnTo>
                        <a:pt x="0" y="14"/>
                      </a:lnTo>
                      <a:lnTo>
                        <a:pt x="2" y="14"/>
                      </a:lnTo>
                      <a:lnTo>
                        <a:pt x="12" y="14"/>
                      </a:lnTo>
                      <a:lnTo>
                        <a:pt x="12" y="14"/>
                      </a:lnTo>
                      <a:lnTo>
                        <a:pt x="14" y="14"/>
                      </a:lnTo>
                      <a:lnTo>
                        <a:pt x="14" y="12"/>
                      </a:lnTo>
                      <a:lnTo>
                        <a:pt x="14" y="2"/>
                      </a:lnTo>
                      <a:lnTo>
                        <a:pt x="14" y="2"/>
                      </a:lnTo>
                      <a:lnTo>
                        <a:pt x="14" y="2"/>
                      </a:lnTo>
                      <a:lnTo>
                        <a:pt x="12" y="0"/>
                      </a:lnTo>
                      <a:lnTo>
                        <a:pt x="12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40" name="Freeform 96"/>
                <p:cNvSpPr>
                  <a:spLocks/>
                </p:cNvSpPr>
                <p:nvPr/>
              </p:nvSpPr>
              <p:spPr bwMode="auto">
                <a:xfrm>
                  <a:off x="6676131" y="3360933"/>
                  <a:ext cx="291081" cy="59709"/>
                </a:xfrm>
                <a:custGeom>
                  <a:avLst/>
                  <a:gdLst>
                    <a:gd name="T0" fmla="*/ 2 w 78"/>
                    <a:gd name="T1" fmla="*/ 16 h 16"/>
                    <a:gd name="T2" fmla="*/ 76 w 78"/>
                    <a:gd name="T3" fmla="*/ 16 h 16"/>
                    <a:gd name="T4" fmla="*/ 76 w 78"/>
                    <a:gd name="T5" fmla="*/ 16 h 16"/>
                    <a:gd name="T6" fmla="*/ 78 w 78"/>
                    <a:gd name="T7" fmla="*/ 14 h 16"/>
                    <a:gd name="T8" fmla="*/ 78 w 78"/>
                    <a:gd name="T9" fmla="*/ 14 h 16"/>
                    <a:gd name="T10" fmla="*/ 78 w 78"/>
                    <a:gd name="T11" fmla="*/ 4 h 16"/>
                    <a:gd name="T12" fmla="*/ 78 w 78"/>
                    <a:gd name="T13" fmla="*/ 4 h 16"/>
                    <a:gd name="T14" fmla="*/ 78 w 78"/>
                    <a:gd name="T15" fmla="*/ 2 h 16"/>
                    <a:gd name="T16" fmla="*/ 76 w 78"/>
                    <a:gd name="T17" fmla="*/ 0 h 16"/>
                    <a:gd name="T18" fmla="*/ 2 w 78"/>
                    <a:gd name="T19" fmla="*/ 0 h 16"/>
                    <a:gd name="T20" fmla="*/ 2 w 78"/>
                    <a:gd name="T21" fmla="*/ 0 h 16"/>
                    <a:gd name="T22" fmla="*/ 0 w 78"/>
                    <a:gd name="T23" fmla="*/ 2 h 16"/>
                    <a:gd name="T24" fmla="*/ 0 w 78"/>
                    <a:gd name="T25" fmla="*/ 4 h 16"/>
                    <a:gd name="T26" fmla="*/ 0 w 78"/>
                    <a:gd name="T27" fmla="*/ 14 h 16"/>
                    <a:gd name="T28" fmla="*/ 0 w 78"/>
                    <a:gd name="T29" fmla="*/ 14 h 16"/>
                    <a:gd name="T30" fmla="*/ 0 w 78"/>
                    <a:gd name="T31" fmla="*/ 14 h 16"/>
                    <a:gd name="T32" fmla="*/ 2 w 78"/>
                    <a:gd name="T33" fmla="*/ 16 h 16"/>
                    <a:gd name="T34" fmla="*/ 2 w 78"/>
                    <a:gd name="T35" fmla="*/ 16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78" h="16">
                      <a:moveTo>
                        <a:pt x="2" y="16"/>
                      </a:moveTo>
                      <a:lnTo>
                        <a:pt x="76" y="16"/>
                      </a:lnTo>
                      <a:lnTo>
                        <a:pt x="76" y="16"/>
                      </a:lnTo>
                      <a:lnTo>
                        <a:pt x="78" y="14"/>
                      </a:lnTo>
                      <a:lnTo>
                        <a:pt x="78" y="14"/>
                      </a:lnTo>
                      <a:lnTo>
                        <a:pt x="78" y="4"/>
                      </a:lnTo>
                      <a:lnTo>
                        <a:pt x="78" y="4"/>
                      </a:lnTo>
                      <a:lnTo>
                        <a:pt x="78" y="2"/>
                      </a:lnTo>
                      <a:lnTo>
                        <a:pt x="76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4"/>
                      </a:lnTo>
                      <a:lnTo>
                        <a:pt x="0" y="14"/>
                      </a:lnTo>
                      <a:lnTo>
                        <a:pt x="0" y="14"/>
                      </a:lnTo>
                      <a:lnTo>
                        <a:pt x="0" y="14"/>
                      </a:lnTo>
                      <a:lnTo>
                        <a:pt x="2" y="16"/>
                      </a:lnTo>
                      <a:lnTo>
                        <a:pt x="2" y="1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41" name="Freeform 97"/>
                <p:cNvSpPr>
                  <a:spLocks/>
                </p:cNvSpPr>
                <p:nvPr/>
              </p:nvSpPr>
              <p:spPr bwMode="auto">
                <a:xfrm>
                  <a:off x="6564177" y="3360933"/>
                  <a:ext cx="52245" cy="59709"/>
                </a:xfrm>
                <a:custGeom>
                  <a:avLst/>
                  <a:gdLst>
                    <a:gd name="T0" fmla="*/ 12 w 14"/>
                    <a:gd name="T1" fmla="*/ 0 h 16"/>
                    <a:gd name="T2" fmla="*/ 2 w 14"/>
                    <a:gd name="T3" fmla="*/ 0 h 16"/>
                    <a:gd name="T4" fmla="*/ 2 w 14"/>
                    <a:gd name="T5" fmla="*/ 0 h 16"/>
                    <a:gd name="T6" fmla="*/ 0 w 14"/>
                    <a:gd name="T7" fmla="*/ 2 h 16"/>
                    <a:gd name="T8" fmla="*/ 0 w 14"/>
                    <a:gd name="T9" fmla="*/ 4 h 16"/>
                    <a:gd name="T10" fmla="*/ 0 w 14"/>
                    <a:gd name="T11" fmla="*/ 14 h 16"/>
                    <a:gd name="T12" fmla="*/ 0 w 14"/>
                    <a:gd name="T13" fmla="*/ 14 h 16"/>
                    <a:gd name="T14" fmla="*/ 0 w 14"/>
                    <a:gd name="T15" fmla="*/ 14 h 16"/>
                    <a:gd name="T16" fmla="*/ 2 w 14"/>
                    <a:gd name="T17" fmla="*/ 16 h 16"/>
                    <a:gd name="T18" fmla="*/ 12 w 14"/>
                    <a:gd name="T19" fmla="*/ 16 h 16"/>
                    <a:gd name="T20" fmla="*/ 12 w 14"/>
                    <a:gd name="T21" fmla="*/ 16 h 16"/>
                    <a:gd name="T22" fmla="*/ 14 w 14"/>
                    <a:gd name="T23" fmla="*/ 14 h 16"/>
                    <a:gd name="T24" fmla="*/ 14 w 14"/>
                    <a:gd name="T25" fmla="*/ 14 h 16"/>
                    <a:gd name="T26" fmla="*/ 14 w 14"/>
                    <a:gd name="T27" fmla="*/ 4 h 16"/>
                    <a:gd name="T28" fmla="*/ 14 w 14"/>
                    <a:gd name="T29" fmla="*/ 4 h 16"/>
                    <a:gd name="T30" fmla="*/ 14 w 14"/>
                    <a:gd name="T31" fmla="*/ 2 h 16"/>
                    <a:gd name="T32" fmla="*/ 12 w 14"/>
                    <a:gd name="T33" fmla="*/ 0 h 16"/>
                    <a:gd name="T34" fmla="*/ 12 w 14"/>
                    <a:gd name="T35" fmla="*/ 0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" h="16">
                      <a:moveTo>
                        <a:pt x="12" y="0"/>
                      </a:move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4"/>
                      </a:lnTo>
                      <a:lnTo>
                        <a:pt x="0" y="14"/>
                      </a:lnTo>
                      <a:lnTo>
                        <a:pt x="0" y="14"/>
                      </a:lnTo>
                      <a:lnTo>
                        <a:pt x="0" y="14"/>
                      </a:lnTo>
                      <a:lnTo>
                        <a:pt x="2" y="16"/>
                      </a:lnTo>
                      <a:lnTo>
                        <a:pt x="12" y="16"/>
                      </a:lnTo>
                      <a:lnTo>
                        <a:pt x="12" y="16"/>
                      </a:lnTo>
                      <a:lnTo>
                        <a:pt x="14" y="14"/>
                      </a:lnTo>
                      <a:lnTo>
                        <a:pt x="14" y="14"/>
                      </a:lnTo>
                      <a:lnTo>
                        <a:pt x="14" y="4"/>
                      </a:lnTo>
                      <a:lnTo>
                        <a:pt x="14" y="4"/>
                      </a:lnTo>
                      <a:lnTo>
                        <a:pt x="14" y="2"/>
                      </a:lnTo>
                      <a:lnTo>
                        <a:pt x="12" y="0"/>
                      </a:lnTo>
                      <a:lnTo>
                        <a:pt x="12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42" name="Freeform 98"/>
                <p:cNvSpPr>
                  <a:spLocks/>
                </p:cNvSpPr>
                <p:nvPr/>
              </p:nvSpPr>
              <p:spPr bwMode="auto">
                <a:xfrm>
                  <a:off x="6676131" y="3502741"/>
                  <a:ext cx="186590" cy="52245"/>
                </a:xfrm>
                <a:custGeom>
                  <a:avLst/>
                  <a:gdLst>
                    <a:gd name="T0" fmla="*/ 50 w 50"/>
                    <a:gd name="T1" fmla="*/ 12 h 14"/>
                    <a:gd name="T2" fmla="*/ 50 w 50"/>
                    <a:gd name="T3" fmla="*/ 2 h 14"/>
                    <a:gd name="T4" fmla="*/ 50 w 50"/>
                    <a:gd name="T5" fmla="*/ 2 h 14"/>
                    <a:gd name="T6" fmla="*/ 48 w 50"/>
                    <a:gd name="T7" fmla="*/ 0 h 14"/>
                    <a:gd name="T8" fmla="*/ 48 w 50"/>
                    <a:gd name="T9" fmla="*/ 0 h 14"/>
                    <a:gd name="T10" fmla="*/ 2 w 50"/>
                    <a:gd name="T11" fmla="*/ 0 h 14"/>
                    <a:gd name="T12" fmla="*/ 2 w 50"/>
                    <a:gd name="T13" fmla="*/ 0 h 14"/>
                    <a:gd name="T14" fmla="*/ 0 w 50"/>
                    <a:gd name="T15" fmla="*/ 0 h 14"/>
                    <a:gd name="T16" fmla="*/ 0 w 50"/>
                    <a:gd name="T17" fmla="*/ 2 h 14"/>
                    <a:gd name="T18" fmla="*/ 0 w 50"/>
                    <a:gd name="T19" fmla="*/ 12 h 14"/>
                    <a:gd name="T20" fmla="*/ 0 w 50"/>
                    <a:gd name="T21" fmla="*/ 12 h 14"/>
                    <a:gd name="T22" fmla="*/ 0 w 50"/>
                    <a:gd name="T23" fmla="*/ 12 h 14"/>
                    <a:gd name="T24" fmla="*/ 2 w 50"/>
                    <a:gd name="T25" fmla="*/ 14 h 14"/>
                    <a:gd name="T26" fmla="*/ 48 w 50"/>
                    <a:gd name="T27" fmla="*/ 14 h 14"/>
                    <a:gd name="T28" fmla="*/ 48 w 50"/>
                    <a:gd name="T29" fmla="*/ 14 h 14"/>
                    <a:gd name="T30" fmla="*/ 48 w 50"/>
                    <a:gd name="T31" fmla="*/ 12 h 14"/>
                    <a:gd name="T32" fmla="*/ 50 w 50"/>
                    <a:gd name="T33" fmla="*/ 12 h 14"/>
                    <a:gd name="T34" fmla="*/ 50 w 50"/>
                    <a:gd name="T35" fmla="*/ 12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50" h="14">
                      <a:moveTo>
                        <a:pt x="50" y="12"/>
                      </a:moveTo>
                      <a:lnTo>
                        <a:pt x="50" y="2"/>
                      </a:lnTo>
                      <a:lnTo>
                        <a:pt x="50" y="2"/>
                      </a:lnTo>
                      <a:lnTo>
                        <a:pt x="48" y="0"/>
                      </a:lnTo>
                      <a:lnTo>
                        <a:pt x="48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12"/>
                      </a:lnTo>
                      <a:lnTo>
                        <a:pt x="0" y="12"/>
                      </a:lnTo>
                      <a:lnTo>
                        <a:pt x="0" y="12"/>
                      </a:lnTo>
                      <a:lnTo>
                        <a:pt x="2" y="14"/>
                      </a:lnTo>
                      <a:lnTo>
                        <a:pt x="48" y="14"/>
                      </a:lnTo>
                      <a:lnTo>
                        <a:pt x="48" y="14"/>
                      </a:lnTo>
                      <a:lnTo>
                        <a:pt x="48" y="12"/>
                      </a:lnTo>
                      <a:lnTo>
                        <a:pt x="50" y="12"/>
                      </a:lnTo>
                      <a:lnTo>
                        <a:pt x="50" y="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43" name="Freeform 99"/>
                <p:cNvSpPr>
                  <a:spLocks/>
                </p:cNvSpPr>
                <p:nvPr/>
              </p:nvSpPr>
              <p:spPr bwMode="auto">
                <a:xfrm>
                  <a:off x="6564177" y="3502741"/>
                  <a:ext cx="52245" cy="52245"/>
                </a:xfrm>
                <a:custGeom>
                  <a:avLst/>
                  <a:gdLst>
                    <a:gd name="T0" fmla="*/ 12 w 14"/>
                    <a:gd name="T1" fmla="*/ 0 h 14"/>
                    <a:gd name="T2" fmla="*/ 2 w 14"/>
                    <a:gd name="T3" fmla="*/ 0 h 14"/>
                    <a:gd name="T4" fmla="*/ 2 w 14"/>
                    <a:gd name="T5" fmla="*/ 0 h 14"/>
                    <a:gd name="T6" fmla="*/ 0 w 14"/>
                    <a:gd name="T7" fmla="*/ 0 h 14"/>
                    <a:gd name="T8" fmla="*/ 0 w 14"/>
                    <a:gd name="T9" fmla="*/ 2 h 14"/>
                    <a:gd name="T10" fmla="*/ 0 w 14"/>
                    <a:gd name="T11" fmla="*/ 12 h 14"/>
                    <a:gd name="T12" fmla="*/ 0 w 14"/>
                    <a:gd name="T13" fmla="*/ 12 h 14"/>
                    <a:gd name="T14" fmla="*/ 0 w 14"/>
                    <a:gd name="T15" fmla="*/ 12 h 14"/>
                    <a:gd name="T16" fmla="*/ 2 w 14"/>
                    <a:gd name="T17" fmla="*/ 14 h 14"/>
                    <a:gd name="T18" fmla="*/ 12 w 14"/>
                    <a:gd name="T19" fmla="*/ 14 h 14"/>
                    <a:gd name="T20" fmla="*/ 12 w 14"/>
                    <a:gd name="T21" fmla="*/ 14 h 14"/>
                    <a:gd name="T22" fmla="*/ 14 w 14"/>
                    <a:gd name="T23" fmla="*/ 12 h 14"/>
                    <a:gd name="T24" fmla="*/ 14 w 14"/>
                    <a:gd name="T25" fmla="*/ 12 h 14"/>
                    <a:gd name="T26" fmla="*/ 14 w 14"/>
                    <a:gd name="T27" fmla="*/ 2 h 14"/>
                    <a:gd name="T28" fmla="*/ 14 w 14"/>
                    <a:gd name="T29" fmla="*/ 2 h 14"/>
                    <a:gd name="T30" fmla="*/ 14 w 14"/>
                    <a:gd name="T31" fmla="*/ 0 h 14"/>
                    <a:gd name="T32" fmla="*/ 12 w 14"/>
                    <a:gd name="T33" fmla="*/ 0 h 14"/>
                    <a:gd name="T34" fmla="*/ 12 w 14"/>
                    <a:gd name="T35" fmla="*/ 0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" h="14">
                      <a:moveTo>
                        <a:pt x="12" y="0"/>
                      </a:move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12"/>
                      </a:lnTo>
                      <a:lnTo>
                        <a:pt x="0" y="12"/>
                      </a:lnTo>
                      <a:lnTo>
                        <a:pt x="0" y="12"/>
                      </a:lnTo>
                      <a:lnTo>
                        <a:pt x="2" y="14"/>
                      </a:lnTo>
                      <a:lnTo>
                        <a:pt x="12" y="14"/>
                      </a:lnTo>
                      <a:lnTo>
                        <a:pt x="12" y="14"/>
                      </a:lnTo>
                      <a:lnTo>
                        <a:pt x="14" y="12"/>
                      </a:lnTo>
                      <a:lnTo>
                        <a:pt x="14" y="12"/>
                      </a:lnTo>
                      <a:lnTo>
                        <a:pt x="14" y="2"/>
                      </a:lnTo>
                      <a:lnTo>
                        <a:pt x="14" y="2"/>
                      </a:lnTo>
                      <a:lnTo>
                        <a:pt x="14" y="0"/>
                      </a:lnTo>
                      <a:lnTo>
                        <a:pt x="12" y="0"/>
                      </a:lnTo>
                      <a:lnTo>
                        <a:pt x="12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512" name="그룹 511"/>
              <p:cNvGrpSpPr/>
              <p:nvPr/>
            </p:nvGrpSpPr>
            <p:grpSpPr>
              <a:xfrm>
                <a:off x="-1316581" y="2612806"/>
                <a:ext cx="706039" cy="956563"/>
                <a:chOff x="6414905" y="2778771"/>
                <a:chExt cx="694116" cy="940415"/>
              </a:xfrm>
              <a:grpFill/>
            </p:grpSpPr>
            <p:sp>
              <p:nvSpPr>
                <p:cNvPr id="524" name="Freeform 90"/>
                <p:cNvSpPr>
                  <a:spLocks noEditPoints="1"/>
                </p:cNvSpPr>
                <p:nvPr/>
              </p:nvSpPr>
              <p:spPr bwMode="auto">
                <a:xfrm>
                  <a:off x="6414905" y="2778771"/>
                  <a:ext cx="694116" cy="940415"/>
                </a:xfrm>
                <a:custGeom>
                  <a:avLst/>
                  <a:gdLst>
                    <a:gd name="T0" fmla="*/ 60 w 186"/>
                    <a:gd name="T1" fmla="*/ 252 h 252"/>
                    <a:gd name="T2" fmla="*/ 128 w 186"/>
                    <a:gd name="T3" fmla="*/ 252 h 252"/>
                    <a:gd name="T4" fmla="*/ 172 w 186"/>
                    <a:gd name="T5" fmla="*/ 252 h 252"/>
                    <a:gd name="T6" fmla="*/ 178 w 186"/>
                    <a:gd name="T7" fmla="*/ 250 h 252"/>
                    <a:gd name="T8" fmla="*/ 186 w 186"/>
                    <a:gd name="T9" fmla="*/ 242 h 252"/>
                    <a:gd name="T10" fmla="*/ 186 w 186"/>
                    <a:gd name="T11" fmla="*/ 44 h 252"/>
                    <a:gd name="T12" fmla="*/ 186 w 186"/>
                    <a:gd name="T13" fmla="*/ 40 h 252"/>
                    <a:gd name="T14" fmla="*/ 178 w 186"/>
                    <a:gd name="T15" fmla="*/ 32 h 252"/>
                    <a:gd name="T16" fmla="*/ 156 w 186"/>
                    <a:gd name="T17" fmla="*/ 30 h 252"/>
                    <a:gd name="T18" fmla="*/ 150 w 186"/>
                    <a:gd name="T19" fmla="*/ 26 h 252"/>
                    <a:gd name="T20" fmla="*/ 136 w 186"/>
                    <a:gd name="T21" fmla="*/ 22 h 252"/>
                    <a:gd name="T22" fmla="*/ 124 w 186"/>
                    <a:gd name="T23" fmla="*/ 20 h 252"/>
                    <a:gd name="T24" fmla="*/ 118 w 186"/>
                    <a:gd name="T25" fmla="*/ 12 h 252"/>
                    <a:gd name="T26" fmla="*/ 112 w 186"/>
                    <a:gd name="T27" fmla="*/ 6 h 252"/>
                    <a:gd name="T28" fmla="*/ 94 w 186"/>
                    <a:gd name="T29" fmla="*/ 0 h 252"/>
                    <a:gd name="T30" fmla="*/ 86 w 186"/>
                    <a:gd name="T31" fmla="*/ 2 h 252"/>
                    <a:gd name="T32" fmla="*/ 78 w 186"/>
                    <a:gd name="T33" fmla="*/ 6 h 252"/>
                    <a:gd name="T34" fmla="*/ 66 w 186"/>
                    <a:gd name="T35" fmla="*/ 20 h 252"/>
                    <a:gd name="T36" fmla="*/ 60 w 186"/>
                    <a:gd name="T37" fmla="*/ 20 h 252"/>
                    <a:gd name="T38" fmla="*/ 44 w 186"/>
                    <a:gd name="T39" fmla="*/ 24 h 252"/>
                    <a:gd name="T40" fmla="*/ 32 w 186"/>
                    <a:gd name="T41" fmla="*/ 30 h 252"/>
                    <a:gd name="T42" fmla="*/ 16 w 186"/>
                    <a:gd name="T43" fmla="*/ 30 h 252"/>
                    <a:gd name="T44" fmla="*/ 6 w 186"/>
                    <a:gd name="T45" fmla="*/ 34 h 252"/>
                    <a:gd name="T46" fmla="*/ 0 w 186"/>
                    <a:gd name="T47" fmla="*/ 44 h 252"/>
                    <a:gd name="T48" fmla="*/ 0 w 186"/>
                    <a:gd name="T49" fmla="*/ 238 h 252"/>
                    <a:gd name="T50" fmla="*/ 6 w 186"/>
                    <a:gd name="T51" fmla="*/ 248 h 252"/>
                    <a:gd name="T52" fmla="*/ 16 w 186"/>
                    <a:gd name="T53" fmla="*/ 252 h 252"/>
                    <a:gd name="T54" fmla="*/ 44 w 186"/>
                    <a:gd name="T55" fmla="*/ 42 h 252"/>
                    <a:gd name="T56" fmla="*/ 50 w 186"/>
                    <a:gd name="T57" fmla="*/ 38 h 252"/>
                    <a:gd name="T58" fmla="*/ 72 w 186"/>
                    <a:gd name="T59" fmla="*/ 36 h 252"/>
                    <a:gd name="T60" fmla="*/ 78 w 186"/>
                    <a:gd name="T61" fmla="*/ 28 h 252"/>
                    <a:gd name="T62" fmla="*/ 80 w 186"/>
                    <a:gd name="T63" fmla="*/ 28 h 252"/>
                    <a:gd name="T64" fmla="*/ 82 w 186"/>
                    <a:gd name="T65" fmla="*/ 22 h 252"/>
                    <a:gd name="T66" fmla="*/ 86 w 186"/>
                    <a:gd name="T67" fmla="*/ 18 h 252"/>
                    <a:gd name="T68" fmla="*/ 94 w 186"/>
                    <a:gd name="T69" fmla="*/ 16 h 252"/>
                    <a:gd name="T70" fmla="*/ 102 w 186"/>
                    <a:gd name="T71" fmla="*/ 18 h 252"/>
                    <a:gd name="T72" fmla="*/ 110 w 186"/>
                    <a:gd name="T73" fmla="*/ 28 h 252"/>
                    <a:gd name="T74" fmla="*/ 110 w 186"/>
                    <a:gd name="T75" fmla="*/ 28 h 252"/>
                    <a:gd name="T76" fmla="*/ 118 w 186"/>
                    <a:gd name="T77" fmla="*/ 36 h 252"/>
                    <a:gd name="T78" fmla="*/ 128 w 186"/>
                    <a:gd name="T79" fmla="*/ 36 h 252"/>
                    <a:gd name="T80" fmla="*/ 144 w 186"/>
                    <a:gd name="T81" fmla="*/ 42 h 252"/>
                    <a:gd name="T82" fmla="*/ 146 w 186"/>
                    <a:gd name="T83" fmla="*/ 46 h 252"/>
                    <a:gd name="T84" fmla="*/ 94 w 186"/>
                    <a:gd name="T85" fmla="*/ 46 h 252"/>
                    <a:gd name="T86" fmla="*/ 42 w 186"/>
                    <a:gd name="T87" fmla="*/ 46 h 252"/>
                    <a:gd name="T88" fmla="*/ 44 w 186"/>
                    <a:gd name="T89" fmla="*/ 42 h 252"/>
                    <a:gd name="T90" fmla="*/ 18 w 186"/>
                    <a:gd name="T91" fmla="*/ 44 h 252"/>
                    <a:gd name="T92" fmla="*/ 26 w 186"/>
                    <a:gd name="T93" fmla="*/ 44 h 252"/>
                    <a:gd name="T94" fmla="*/ 26 w 186"/>
                    <a:gd name="T95" fmla="*/ 50 h 252"/>
                    <a:gd name="T96" fmla="*/ 26 w 186"/>
                    <a:gd name="T97" fmla="*/ 62 h 252"/>
                    <a:gd name="T98" fmla="*/ 92 w 186"/>
                    <a:gd name="T99" fmla="*/ 62 h 252"/>
                    <a:gd name="T100" fmla="*/ 96 w 186"/>
                    <a:gd name="T101" fmla="*/ 62 h 252"/>
                    <a:gd name="T102" fmla="*/ 162 w 186"/>
                    <a:gd name="T103" fmla="*/ 62 h 252"/>
                    <a:gd name="T104" fmla="*/ 164 w 186"/>
                    <a:gd name="T105" fmla="*/ 54 h 252"/>
                    <a:gd name="T106" fmla="*/ 162 w 186"/>
                    <a:gd name="T107" fmla="*/ 44 h 252"/>
                    <a:gd name="T108" fmla="*/ 170 w 186"/>
                    <a:gd name="T109" fmla="*/ 44 h 252"/>
                    <a:gd name="T110" fmla="*/ 170 w 186"/>
                    <a:gd name="T111" fmla="*/ 238 h 252"/>
                    <a:gd name="T112" fmla="*/ 94 w 186"/>
                    <a:gd name="T113" fmla="*/ 238 h 252"/>
                    <a:gd name="T114" fmla="*/ 18 w 186"/>
                    <a:gd name="T115" fmla="*/ 238 h 252"/>
                    <a:gd name="T116" fmla="*/ 18 w 186"/>
                    <a:gd name="T117" fmla="*/ 44 h 2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186" h="252">
                      <a:moveTo>
                        <a:pt x="28" y="252"/>
                      </a:moveTo>
                      <a:lnTo>
                        <a:pt x="60" y="252"/>
                      </a:lnTo>
                      <a:lnTo>
                        <a:pt x="94" y="252"/>
                      </a:lnTo>
                      <a:lnTo>
                        <a:pt x="128" y="252"/>
                      </a:lnTo>
                      <a:lnTo>
                        <a:pt x="160" y="252"/>
                      </a:lnTo>
                      <a:lnTo>
                        <a:pt x="172" y="252"/>
                      </a:lnTo>
                      <a:lnTo>
                        <a:pt x="172" y="252"/>
                      </a:lnTo>
                      <a:lnTo>
                        <a:pt x="178" y="250"/>
                      </a:lnTo>
                      <a:lnTo>
                        <a:pt x="182" y="248"/>
                      </a:lnTo>
                      <a:lnTo>
                        <a:pt x="186" y="242"/>
                      </a:lnTo>
                      <a:lnTo>
                        <a:pt x="186" y="238"/>
                      </a:lnTo>
                      <a:lnTo>
                        <a:pt x="186" y="44"/>
                      </a:lnTo>
                      <a:lnTo>
                        <a:pt x="186" y="44"/>
                      </a:lnTo>
                      <a:lnTo>
                        <a:pt x="186" y="40"/>
                      </a:lnTo>
                      <a:lnTo>
                        <a:pt x="182" y="34"/>
                      </a:lnTo>
                      <a:lnTo>
                        <a:pt x="178" y="32"/>
                      </a:lnTo>
                      <a:lnTo>
                        <a:pt x="172" y="30"/>
                      </a:lnTo>
                      <a:lnTo>
                        <a:pt x="156" y="30"/>
                      </a:lnTo>
                      <a:lnTo>
                        <a:pt x="156" y="30"/>
                      </a:lnTo>
                      <a:lnTo>
                        <a:pt x="150" y="26"/>
                      </a:lnTo>
                      <a:lnTo>
                        <a:pt x="144" y="24"/>
                      </a:lnTo>
                      <a:lnTo>
                        <a:pt x="136" y="22"/>
                      </a:lnTo>
                      <a:lnTo>
                        <a:pt x="128" y="20"/>
                      </a:lnTo>
                      <a:lnTo>
                        <a:pt x="124" y="20"/>
                      </a:lnTo>
                      <a:lnTo>
                        <a:pt x="124" y="20"/>
                      </a:lnTo>
                      <a:lnTo>
                        <a:pt x="118" y="12"/>
                      </a:lnTo>
                      <a:lnTo>
                        <a:pt x="112" y="6"/>
                      </a:lnTo>
                      <a:lnTo>
                        <a:pt x="112" y="6"/>
                      </a:lnTo>
                      <a:lnTo>
                        <a:pt x="104" y="2"/>
                      </a:lnTo>
                      <a:lnTo>
                        <a:pt x="94" y="0"/>
                      </a:lnTo>
                      <a:lnTo>
                        <a:pt x="94" y="0"/>
                      </a:lnTo>
                      <a:lnTo>
                        <a:pt x="86" y="2"/>
                      </a:lnTo>
                      <a:lnTo>
                        <a:pt x="78" y="6"/>
                      </a:lnTo>
                      <a:lnTo>
                        <a:pt x="78" y="6"/>
                      </a:lnTo>
                      <a:lnTo>
                        <a:pt x="70" y="12"/>
                      </a:lnTo>
                      <a:lnTo>
                        <a:pt x="66" y="20"/>
                      </a:lnTo>
                      <a:lnTo>
                        <a:pt x="60" y="20"/>
                      </a:lnTo>
                      <a:lnTo>
                        <a:pt x="60" y="20"/>
                      </a:lnTo>
                      <a:lnTo>
                        <a:pt x="52" y="22"/>
                      </a:lnTo>
                      <a:lnTo>
                        <a:pt x="44" y="24"/>
                      </a:lnTo>
                      <a:lnTo>
                        <a:pt x="38" y="26"/>
                      </a:lnTo>
                      <a:lnTo>
                        <a:pt x="32" y="30"/>
                      </a:lnTo>
                      <a:lnTo>
                        <a:pt x="16" y="30"/>
                      </a:lnTo>
                      <a:lnTo>
                        <a:pt x="16" y="30"/>
                      </a:lnTo>
                      <a:lnTo>
                        <a:pt x="10" y="32"/>
                      </a:lnTo>
                      <a:lnTo>
                        <a:pt x="6" y="34"/>
                      </a:lnTo>
                      <a:lnTo>
                        <a:pt x="2" y="40"/>
                      </a:lnTo>
                      <a:lnTo>
                        <a:pt x="0" y="44"/>
                      </a:lnTo>
                      <a:lnTo>
                        <a:pt x="0" y="238"/>
                      </a:lnTo>
                      <a:lnTo>
                        <a:pt x="0" y="238"/>
                      </a:lnTo>
                      <a:lnTo>
                        <a:pt x="2" y="242"/>
                      </a:lnTo>
                      <a:lnTo>
                        <a:pt x="6" y="248"/>
                      </a:lnTo>
                      <a:lnTo>
                        <a:pt x="10" y="250"/>
                      </a:lnTo>
                      <a:lnTo>
                        <a:pt x="16" y="252"/>
                      </a:lnTo>
                      <a:lnTo>
                        <a:pt x="28" y="252"/>
                      </a:lnTo>
                      <a:close/>
                      <a:moveTo>
                        <a:pt x="44" y="42"/>
                      </a:moveTo>
                      <a:lnTo>
                        <a:pt x="44" y="42"/>
                      </a:lnTo>
                      <a:lnTo>
                        <a:pt x="50" y="38"/>
                      </a:lnTo>
                      <a:lnTo>
                        <a:pt x="60" y="36"/>
                      </a:lnTo>
                      <a:lnTo>
                        <a:pt x="72" y="36"/>
                      </a:lnTo>
                      <a:lnTo>
                        <a:pt x="78" y="36"/>
                      </a:lnTo>
                      <a:lnTo>
                        <a:pt x="78" y="28"/>
                      </a:lnTo>
                      <a:lnTo>
                        <a:pt x="78" y="28"/>
                      </a:lnTo>
                      <a:lnTo>
                        <a:pt x="80" y="28"/>
                      </a:lnTo>
                      <a:lnTo>
                        <a:pt x="80" y="28"/>
                      </a:lnTo>
                      <a:lnTo>
                        <a:pt x="82" y="22"/>
                      </a:lnTo>
                      <a:lnTo>
                        <a:pt x="86" y="18"/>
                      </a:lnTo>
                      <a:lnTo>
                        <a:pt x="86" y="18"/>
                      </a:lnTo>
                      <a:lnTo>
                        <a:pt x="94" y="16"/>
                      </a:lnTo>
                      <a:lnTo>
                        <a:pt x="94" y="16"/>
                      </a:lnTo>
                      <a:lnTo>
                        <a:pt x="102" y="18"/>
                      </a:lnTo>
                      <a:lnTo>
                        <a:pt x="102" y="18"/>
                      </a:lnTo>
                      <a:lnTo>
                        <a:pt x="108" y="22"/>
                      </a:lnTo>
                      <a:lnTo>
                        <a:pt x="110" y="28"/>
                      </a:lnTo>
                      <a:lnTo>
                        <a:pt x="110" y="28"/>
                      </a:lnTo>
                      <a:lnTo>
                        <a:pt x="110" y="28"/>
                      </a:lnTo>
                      <a:lnTo>
                        <a:pt x="110" y="36"/>
                      </a:lnTo>
                      <a:lnTo>
                        <a:pt x="118" y="36"/>
                      </a:lnTo>
                      <a:lnTo>
                        <a:pt x="128" y="36"/>
                      </a:lnTo>
                      <a:lnTo>
                        <a:pt x="128" y="36"/>
                      </a:lnTo>
                      <a:lnTo>
                        <a:pt x="138" y="38"/>
                      </a:lnTo>
                      <a:lnTo>
                        <a:pt x="144" y="42"/>
                      </a:lnTo>
                      <a:lnTo>
                        <a:pt x="144" y="42"/>
                      </a:lnTo>
                      <a:lnTo>
                        <a:pt x="146" y="46"/>
                      </a:lnTo>
                      <a:lnTo>
                        <a:pt x="96" y="46"/>
                      </a:lnTo>
                      <a:lnTo>
                        <a:pt x="94" y="46"/>
                      </a:lnTo>
                      <a:lnTo>
                        <a:pt x="92" y="46"/>
                      </a:lnTo>
                      <a:lnTo>
                        <a:pt x="42" y="46"/>
                      </a:lnTo>
                      <a:lnTo>
                        <a:pt x="42" y="46"/>
                      </a:lnTo>
                      <a:lnTo>
                        <a:pt x="44" y="42"/>
                      </a:lnTo>
                      <a:lnTo>
                        <a:pt x="44" y="42"/>
                      </a:lnTo>
                      <a:close/>
                      <a:moveTo>
                        <a:pt x="18" y="44"/>
                      </a:moveTo>
                      <a:lnTo>
                        <a:pt x="18" y="44"/>
                      </a:lnTo>
                      <a:lnTo>
                        <a:pt x="26" y="44"/>
                      </a:lnTo>
                      <a:lnTo>
                        <a:pt x="26" y="44"/>
                      </a:lnTo>
                      <a:lnTo>
                        <a:pt x="26" y="50"/>
                      </a:lnTo>
                      <a:lnTo>
                        <a:pt x="26" y="54"/>
                      </a:lnTo>
                      <a:lnTo>
                        <a:pt x="26" y="62"/>
                      </a:lnTo>
                      <a:lnTo>
                        <a:pt x="34" y="62"/>
                      </a:lnTo>
                      <a:lnTo>
                        <a:pt x="92" y="62"/>
                      </a:lnTo>
                      <a:lnTo>
                        <a:pt x="94" y="62"/>
                      </a:lnTo>
                      <a:lnTo>
                        <a:pt x="96" y="62"/>
                      </a:lnTo>
                      <a:lnTo>
                        <a:pt x="156" y="62"/>
                      </a:lnTo>
                      <a:lnTo>
                        <a:pt x="162" y="62"/>
                      </a:lnTo>
                      <a:lnTo>
                        <a:pt x="164" y="54"/>
                      </a:lnTo>
                      <a:lnTo>
                        <a:pt x="164" y="54"/>
                      </a:lnTo>
                      <a:lnTo>
                        <a:pt x="164" y="50"/>
                      </a:lnTo>
                      <a:lnTo>
                        <a:pt x="162" y="44"/>
                      </a:lnTo>
                      <a:lnTo>
                        <a:pt x="162" y="44"/>
                      </a:lnTo>
                      <a:lnTo>
                        <a:pt x="170" y="44"/>
                      </a:lnTo>
                      <a:lnTo>
                        <a:pt x="170" y="44"/>
                      </a:lnTo>
                      <a:lnTo>
                        <a:pt x="170" y="238"/>
                      </a:lnTo>
                      <a:lnTo>
                        <a:pt x="170" y="238"/>
                      </a:lnTo>
                      <a:lnTo>
                        <a:pt x="94" y="238"/>
                      </a:lnTo>
                      <a:lnTo>
                        <a:pt x="94" y="238"/>
                      </a:lnTo>
                      <a:lnTo>
                        <a:pt x="18" y="238"/>
                      </a:lnTo>
                      <a:lnTo>
                        <a:pt x="18" y="238"/>
                      </a:lnTo>
                      <a:lnTo>
                        <a:pt x="18" y="44"/>
                      </a:lnTo>
                      <a:lnTo>
                        <a:pt x="18" y="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25" name="Freeform 91"/>
                <p:cNvSpPr>
                  <a:spLocks/>
                </p:cNvSpPr>
                <p:nvPr/>
              </p:nvSpPr>
              <p:spPr bwMode="auto">
                <a:xfrm>
                  <a:off x="6735840" y="2868334"/>
                  <a:ext cx="59709" cy="52245"/>
                </a:xfrm>
                <a:custGeom>
                  <a:avLst/>
                  <a:gdLst>
                    <a:gd name="T0" fmla="*/ 16 w 16"/>
                    <a:gd name="T1" fmla="*/ 6 h 14"/>
                    <a:gd name="T2" fmla="*/ 16 w 16"/>
                    <a:gd name="T3" fmla="*/ 6 h 14"/>
                    <a:gd name="T4" fmla="*/ 16 w 16"/>
                    <a:gd name="T5" fmla="*/ 4 h 14"/>
                    <a:gd name="T6" fmla="*/ 14 w 16"/>
                    <a:gd name="T7" fmla="*/ 2 h 14"/>
                    <a:gd name="T8" fmla="*/ 10 w 16"/>
                    <a:gd name="T9" fmla="*/ 0 h 14"/>
                    <a:gd name="T10" fmla="*/ 8 w 16"/>
                    <a:gd name="T11" fmla="*/ 0 h 14"/>
                    <a:gd name="T12" fmla="*/ 8 w 16"/>
                    <a:gd name="T13" fmla="*/ 0 h 14"/>
                    <a:gd name="T14" fmla="*/ 6 w 16"/>
                    <a:gd name="T15" fmla="*/ 0 h 14"/>
                    <a:gd name="T16" fmla="*/ 2 w 16"/>
                    <a:gd name="T17" fmla="*/ 2 h 14"/>
                    <a:gd name="T18" fmla="*/ 0 w 16"/>
                    <a:gd name="T19" fmla="*/ 4 h 14"/>
                    <a:gd name="T20" fmla="*/ 0 w 16"/>
                    <a:gd name="T21" fmla="*/ 6 h 14"/>
                    <a:gd name="T22" fmla="*/ 0 w 16"/>
                    <a:gd name="T23" fmla="*/ 6 h 14"/>
                    <a:gd name="T24" fmla="*/ 0 w 16"/>
                    <a:gd name="T25" fmla="*/ 10 h 14"/>
                    <a:gd name="T26" fmla="*/ 2 w 16"/>
                    <a:gd name="T27" fmla="*/ 12 h 14"/>
                    <a:gd name="T28" fmla="*/ 6 w 16"/>
                    <a:gd name="T29" fmla="*/ 14 h 14"/>
                    <a:gd name="T30" fmla="*/ 8 w 16"/>
                    <a:gd name="T31" fmla="*/ 14 h 14"/>
                    <a:gd name="T32" fmla="*/ 8 w 16"/>
                    <a:gd name="T33" fmla="*/ 14 h 14"/>
                    <a:gd name="T34" fmla="*/ 10 w 16"/>
                    <a:gd name="T35" fmla="*/ 14 h 14"/>
                    <a:gd name="T36" fmla="*/ 14 w 16"/>
                    <a:gd name="T37" fmla="*/ 12 h 14"/>
                    <a:gd name="T38" fmla="*/ 16 w 16"/>
                    <a:gd name="T39" fmla="*/ 10 h 14"/>
                    <a:gd name="T40" fmla="*/ 16 w 16"/>
                    <a:gd name="T41" fmla="*/ 6 h 14"/>
                    <a:gd name="T42" fmla="*/ 16 w 16"/>
                    <a:gd name="T43" fmla="*/ 6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16" h="14">
                      <a:moveTo>
                        <a:pt x="16" y="6"/>
                      </a:moveTo>
                      <a:lnTo>
                        <a:pt x="16" y="6"/>
                      </a:lnTo>
                      <a:lnTo>
                        <a:pt x="16" y="4"/>
                      </a:lnTo>
                      <a:lnTo>
                        <a:pt x="14" y="2"/>
                      </a:lnTo>
                      <a:lnTo>
                        <a:pt x="10" y="0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6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0" y="10"/>
                      </a:lnTo>
                      <a:lnTo>
                        <a:pt x="2" y="12"/>
                      </a:lnTo>
                      <a:lnTo>
                        <a:pt x="6" y="14"/>
                      </a:lnTo>
                      <a:lnTo>
                        <a:pt x="8" y="14"/>
                      </a:lnTo>
                      <a:lnTo>
                        <a:pt x="8" y="14"/>
                      </a:lnTo>
                      <a:lnTo>
                        <a:pt x="10" y="14"/>
                      </a:lnTo>
                      <a:lnTo>
                        <a:pt x="14" y="12"/>
                      </a:lnTo>
                      <a:lnTo>
                        <a:pt x="16" y="10"/>
                      </a:lnTo>
                      <a:lnTo>
                        <a:pt x="16" y="6"/>
                      </a:lnTo>
                      <a:lnTo>
                        <a:pt x="16" y="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26" name="Freeform 92"/>
                <p:cNvSpPr>
                  <a:spLocks/>
                </p:cNvSpPr>
                <p:nvPr/>
              </p:nvSpPr>
              <p:spPr bwMode="auto">
                <a:xfrm>
                  <a:off x="6676131" y="3092243"/>
                  <a:ext cx="291081" cy="52245"/>
                </a:xfrm>
                <a:custGeom>
                  <a:avLst/>
                  <a:gdLst>
                    <a:gd name="T0" fmla="*/ 2 w 78"/>
                    <a:gd name="T1" fmla="*/ 14 h 14"/>
                    <a:gd name="T2" fmla="*/ 76 w 78"/>
                    <a:gd name="T3" fmla="*/ 14 h 14"/>
                    <a:gd name="T4" fmla="*/ 76 w 78"/>
                    <a:gd name="T5" fmla="*/ 14 h 14"/>
                    <a:gd name="T6" fmla="*/ 78 w 78"/>
                    <a:gd name="T7" fmla="*/ 14 h 14"/>
                    <a:gd name="T8" fmla="*/ 78 w 78"/>
                    <a:gd name="T9" fmla="*/ 12 h 14"/>
                    <a:gd name="T10" fmla="*/ 78 w 78"/>
                    <a:gd name="T11" fmla="*/ 2 h 14"/>
                    <a:gd name="T12" fmla="*/ 78 w 78"/>
                    <a:gd name="T13" fmla="*/ 2 h 14"/>
                    <a:gd name="T14" fmla="*/ 78 w 78"/>
                    <a:gd name="T15" fmla="*/ 0 h 14"/>
                    <a:gd name="T16" fmla="*/ 76 w 78"/>
                    <a:gd name="T17" fmla="*/ 0 h 14"/>
                    <a:gd name="T18" fmla="*/ 2 w 78"/>
                    <a:gd name="T19" fmla="*/ 0 h 14"/>
                    <a:gd name="T20" fmla="*/ 2 w 78"/>
                    <a:gd name="T21" fmla="*/ 0 h 14"/>
                    <a:gd name="T22" fmla="*/ 0 w 78"/>
                    <a:gd name="T23" fmla="*/ 0 h 14"/>
                    <a:gd name="T24" fmla="*/ 0 w 78"/>
                    <a:gd name="T25" fmla="*/ 2 h 14"/>
                    <a:gd name="T26" fmla="*/ 0 w 78"/>
                    <a:gd name="T27" fmla="*/ 12 h 14"/>
                    <a:gd name="T28" fmla="*/ 0 w 78"/>
                    <a:gd name="T29" fmla="*/ 12 h 14"/>
                    <a:gd name="T30" fmla="*/ 0 w 78"/>
                    <a:gd name="T31" fmla="*/ 14 h 14"/>
                    <a:gd name="T32" fmla="*/ 2 w 78"/>
                    <a:gd name="T33" fmla="*/ 14 h 14"/>
                    <a:gd name="T34" fmla="*/ 2 w 78"/>
                    <a:gd name="T35" fmla="*/ 14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78" h="14">
                      <a:moveTo>
                        <a:pt x="2" y="14"/>
                      </a:moveTo>
                      <a:lnTo>
                        <a:pt x="76" y="14"/>
                      </a:lnTo>
                      <a:lnTo>
                        <a:pt x="76" y="14"/>
                      </a:lnTo>
                      <a:lnTo>
                        <a:pt x="78" y="14"/>
                      </a:lnTo>
                      <a:lnTo>
                        <a:pt x="78" y="12"/>
                      </a:lnTo>
                      <a:lnTo>
                        <a:pt x="78" y="2"/>
                      </a:lnTo>
                      <a:lnTo>
                        <a:pt x="78" y="2"/>
                      </a:lnTo>
                      <a:lnTo>
                        <a:pt x="78" y="0"/>
                      </a:lnTo>
                      <a:lnTo>
                        <a:pt x="76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12"/>
                      </a:lnTo>
                      <a:lnTo>
                        <a:pt x="0" y="12"/>
                      </a:lnTo>
                      <a:lnTo>
                        <a:pt x="0" y="14"/>
                      </a:lnTo>
                      <a:lnTo>
                        <a:pt x="2" y="14"/>
                      </a:lnTo>
                      <a:lnTo>
                        <a:pt x="2" y="1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27" name="Freeform 93"/>
                <p:cNvSpPr>
                  <a:spLocks/>
                </p:cNvSpPr>
                <p:nvPr/>
              </p:nvSpPr>
              <p:spPr bwMode="auto">
                <a:xfrm>
                  <a:off x="6564177" y="3092243"/>
                  <a:ext cx="52245" cy="52245"/>
                </a:xfrm>
                <a:custGeom>
                  <a:avLst/>
                  <a:gdLst>
                    <a:gd name="T0" fmla="*/ 12 w 14"/>
                    <a:gd name="T1" fmla="*/ 0 h 14"/>
                    <a:gd name="T2" fmla="*/ 2 w 14"/>
                    <a:gd name="T3" fmla="*/ 0 h 14"/>
                    <a:gd name="T4" fmla="*/ 2 w 14"/>
                    <a:gd name="T5" fmla="*/ 0 h 14"/>
                    <a:gd name="T6" fmla="*/ 0 w 14"/>
                    <a:gd name="T7" fmla="*/ 0 h 14"/>
                    <a:gd name="T8" fmla="*/ 0 w 14"/>
                    <a:gd name="T9" fmla="*/ 2 h 14"/>
                    <a:gd name="T10" fmla="*/ 0 w 14"/>
                    <a:gd name="T11" fmla="*/ 12 h 14"/>
                    <a:gd name="T12" fmla="*/ 0 w 14"/>
                    <a:gd name="T13" fmla="*/ 12 h 14"/>
                    <a:gd name="T14" fmla="*/ 0 w 14"/>
                    <a:gd name="T15" fmla="*/ 14 h 14"/>
                    <a:gd name="T16" fmla="*/ 2 w 14"/>
                    <a:gd name="T17" fmla="*/ 14 h 14"/>
                    <a:gd name="T18" fmla="*/ 12 w 14"/>
                    <a:gd name="T19" fmla="*/ 14 h 14"/>
                    <a:gd name="T20" fmla="*/ 12 w 14"/>
                    <a:gd name="T21" fmla="*/ 14 h 14"/>
                    <a:gd name="T22" fmla="*/ 14 w 14"/>
                    <a:gd name="T23" fmla="*/ 14 h 14"/>
                    <a:gd name="T24" fmla="*/ 14 w 14"/>
                    <a:gd name="T25" fmla="*/ 12 h 14"/>
                    <a:gd name="T26" fmla="*/ 14 w 14"/>
                    <a:gd name="T27" fmla="*/ 2 h 14"/>
                    <a:gd name="T28" fmla="*/ 14 w 14"/>
                    <a:gd name="T29" fmla="*/ 2 h 14"/>
                    <a:gd name="T30" fmla="*/ 14 w 14"/>
                    <a:gd name="T31" fmla="*/ 0 h 14"/>
                    <a:gd name="T32" fmla="*/ 12 w 14"/>
                    <a:gd name="T33" fmla="*/ 0 h 14"/>
                    <a:gd name="T34" fmla="*/ 12 w 14"/>
                    <a:gd name="T35" fmla="*/ 0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" h="14">
                      <a:moveTo>
                        <a:pt x="12" y="0"/>
                      </a:move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12"/>
                      </a:lnTo>
                      <a:lnTo>
                        <a:pt x="0" y="12"/>
                      </a:lnTo>
                      <a:lnTo>
                        <a:pt x="0" y="14"/>
                      </a:lnTo>
                      <a:lnTo>
                        <a:pt x="2" y="14"/>
                      </a:lnTo>
                      <a:lnTo>
                        <a:pt x="12" y="14"/>
                      </a:lnTo>
                      <a:lnTo>
                        <a:pt x="12" y="14"/>
                      </a:lnTo>
                      <a:lnTo>
                        <a:pt x="14" y="14"/>
                      </a:lnTo>
                      <a:lnTo>
                        <a:pt x="14" y="12"/>
                      </a:lnTo>
                      <a:lnTo>
                        <a:pt x="14" y="2"/>
                      </a:lnTo>
                      <a:lnTo>
                        <a:pt x="14" y="2"/>
                      </a:lnTo>
                      <a:lnTo>
                        <a:pt x="14" y="0"/>
                      </a:lnTo>
                      <a:lnTo>
                        <a:pt x="12" y="0"/>
                      </a:lnTo>
                      <a:lnTo>
                        <a:pt x="12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28" name="Freeform 94"/>
                <p:cNvSpPr>
                  <a:spLocks/>
                </p:cNvSpPr>
                <p:nvPr/>
              </p:nvSpPr>
              <p:spPr bwMode="auto">
                <a:xfrm>
                  <a:off x="6676131" y="3226588"/>
                  <a:ext cx="291081" cy="52245"/>
                </a:xfrm>
                <a:custGeom>
                  <a:avLst/>
                  <a:gdLst>
                    <a:gd name="T0" fmla="*/ 2 w 78"/>
                    <a:gd name="T1" fmla="*/ 14 h 14"/>
                    <a:gd name="T2" fmla="*/ 76 w 78"/>
                    <a:gd name="T3" fmla="*/ 14 h 14"/>
                    <a:gd name="T4" fmla="*/ 76 w 78"/>
                    <a:gd name="T5" fmla="*/ 14 h 14"/>
                    <a:gd name="T6" fmla="*/ 78 w 78"/>
                    <a:gd name="T7" fmla="*/ 14 h 14"/>
                    <a:gd name="T8" fmla="*/ 78 w 78"/>
                    <a:gd name="T9" fmla="*/ 12 h 14"/>
                    <a:gd name="T10" fmla="*/ 78 w 78"/>
                    <a:gd name="T11" fmla="*/ 2 h 14"/>
                    <a:gd name="T12" fmla="*/ 78 w 78"/>
                    <a:gd name="T13" fmla="*/ 2 h 14"/>
                    <a:gd name="T14" fmla="*/ 78 w 78"/>
                    <a:gd name="T15" fmla="*/ 2 h 14"/>
                    <a:gd name="T16" fmla="*/ 76 w 78"/>
                    <a:gd name="T17" fmla="*/ 0 h 14"/>
                    <a:gd name="T18" fmla="*/ 2 w 78"/>
                    <a:gd name="T19" fmla="*/ 0 h 14"/>
                    <a:gd name="T20" fmla="*/ 2 w 78"/>
                    <a:gd name="T21" fmla="*/ 0 h 14"/>
                    <a:gd name="T22" fmla="*/ 0 w 78"/>
                    <a:gd name="T23" fmla="*/ 2 h 14"/>
                    <a:gd name="T24" fmla="*/ 0 w 78"/>
                    <a:gd name="T25" fmla="*/ 2 h 14"/>
                    <a:gd name="T26" fmla="*/ 0 w 78"/>
                    <a:gd name="T27" fmla="*/ 12 h 14"/>
                    <a:gd name="T28" fmla="*/ 0 w 78"/>
                    <a:gd name="T29" fmla="*/ 12 h 14"/>
                    <a:gd name="T30" fmla="*/ 0 w 78"/>
                    <a:gd name="T31" fmla="*/ 14 h 14"/>
                    <a:gd name="T32" fmla="*/ 2 w 78"/>
                    <a:gd name="T33" fmla="*/ 14 h 14"/>
                    <a:gd name="T34" fmla="*/ 2 w 78"/>
                    <a:gd name="T35" fmla="*/ 14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78" h="14">
                      <a:moveTo>
                        <a:pt x="2" y="14"/>
                      </a:moveTo>
                      <a:lnTo>
                        <a:pt x="76" y="14"/>
                      </a:lnTo>
                      <a:lnTo>
                        <a:pt x="76" y="14"/>
                      </a:lnTo>
                      <a:lnTo>
                        <a:pt x="78" y="14"/>
                      </a:lnTo>
                      <a:lnTo>
                        <a:pt x="78" y="12"/>
                      </a:lnTo>
                      <a:lnTo>
                        <a:pt x="78" y="2"/>
                      </a:lnTo>
                      <a:lnTo>
                        <a:pt x="78" y="2"/>
                      </a:lnTo>
                      <a:lnTo>
                        <a:pt x="78" y="2"/>
                      </a:lnTo>
                      <a:lnTo>
                        <a:pt x="76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12"/>
                      </a:lnTo>
                      <a:lnTo>
                        <a:pt x="0" y="12"/>
                      </a:lnTo>
                      <a:lnTo>
                        <a:pt x="0" y="14"/>
                      </a:lnTo>
                      <a:lnTo>
                        <a:pt x="2" y="14"/>
                      </a:lnTo>
                      <a:lnTo>
                        <a:pt x="2" y="1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29" name="Freeform 95"/>
                <p:cNvSpPr>
                  <a:spLocks/>
                </p:cNvSpPr>
                <p:nvPr/>
              </p:nvSpPr>
              <p:spPr bwMode="auto">
                <a:xfrm>
                  <a:off x="6564177" y="3226588"/>
                  <a:ext cx="52245" cy="52245"/>
                </a:xfrm>
                <a:custGeom>
                  <a:avLst/>
                  <a:gdLst>
                    <a:gd name="T0" fmla="*/ 12 w 14"/>
                    <a:gd name="T1" fmla="*/ 0 h 14"/>
                    <a:gd name="T2" fmla="*/ 2 w 14"/>
                    <a:gd name="T3" fmla="*/ 0 h 14"/>
                    <a:gd name="T4" fmla="*/ 2 w 14"/>
                    <a:gd name="T5" fmla="*/ 0 h 14"/>
                    <a:gd name="T6" fmla="*/ 0 w 14"/>
                    <a:gd name="T7" fmla="*/ 2 h 14"/>
                    <a:gd name="T8" fmla="*/ 0 w 14"/>
                    <a:gd name="T9" fmla="*/ 2 h 14"/>
                    <a:gd name="T10" fmla="*/ 0 w 14"/>
                    <a:gd name="T11" fmla="*/ 12 h 14"/>
                    <a:gd name="T12" fmla="*/ 0 w 14"/>
                    <a:gd name="T13" fmla="*/ 12 h 14"/>
                    <a:gd name="T14" fmla="*/ 0 w 14"/>
                    <a:gd name="T15" fmla="*/ 14 h 14"/>
                    <a:gd name="T16" fmla="*/ 2 w 14"/>
                    <a:gd name="T17" fmla="*/ 14 h 14"/>
                    <a:gd name="T18" fmla="*/ 12 w 14"/>
                    <a:gd name="T19" fmla="*/ 14 h 14"/>
                    <a:gd name="T20" fmla="*/ 12 w 14"/>
                    <a:gd name="T21" fmla="*/ 14 h 14"/>
                    <a:gd name="T22" fmla="*/ 14 w 14"/>
                    <a:gd name="T23" fmla="*/ 14 h 14"/>
                    <a:gd name="T24" fmla="*/ 14 w 14"/>
                    <a:gd name="T25" fmla="*/ 12 h 14"/>
                    <a:gd name="T26" fmla="*/ 14 w 14"/>
                    <a:gd name="T27" fmla="*/ 2 h 14"/>
                    <a:gd name="T28" fmla="*/ 14 w 14"/>
                    <a:gd name="T29" fmla="*/ 2 h 14"/>
                    <a:gd name="T30" fmla="*/ 14 w 14"/>
                    <a:gd name="T31" fmla="*/ 2 h 14"/>
                    <a:gd name="T32" fmla="*/ 12 w 14"/>
                    <a:gd name="T33" fmla="*/ 0 h 14"/>
                    <a:gd name="T34" fmla="*/ 12 w 14"/>
                    <a:gd name="T35" fmla="*/ 0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" h="14">
                      <a:moveTo>
                        <a:pt x="12" y="0"/>
                      </a:move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12"/>
                      </a:lnTo>
                      <a:lnTo>
                        <a:pt x="0" y="12"/>
                      </a:lnTo>
                      <a:lnTo>
                        <a:pt x="0" y="14"/>
                      </a:lnTo>
                      <a:lnTo>
                        <a:pt x="2" y="14"/>
                      </a:lnTo>
                      <a:lnTo>
                        <a:pt x="12" y="14"/>
                      </a:lnTo>
                      <a:lnTo>
                        <a:pt x="12" y="14"/>
                      </a:lnTo>
                      <a:lnTo>
                        <a:pt x="14" y="14"/>
                      </a:lnTo>
                      <a:lnTo>
                        <a:pt x="14" y="12"/>
                      </a:lnTo>
                      <a:lnTo>
                        <a:pt x="14" y="2"/>
                      </a:lnTo>
                      <a:lnTo>
                        <a:pt x="14" y="2"/>
                      </a:lnTo>
                      <a:lnTo>
                        <a:pt x="14" y="2"/>
                      </a:lnTo>
                      <a:lnTo>
                        <a:pt x="12" y="0"/>
                      </a:lnTo>
                      <a:lnTo>
                        <a:pt x="12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30" name="Freeform 96"/>
                <p:cNvSpPr>
                  <a:spLocks/>
                </p:cNvSpPr>
                <p:nvPr/>
              </p:nvSpPr>
              <p:spPr bwMode="auto">
                <a:xfrm>
                  <a:off x="6676131" y="3360933"/>
                  <a:ext cx="291081" cy="59709"/>
                </a:xfrm>
                <a:custGeom>
                  <a:avLst/>
                  <a:gdLst>
                    <a:gd name="T0" fmla="*/ 2 w 78"/>
                    <a:gd name="T1" fmla="*/ 16 h 16"/>
                    <a:gd name="T2" fmla="*/ 76 w 78"/>
                    <a:gd name="T3" fmla="*/ 16 h 16"/>
                    <a:gd name="T4" fmla="*/ 76 w 78"/>
                    <a:gd name="T5" fmla="*/ 16 h 16"/>
                    <a:gd name="T6" fmla="*/ 78 w 78"/>
                    <a:gd name="T7" fmla="*/ 14 h 16"/>
                    <a:gd name="T8" fmla="*/ 78 w 78"/>
                    <a:gd name="T9" fmla="*/ 14 h 16"/>
                    <a:gd name="T10" fmla="*/ 78 w 78"/>
                    <a:gd name="T11" fmla="*/ 4 h 16"/>
                    <a:gd name="T12" fmla="*/ 78 w 78"/>
                    <a:gd name="T13" fmla="*/ 4 h 16"/>
                    <a:gd name="T14" fmla="*/ 78 w 78"/>
                    <a:gd name="T15" fmla="*/ 2 h 16"/>
                    <a:gd name="T16" fmla="*/ 76 w 78"/>
                    <a:gd name="T17" fmla="*/ 0 h 16"/>
                    <a:gd name="T18" fmla="*/ 2 w 78"/>
                    <a:gd name="T19" fmla="*/ 0 h 16"/>
                    <a:gd name="T20" fmla="*/ 2 w 78"/>
                    <a:gd name="T21" fmla="*/ 0 h 16"/>
                    <a:gd name="T22" fmla="*/ 0 w 78"/>
                    <a:gd name="T23" fmla="*/ 2 h 16"/>
                    <a:gd name="T24" fmla="*/ 0 w 78"/>
                    <a:gd name="T25" fmla="*/ 4 h 16"/>
                    <a:gd name="T26" fmla="*/ 0 w 78"/>
                    <a:gd name="T27" fmla="*/ 14 h 16"/>
                    <a:gd name="T28" fmla="*/ 0 w 78"/>
                    <a:gd name="T29" fmla="*/ 14 h 16"/>
                    <a:gd name="T30" fmla="*/ 0 w 78"/>
                    <a:gd name="T31" fmla="*/ 14 h 16"/>
                    <a:gd name="T32" fmla="*/ 2 w 78"/>
                    <a:gd name="T33" fmla="*/ 16 h 16"/>
                    <a:gd name="T34" fmla="*/ 2 w 78"/>
                    <a:gd name="T35" fmla="*/ 16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78" h="16">
                      <a:moveTo>
                        <a:pt x="2" y="16"/>
                      </a:moveTo>
                      <a:lnTo>
                        <a:pt x="76" y="16"/>
                      </a:lnTo>
                      <a:lnTo>
                        <a:pt x="76" y="16"/>
                      </a:lnTo>
                      <a:lnTo>
                        <a:pt x="78" y="14"/>
                      </a:lnTo>
                      <a:lnTo>
                        <a:pt x="78" y="14"/>
                      </a:lnTo>
                      <a:lnTo>
                        <a:pt x="78" y="4"/>
                      </a:lnTo>
                      <a:lnTo>
                        <a:pt x="78" y="4"/>
                      </a:lnTo>
                      <a:lnTo>
                        <a:pt x="78" y="2"/>
                      </a:lnTo>
                      <a:lnTo>
                        <a:pt x="76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4"/>
                      </a:lnTo>
                      <a:lnTo>
                        <a:pt x="0" y="14"/>
                      </a:lnTo>
                      <a:lnTo>
                        <a:pt x="0" y="14"/>
                      </a:lnTo>
                      <a:lnTo>
                        <a:pt x="0" y="14"/>
                      </a:lnTo>
                      <a:lnTo>
                        <a:pt x="2" y="16"/>
                      </a:lnTo>
                      <a:lnTo>
                        <a:pt x="2" y="1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31" name="Freeform 97"/>
                <p:cNvSpPr>
                  <a:spLocks/>
                </p:cNvSpPr>
                <p:nvPr/>
              </p:nvSpPr>
              <p:spPr bwMode="auto">
                <a:xfrm>
                  <a:off x="6564177" y="3360933"/>
                  <a:ext cx="52245" cy="59709"/>
                </a:xfrm>
                <a:custGeom>
                  <a:avLst/>
                  <a:gdLst>
                    <a:gd name="T0" fmla="*/ 12 w 14"/>
                    <a:gd name="T1" fmla="*/ 0 h 16"/>
                    <a:gd name="T2" fmla="*/ 2 w 14"/>
                    <a:gd name="T3" fmla="*/ 0 h 16"/>
                    <a:gd name="T4" fmla="*/ 2 w 14"/>
                    <a:gd name="T5" fmla="*/ 0 h 16"/>
                    <a:gd name="T6" fmla="*/ 0 w 14"/>
                    <a:gd name="T7" fmla="*/ 2 h 16"/>
                    <a:gd name="T8" fmla="*/ 0 w 14"/>
                    <a:gd name="T9" fmla="*/ 4 h 16"/>
                    <a:gd name="T10" fmla="*/ 0 w 14"/>
                    <a:gd name="T11" fmla="*/ 14 h 16"/>
                    <a:gd name="T12" fmla="*/ 0 w 14"/>
                    <a:gd name="T13" fmla="*/ 14 h 16"/>
                    <a:gd name="T14" fmla="*/ 0 w 14"/>
                    <a:gd name="T15" fmla="*/ 14 h 16"/>
                    <a:gd name="T16" fmla="*/ 2 w 14"/>
                    <a:gd name="T17" fmla="*/ 16 h 16"/>
                    <a:gd name="T18" fmla="*/ 12 w 14"/>
                    <a:gd name="T19" fmla="*/ 16 h 16"/>
                    <a:gd name="T20" fmla="*/ 12 w 14"/>
                    <a:gd name="T21" fmla="*/ 16 h 16"/>
                    <a:gd name="T22" fmla="*/ 14 w 14"/>
                    <a:gd name="T23" fmla="*/ 14 h 16"/>
                    <a:gd name="T24" fmla="*/ 14 w 14"/>
                    <a:gd name="T25" fmla="*/ 14 h 16"/>
                    <a:gd name="T26" fmla="*/ 14 w 14"/>
                    <a:gd name="T27" fmla="*/ 4 h 16"/>
                    <a:gd name="T28" fmla="*/ 14 w 14"/>
                    <a:gd name="T29" fmla="*/ 4 h 16"/>
                    <a:gd name="T30" fmla="*/ 14 w 14"/>
                    <a:gd name="T31" fmla="*/ 2 h 16"/>
                    <a:gd name="T32" fmla="*/ 12 w 14"/>
                    <a:gd name="T33" fmla="*/ 0 h 16"/>
                    <a:gd name="T34" fmla="*/ 12 w 14"/>
                    <a:gd name="T35" fmla="*/ 0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" h="16">
                      <a:moveTo>
                        <a:pt x="12" y="0"/>
                      </a:move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4"/>
                      </a:lnTo>
                      <a:lnTo>
                        <a:pt x="0" y="14"/>
                      </a:lnTo>
                      <a:lnTo>
                        <a:pt x="0" y="14"/>
                      </a:lnTo>
                      <a:lnTo>
                        <a:pt x="0" y="14"/>
                      </a:lnTo>
                      <a:lnTo>
                        <a:pt x="2" y="16"/>
                      </a:lnTo>
                      <a:lnTo>
                        <a:pt x="12" y="16"/>
                      </a:lnTo>
                      <a:lnTo>
                        <a:pt x="12" y="16"/>
                      </a:lnTo>
                      <a:lnTo>
                        <a:pt x="14" y="14"/>
                      </a:lnTo>
                      <a:lnTo>
                        <a:pt x="14" y="14"/>
                      </a:lnTo>
                      <a:lnTo>
                        <a:pt x="14" y="4"/>
                      </a:lnTo>
                      <a:lnTo>
                        <a:pt x="14" y="4"/>
                      </a:lnTo>
                      <a:lnTo>
                        <a:pt x="14" y="2"/>
                      </a:lnTo>
                      <a:lnTo>
                        <a:pt x="12" y="0"/>
                      </a:lnTo>
                      <a:lnTo>
                        <a:pt x="12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32" name="Freeform 98"/>
                <p:cNvSpPr>
                  <a:spLocks/>
                </p:cNvSpPr>
                <p:nvPr/>
              </p:nvSpPr>
              <p:spPr bwMode="auto">
                <a:xfrm>
                  <a:off x="6676131" y="3502741"/>
                  <a:ext cx="186590" cy="52245"/>
                </a:xfrm>
                <a:custGeom>
                  <a:avLst/>
                  <a:gdLst>
                    <a:gd name="T0" fmla="*/ 50 w 50"/>
                    <a:gd name="T1" fmla="*/ 12 h 14"/>
                    <a:gd name="T2" fmla="*/ 50 w 50"/>
                    <a:gd name="T3" fmla="*/ 2 h 14"/>
                    <a:gd name="T4" fmla="*/ 50 w 50"/>
                    <a:gd name="T5" fmla="*/ 2 h 14"/>
                    <a:gd name="T6" fmla="*/ 48 w 50"/>
                    <a:gd name="T7" fmla="*/ 0 h 14"/>
                    <a:gd name="T8" fmla="*/ 48 w 50"/>
                    <a:gd name="T9" fmla="*/ 0 h 14"/>
                    <a:gd name="T10" fmla="*/ 2 w 50"/>
                    <a:gd name="T11" fmla="*/ 0 h 14"/>
                    <a:gd name="T12" fmla="*/ 2 w 50"/>
                    <a:gd name="T13" fmla="*/ 0 h 14"/>
                    <a:gd name="T14" fmla="*/ 0 w 50"/>
                    <a:gd name="T15" fmla="*/ 0 h 14"/>
                    <a:gd name="T16" fmla="*/ 0 w 50"/>
                    <a:gd name="T17" fmla="*/ 2 h 14"/>
                    <a:gd name="T18" fmla="*/ 0 w 50"/>
                    <a:gd name="T19" fmla="*/ 12 h 14"/>
                    <a:gd name="T20" fmla="*/ 0 w 50"/>
                    <a:gd name="T21" fmla="*/ 12 h 14"/>
                    <a:gd name="T22" fmla="*/ 0 w 50"/>
                    <a:gd name="T23" fmla="*/ 12 h 14"/>
                    <a:gd name="T24" fmla="*/ 2 w 50"/>
                    <a:gd name="T25" fmla="*/ 14 h 14"/>
                    <a:gd name="T26" fmla="*/ 48 w 50"/>
                    <a:gd name="T27" fmla="*/ 14 h 14"/>
                    <a:gd name="T28" fmla="*/ 48 w 50"/>
                    <a:gd name="T29" fmla="*/ 14 h 14"/>
                    <a:gd name="T30" fmla="*/ 48 w 50"/>
                    <a:gd name="T31" fmla="*/ 12 h 14"/>
                    <a:gd name="T32" fmla="*/ 50 w 50"/>
                    <a:gd name="T33" fmla="*/ 12 h 14"/>
                    <a:gd name="T34" fmla="*/ 50 w 50"/>
                    <a:gd name="T35" fmla="*/ 12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50" h="14">
                      <a:moveTo>
                        <a:pt x="50" y="12"/>
                      </a:moveTo>
                      <a:lnTo>
                        <a:pt x="50" y="2"/>
                      </a:lnTo>
                      <a:lnTo>
                        <a:pt x="50" y="2"/>
                      </a:lnTo>
                      <a:lnTo>
                        <a:pt x="48" y="0"/>
                      </a:lnTo>
                      <a:lnTo>
                        <a:pt x="48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12"/>
                      </a:lnTo>
                      <a:lnTo>
                        <a:pt x="0" y="12"/>
                      </a:lnTo>
                      <a:lnTo>
                        <a:pt x="0" y="12"/>
                      </a:lnTo>
                      <a:lnTo>
                        <a:pt x="2" y="14"/>
                      </a:lnTo>
                      <a:lnTo>
                        <a:pt x="48" y="14"/>
                      </a:lnTo>
                      <a:lnTo>
                        <a:pt x="48" y="14"/>
                      </a:lnTo>
                      <a:lnTo>
                        <a:pt x="48" y="12"/>
                      </a:lnTo>
                      <a:lnTo>
                        <a:pt x="50" y="12"/>
                      </a:lnTo>
                      <a:lnTo>
                        <a:pt x="50" y="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33" name="Freeform 99"/>
                <p:cNvSpPr>
                  <a:spLocks/>
                </p:cNvSpPr>
                <p:nvPr/>
              </p:nvSpPr>
              <p:spPr bwMode="auto">
                <a:xfrm>
                  <a:off x="6564177" y="3502741"/>
                  <a:ext cx="52245" cy="52245"/>
                </a:xfrm>
                <a:custGeom>
                  <a:avLst/>
                  <a:gdLst>
                    <a:gd name="T0" fmla="*/ 12 w 14"/>
                    <a:gd name="T1" fmla="*/ 0 h 14"/>
                    <a:gd name="T2" fmla="*/ 2 w 14"/>
                    <a:gd name="T3" fmla="*/ 0 h 14"/>
                    <a:gd name="T4" fmla="*/ 2 w 14"/>
                    <a:gd name="T5" fmla="*/ 0 h 14"/>
                    <a:gd name="T6" fmla="*/ 0 w 14"/>
                    <a:gd name="T7" fmla="*/ 0 h 14"/>
                    <a:gd name="T8" fmla="*/ 0 w 14"/>
                    <a:gd name="T9" fmla="*/ 2 h 14"/>
                    <a:gd name="T10" fmla="*/ 0 w 14"/>
                    <a:gd name="T11" fmla="*/ 12 h 14"/>
                    <a:gd name="T12" fmla="*/ 0 w 14"/>
                    <a:gd name="T13" fmla="*/ 12 h 14"/>
                    <a:gd name="T14" fmla="*/ 0 w 14"/>
                    <a:gd name="T15" fmla="*/ 12 h 14"/>
                    <a:gd name="T16" fmla="*/ 2 w 14"/>
                    <a:gd name="T17" fmla="*/ 14 h 14"/>
                    <a:gd name="T18" fmla="*/ 12 w 14"/>
                    <a:gd name="T19" fmla="*/ 14 h 14"/>
                    <a:gd name="T20" fmla="*/ 12 w 14"/>
                    <a:gd name="T21" fmla="*/ 14 h 14"/>
                    <a:gd name="T22" fmla="*/ 14 w 14"/>
                    <a:gd name="T23" fmla="*/ 12 h 14"/>
                    <a:gd name="T24" fmla="*/ 14 w 14"/>
                    <a:gd name="T25" fmla="*/ 12 h 14"/>
                    <a:gd name="T26" fmla="*/ 14 w 14"/>
                    <a:gd name="T27" fmla="*/ 2 h 14"/>
                    <a:gd name="T28" fmla="*/ 14 w 14"/>
                    <a:gd name="T29" fmla="*/ 2 h 14"/>
                    <a:gd name="T30" fmla="*/ 14 w 14"/>
                    <a:gd name="T31" fmla="*/ 0 h 14"/>
                    <a:gd name="T32" fmla="*/ 12 w 14"/>
                    <a:gd name="T33" fmla="*/ 0 h 14"/>
                    <a:gd name="T34" fmla="*/ 12 w 14"/>
                    <a:gd name="T35" fmla="*/ 0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" h="14">
                      <a:moveTo>
                        <a:pt x="12" y="0"/>
                      </a:move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12"/>
                      </a:lnTo>
                      <a:lnTo>
                        <a:pt x="0" y="12"/>
                      </a:lnTo>
                      <a:lnTo>
                        <a:pt x="0" y="12"/>
                      </a:lnTo>
                      <a:lnTo>
                        <a:pt x="2" y="14"/>
                      </a:lnTo>
                      <a:lnTo>
                        <a:pt x="12" y="14"/>
                      </a:lnTo>
                      <a:lnTo>
                        <a:pt x="12" y="14"/>
                      </a:lnTo>
                      <a:lnTo>
                        <a:pt x="14" y="12"/>
                      </a:lnTo>
                      <a:lnTo>
                        <a:pt x="14" y="12"/>
                      </a:lnTo>
                      <a:lnTo>
                        <a:pt x="14" y="2"/>
                      </a:lnTo>
                      <a:lnTo>
                        <a:pt x="14" y="2"/>
                      </a:lnTo>
                      <a:lnTo>
                        <a:pt x="14" y="0"/>
                      </a:lnTo>
                      <a:lnTo>
                        <a:pt x="12" y="0"/>
                      </a:lnTo>
                      <a:lnTo>
                        <a:pt x="12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513" name="그룹 512"/>
              <p:cNvGrpSpPr/>
              <p:nvPr/>
            </p:nvGrpSpPr>
            <p:grpSpPr>
              <a:xfrm>
                <a:off x="-346833" y="2612806"/>
                <a:ext cx="706039" cy="956563"/>
                <a:chOff x="6414905" y="2778771"/>
                <a:chExt cx="694116" cy="940415"/>
              </a:xfrm>
              <a:grpFill/>
            </p:grpSpPr>
            <p:sp>
              <p:nvSpPr>
                <p:cNvPr id="514" name="Freeform 90"/>
                <p:cNvSpPr>
                  <a:spLocks noEditPoints="1"/>
                </p:cNvSpPr>
                <p:nvPr/>
              </p:nvSpPr>
              <p:spPr bwMode="auto">
                <a:xfrm>
                  <a:off x="6414905" y="2778771"/>
                  <a:ext cx="694116" cy="940415"/>
                </a:xfrm>
                <a:custGeom>
                  <a:avLst/>
                  <a:gdLst>
                    <a:gd name="T0" fmla="*/ 60 w 186"/>
                    <a:gd name="T1" fmla="*/ 252 h 252"/>
                    <a:gd name="T2" fmla="*/ 128 w 186"/>
                    <a:gd name="T3" fmla="*/ 252 h 252"/>
                    <a:gd name="T4" fmla="*/ 172 w 186"/>
                    <a:gd name="T5" fmla="*/ 252 h 252"/>
                    <a:gd name="T6" fmla="*/ 178 w 186"/>
                    <a:gd name="T7" fmla="*/ 250 h 252"/>
                    <a:gd name="T8" fmla="*/ 186 w 186"/>
                    <a:gd name="T9" fmla="*/ 242 h 252"/>
                    <a:gd name="T10" fmla="*/ 186 w 186"/>
                    <a:gd name="T11" fmla="*/ 44 h 252"/>
                    <a:gd name="T12" fmla="*/ 186 w 186"/>
                    <a:gd name="T13" fmla="*/ 40 h 252"/>
                    <a:gd name="T14" fmla="*/ 178 w 186"/>
                    <a:gd name="T15" fmla="*/ 32 h 252"/>
                    <a:gd name="T16" fmla="*/ 156 w 186"/>
                    <a:gd name="T17" fmla="*/ 30 h 252"/>
                    <a:gd name="T18" fmla="*/ 150 w 186"/>
                    <a:gd name="T19" fmla="*/ 26 h 252"/>
                    <a:gd name="T20" fmla="*/ 136 w 186"/>
                    <a:gd name="T21" fmla="*/ 22 h 252"/>
                    <a:gd name="T22" fmla="*/ 124 w 186"/>
                    <a:gd name="T23" fmla="*/ 20 h 252"/>
                    <a:gd name="T24" fmla="*/ 118 w 186"/>
                    <a:gd name="T25" fmla="*/ 12 h 252"/>
                    <a:gd name="T26" fmla="*/ 112 w 186"/>
                    <a:gd name="T27" fmla="*/ 6 h 252"/>
                    <a:gd name="T28" fmla="*/ 94 w 186"/>
                    <a:gd name="T29" fmla="*/ 0 h 252"/>
                    <a:gd name="T30" fmla="*/ 86 w 186"/>
                    <a:gd name="T31" fmla="*/ 2 h 252"/>
                    <a:gd name="T32" fmla="*/ 78 w 186"/>
                    <a:gd name="T33" fmla="*/ 6 h 252"/>
                    <a:gd name="T34" fmla="*/ 66 w 186"/>
                    <a:gd name="T35" fmla="*/ 20 h 252"/>
                    <a:gd name="T36" fmla="*/ 60 w 186"/>
                    <a:gd name="T37" fmla="*/ 20 h 252"/>
                    <a:gd name="T38" fmla="*/ 44 w 186"/>
                    <a:gd name="T39" fmla="*/ 24 h 252"/>
                    <a:gd name="T40" fmla="*/ 32 w 186"/>
                    <a:gd name="T41" fmla="*/ 30 h 252"/>
                    <a:gd name="T42" fmla="*/ 16 w 186"/>
                    <a:gd name="T43" fmla="*/ 30 h 252"/>
                    <a:gd name="T44" fmla="*/ 6 w 186"/>
                    <a:gd name="T45" fmla="*/ 34 h 252"/>
                    <a:gd name="T46" fmla="*/ 0 w 186"/>
                    <a:gd name="T47" fmla="*/ 44 h 252"/>
                    <a:gd name="T48" fmla="*/ 0 w 186"/>
                    <a:gd name="T49" fmla="*/ 238 h 252"/>
                    <a:gd name="T50" fmla="*/ 6 w 186"/>
                    <a:gd name="T51" fmla="*/ 248 h 252"/>
                    <a:gd name="T52" fmla="*/ 16 w 186"/>
                    <a:gd name="T53" fmla="*/ 252 h 252"/>
                    <a:gd name="T54" fmla="*/ 44 w 186"/>
                    <a:gd name="T55" fmla="*/ 42 h 252"/>
                    <a:gd name="T56" fmla="*/ 50 w 186"/>
                    <a:gd name="T57" fmla="*/ 38 h 252"/>
                    <a:gd name="T58" fmla="*/ 72 w 186"/>
                    <a:gd name="T59" fmla="*/ 36 h 252"/>
                    <a:gd name="T60" fmla="*/ 78 w 186"/>
                    <a:gd name="T61" fmla="*/ 28 h 252"/>
                    <a:gd name="T62" fmla="*/ 80 w 186"/>
                    <a:gd name="T63" fmla="*/ 28 h 252"/>
                    <a:gd name="T64" fmla="*/ 82 w 186"/>
                    <a:gd name="T65" fmla="*/ 22 h 252"/>
                    <a:gd name="T66" fmla="*/ 86 w 186"/>
                    <a:gd name="T67" fmla="*/ 18 h 252"/>
                    <a:gd name="T68" fmla="*/ 94 w 186"/>
                    <a:gd name="T69" fmla="*/ 16 h 252"/>
                    <a:gd name="T70" fmla="*/ 102 w 186"/>
                    <a:gd name="T71" fmla="*/ 18 h 252"/>
                    <a:gd name="T72" fmla="*/ 110 w 186"/>
                    <a:gd name="T73" fmla="*/ 28 h 252"/>
                    <a:gd name="T74" fmla="*/ 110 w 186"/>
                    <a:gd name="T75" fmla="*/ 28 h 252"/>
                    <a:gd name="T76" fmla="*/ 118 w 186"/>
                    <a:gd name="T77" fmla="*/ 36 h 252"/>
                    <a:gd name="T78" fmla="*/ 128 w 186"/>
                    <a:gd name="T79" fmla="*/ 36 h 252"/>
                    <a:gd name="T80" fmla="*/ 144 w 186"/>
                    <a:gd name="T81" fmla="*/ 42 h 252"/>
                    <a:gd name="T82" fmla="*/ 146 w 186"/>
                    <a:gd name="T83" fmla="*/ 46 h 252"/>
                    <a:gd name="T84" fmla="*/ 94 w 186"/>
                    <a:gd name="T85" fmla="*/ 46 h 252"/>
                    <a:gd name="T86" fmla="*/ 42 w 186"/>
                    <a:gd name="T87" fmla="*/ 46 h 252"/>
                    <a:gd name="T88" fmla="*/ 44 w 186"/>
                    <a:gd name="T89" fmla="*/ 42 h 252"/>
                    <a:gd name="T90" fmla="*/ 18 w 186"/>
                    <a:gd name="T91" fmla="*/ 44 h 252"/>
                    <a:gd name="T92" fmla="*/ 26 w 186"/>
                    <a:gd name="T93" fmla="*/ 44 h 252"/>
                    <a:gd name="T94" fmla="*/ 26 w 186"/>
                    <a:gd name="T95" fmla="*/ 50 h 252"/>
                    <a:gd name="T96" fmla="*/ 26 w 186"/>
                    <a:gd name="T97" fmla="*/ 62 h 252"/>
                    <a:gd name="T98" fmla="*/ 92 w 186"/>
                    <a:gd name="T99" fmla="*/ 62 h 252"/>
                    <a:gd name="T100" fmla="*/ 96 w 186"/>
                    <a:gd name="T101" fmla="*/ 62 h 252"/>
                    <a:gd name="T102" fmla="*/ 162 w 186"/>
                    <a:gd name="T103" fmla="*/ 62 h 252"/>
                    <a:gd name="T104" fmla="*/ 164 w 186"/>
                    <a:gd name="T105" fmla="*/ 54 h 252"/>
                    <a:gd name="T106" fmla="*/ 162 w 186"/>
                    <a:gd name="T107" fmla="*/ 44 h 252"/>
                    <a:gd name="T108" fmla="*/ 170 w 186"/>
                    <a:gd name="T109" fmla="*/ 44 h 252"/>
                    <a:gd name="T110" fmla="*/ 170 w 186"/>
                    <a:gd name="T111" fmla="*/ 238 h 252"/>
                    <a:gd name="T112" fmla="*/ 94 w 186"/>
                    <a:gd name="T113" fmla="*/ 238 h 252"/>
                    <a:gd name="T114" fmla="*/ 18 w 186"/>
                    <a:gd name="T115" fmla="*/ 238 h 252"/>
                    <a:gd name="T116" fmla="*/ 18 w 186"/>
                    <a:gd name="T117" fmla="*/ 44 h 2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186" h="252">
                      <a:moveTo>
                        <a:pt x="28" y="252"/>
                      </a:moveTo>
                      <a:lnTo>
                        <a:pt x="60" y="252"/>
                      </a:lnTo>
                      <a:lnTo>
                        <a:pt x="94" y="252"/>
                      </a:lnTo>
                      <a:lnTo>
                        <a:pt x="128" y="252"/>
                      </a:lnTo>
                      <a:lnTo>
                        <a:pt x="160" y="252"/>
                      </a:lnTo>
                      <a:lnTo>
                        <a:pt x="172" y="252"/>
                      </a:lnTo>
                      <a:lnTo>
                        <a:pt x="172" y="252"/>
                      </a:lnTo>
                      <a:lnTo>
                        <a:pt x="178" y="250"/>
                      </a:lnTo>
                      <a:lnTo>
                        <a:pt x="182" y="248"/>
                      </a:lnTo>
                      <a:lnTo>
                        <a:pt x="186" y="242"/>
                      </a:lnTo>
                      <a:lnTo>
                        <a:pt x="186" y="238"/>
                      </a:lnTo>
                      <a:lnTo>
                        <a:pt x="186" y="44"/>
                      </a:lnTo>
                      <a:lnTo>
                        <a:pt x="186" y="44"/>
                      </a:lnTo>
                      <a:lnTo>
                        <a:pt x="186" y="40"/>
                      </a:lnTo>
                      <a:lnTo>
                        <a:pt x="182" y="34"/>
                      </a:lnTo>
                      <a:lnTo>
                        <a:pt x="178" y="32"/>
                      </a:lnTo>
                      <a:lnTo>
                        <a:pt x="172" y="30"/>
                      </a:lnTo>
                      <a:lnTo>
                        <a:pt x="156" y="30"/>
                      </a:lnTo>
                      <a:lnTo>
                        <a:pt x="156" y="30"/>
                      </a:lnTo>
                      <a:lnTo>
                        <a:pt x="150" y="26"/>
                      </a:lnTo>
                      <a:lnTo>
                        <a:pt x="144" y="24"/>
                      </a:lnTo>
                      <a:lnTo>
                        <a:pt x="136" y="22"/>
                      </a:lnTo>
                      <a:lnTo>
                        <a:pt x="128" y="20"/>
                      </a:lnTo>
                      <a:lnTo>
                        <a:pt x="124" y="20"/>
                      </a:lnTo>
                      <a:lnTo>
                        <a:pt x="124" y="20"/>
                      </a:lnTo>
                      <a:lnTo>
                        <a:pt x="118" y="12"/>
                      </a:lnTo>
                      <a:lnTo>
                        <a:pt x="112" y="6"/>
                      </a:lnTo>
                      <a:lnTo>
                        <a:pt x="112" y="6"/>
                      </a:lnTo>
                      <a:lnTo>
                        <a:pt x="104" y="2"/>
                      </a:lnTo>
                      <a:lnTo>
                        <a:pt x="94" y="0"/>
                      </a:lnTo>
                      <a:lnTo>
                        <a:pt x="94" y="0"/>
                      </a:lnTo>
                      <a:lnTo>
                        <a:pt x="86" y="2"/>
                      </a:lnTo>
                      <a:lnTo>
                        <a:pt x="78" y="6"/>
                      </a:lnTo>
                      <a:lnTo>
                        <a:pt x="78" y="6"/>
                      </a:lnTo>
                      <a:lnTo>
                        <a:pt x="70" y="12"/>
                      </a:lnTo>
                      <a:lnTo>
                        <a:pt x="66" y="20"/>
                      </a:lnTo>
                      <a:lnTo>
                        <a:pt x="60" y="20"/>
                      </a:lnTo>
                      <a:lnTo>
                        <a:pt x="60" y="20"/>
                      </a:lnTo>
                      <a:lnTo>
                        <a:pt x="52" y="22"/>
                      </a:lnTo>
                      <a:lnTo>
                        <a:pt x="44" y="24"/>
                      </a:lnTo>
                      <a:lnTo>
                        <a:pt x="38" y="26"/>
                      </a:lnTo>
                      <a:lnTo>
                        <a:pt x="32" y="30"/>
                      </a:lnTo>
                      <a:lnTo>
                        <a:pt x="16" y="30"/>
                      </a:lnTo>
                      <a:lnTo>
                        <a:pt x="16" y="30"/>
                      </a:lnTo>
                      <a:lnTo>
                        <a:pt x="10" y="32"/>
                      </a:lnTo>
                      <a:lnTo>
                        <a:pt x="6" y="34"/>
                      </a:lnTo>
                      <a:lnTo>
                        <a:pt x="2" y="40"/>
                      </a:lnTo>
                      <a:lnTo>
                        <a:pt x="0" y="44"/>
                      </a:lnTo>
                      <a:lnTo>
                        <a:pt x="0" y="238"/>
                      </a:lnTo>
                      <a:lnTo>
                        <a:pt x="0" y="238"/>
                      </a:lnTo>
                      <a:lnTo>
                        <a:pt x="2" y="242"/>
                      </a:lnTo>
                      <a:lnTo>
                        <a:pt x="6" y="248"/>
                      </a:lnTo>
                      <a:lnTo>
                        <a:pt x="10" y="250"/>
                      </a:lnTo>
                      <a:lnTo>
                        <a:pt x="16" y="252"/>
                      </a:lnTo>
                      <a:lnTo>
                        <a:pt x="28" y="252"/>
                      </a:lnTo>
                      <a:close/>
                      <a:moveTo>
                        <a:pt x="44" y="42"/>
                      </a:moveTo>
                      <a:lnTo>
                        <a:pt x="44" y="42"/>
                      </a:lnTo>
                      <a:lnTo>
                        <a:pt x="50" y="38"/>
                      </a:lnTo>
                      <a:lnTo>
                        <a:pt x="60" y="36"/>
                      </a:lnTo>
                      <a:lnTo>
                        <a:pt x="72" y="36"/>
                      </a:lnTo>
                      <a:lnTo>
                        <a:pt x="78" y="36"/>
                      </a:lnTo>
                      <a:lnTo>
                        <a:pt x="78" y="28"/>
                      </a:lnTo>
                      <a:lnTo>
                        <a:pt x="78" y="28"/>
                      </a:lnTo>
                      <a:lnTo>
                        <a:pt x="80" y="28"/>
                      </a:lnTo>
                      <a:lnTo>
                        <a:pt x="80" y="28"/>
                      </a:lnTo>
                      <a:lnTo>
                        <a:pt x="82" y="22"/>
                      </a:lnTo>
                      <a:lnTo>
                        <a:pt x="86" y="18"/>
                      </a:lnTo>
                      <a:lnTo>
                        <a:pt x="86" y="18"/>
                      </a:lnTo>
                      <a:lnTo>
                        <a:pt x="94" y="16"/>
                      </a:lnTo>
                      <a:lnTo>
                        <a:pt x="94" y="16"/>
                      </a:lnTo>
                      <a:lnTo>
                        <a:pt x="102" y="18"/>
                      </a:lnTo>
                      <a:lnTo>
                        <a:pt x="102" y="18"/>
                      </a:lnTo>
                      <a:lnTo>
                        <a:pt x="108" y="22"/>
                      </a:lnTo>
                      <a:lnTo>
                        <a:pt x="110" y="28"/>
                      </a:lnTo>
                      <a:lnTo>
                        <a:pt x="110" y="28"/>
                      </a:lnTo>
                      <a:lnTo>
                        <a:pt x="110" y="28"/>
                      </a:lnTo>
                      <a:lnTo>
                        <a:pt x="110" y="36"/>
                      </a:lnTo>
                      <a:lnTo>
                        <a:pt x="118" y="36"/>
                      </a:lnTo>
                      <a:lnTo>
                        <a:pt x="128" y="36"/>
                      </a:lnTo>
                      <a:lnTo>
                        <a:pt x="128" y="36"/>
                      </a:lnTo>
                      <a:lnTo>
                        <a:pt x="138" y="38"/>
                      </a:lnTo>
                      <a:lnTo>
                        <a:pt x="144" y="42"/>
                      </a:lnTo>
                      <a:lnTo>
                        <a:pt x="144" y="42"/>
                      </a:lnTo>
                      <a:lnTo>
                        <a:pt x="146" y="46"/>
                      </a:lnTo>
                      <a:lnTo>
                        <a:pt x="96" y="46"/>
                      </a:lnTo>
                      <a:lnTo>
                        <a:pt x="94" y="46"/>
                      </a:lnTo>
                      <a:lnTo>
                        <a:pt x="92" y="46"/>
                      </a:lnTo>
                      <a:lnTo>
                        <a:pt x="42" y="46"/>
                      </a:lnTo>
                      <a:lnTo>
                        <a:pt x="42" y="46"/>
                      </a:lnTo>
                      <a:lnTo>
                        <a:pt x="44" y="42"/>
                      </a:lnTo>
                      <a:lnTo>
                        <a:pt x="44" y="42"/>
                      </a:lnTo>
                      <a:close/>
                      <a:moveTo>
                        <a:pt x="18" y="44"/>
                      </a:moveTo>
                      <a:lnTo>
                        <a:pt x="18" y="44"/>
                      </a:lnTo>
                      <a:lnTo>
                        <a:pt x="26" y="44"/>
                      </a:lnTo>
                      <a:lnTo>
                        <a:pt x="26" y="44"/>
                      </a:lnTo>
                      <a:lnTo>
                        <a:pt x="26" y="50"/>
                      </a:lnTo>
                      <a:lnTo>
                        <a:pt x="26" y="54"/>
                      </a:lnTo>
                      <a:lnTo>
                        <a:pt x="26" y="62"/>
                      </a:lnTo>
                      <a:lnTo>
                        <a:pt x="34" y="62"/>
                      </a:lnTo>
                      <a:lnTo>
                        <a:pt x="92" y="62"/>
                      </a:lnTo>
                      <a:lnTo>
                        <a:pt x="94" y="62"/>
                      </a:lnTo>
                      <a:lnTo>
                        <a:pt x="96" y="62"/>
                      </a:lnTo>
                      <a:lnTo>
                        <a:pt x="156" y="62"/>
                      </a:lnTo>
                      <a:lnTo>
                        <a:pt x="162" y="62"/>
                      </a:lnTo>
                      <a:lnTo>
                        <a:pt x="164" y="54"/>
                      </a:lnTo>
                      <a:lnTo>
                        <a:pt x="164" y="54"/>
                      </a:lnTo>
                      <a:lnTo>
                        <a:pt x="164" y="50"/>
                      </a:lnTo>
                      <a:lnTo>
                        <a:pt x="162" y="44"/>
                      </a:lnTo>
                      <a:lnTo>
                        <a:pt x="162" y="44"/>
                      </a:lnTo>
                      <a:lnTo>
                        <a:pt x="170" y="44"/>
                      </a:lnTo>
                      <a:lnTo>
                        <a:pt x="170" y="44"/>
                      </a:lnTo>
                      <a:lnTo>
                        <a:pt x="170" y="238"/>
                      </a:lnTo>
                      <a:lnTo>
                        <a:pt x="170" y="238"/>
                      </a:lnTo>
                      <a:lnTo>
                        <a:pt x="94" y="238"/>
                      </a:lnTo>
                      <a:lnTo>
                        <a:pt x="94" y="238"/>
                      </a:lnTo>
                      <a:lnTo>
                        <a:pt x="18" y="238"/>
                      </a:lnTo>
                      <a:lnTo>
                        <a:pt x="18" y="238"/>
                      </a:lnTo>
                      <a:lnTo>
                        <a:pt x="18" y="44"/>
                      </a:lnTo>
                      <a:lnTo>
                        <a:pt x="18" y="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15" name="Freeform 91"/>
                <p:cNvSpPr>
                  <a:spLocks/>
                </p:cNvSpPr>
                <p:nvPr/>
              </p:nvSpPr>
              <p:spPr bwMode="auto">
                <a:xfrm>
                  <a:off x="6735840" y="2868334"/>
                  <a:ext cx="59709" cy="52245"/>
                </a:xfrm>
                <a:custGeom>
                  <a:avLst/>
                  <a:gdLst>
                    <a:gd name="T0" fmla="*/ 16 w 16"/>
                    <a:gd name="T1" fmla="*/ 6 h 14"/>
                    <a:gd name="T2" fmla="*/ 16 w 16"/>
                    <a:gd name="T3" fmla="*/ 6 h 14"/>
                    <a:gd name="T4" fmla="*/ 16 w 16"/>
                    <a:gd name="T5" fmla="*/ 4 h 14"/>
                    <a:gd name="T6" fmla="*/ 14 w 16"/>
                    <a:gd name="T7" fmla="*/ 2 h 14"/>
                    <a:gd name="T8" fmla="*/ 10 w 16"/>
                    <a:gd name="T9" fmla="*/ 0 h 14"/>
                    <a:gd name="T10" fmla="*/ 8 w 16"/>
                    <a:gd name="T11" fmla="*/ 0 h 14"/>
                    <a:gd name="T12" fmla="*/ 8 w 16"/>
                    <a:gd name="T13" fmla="*/ 0 h 14"/>
                    <a:gd name="T14" fmla="*/ 6 w 16"/>
                    <a:gd name="T15" fmla="*/ 0 h 14"/>
                    <a:gd name="T16" fmla="*/ 2 w 16"/>
                    <a:gd name="T17" fmla="*/ 2 h 14"/>
                    <a:gd name="T18" fmla="*/ 0 w 16"/>
                    <a:gd name="T19" fmla="*/ 4 h 14"/>
                    <a:gd name="T20" fmla="*/ 0 w 16"/>
                    <a:gd name="T21" fmla="*/ 6 h 14"/>
                    <a:gd name="T22" fmla="*/ 0 w 16"/>
                    <a:gd name="T23" fmla="*/ 6 h 14"/>
                    <a:gd name="T24" fmla="*/ 0 w 16"/>
                    <a:gd name="T25" fmla="*/ 10 h 14"/>
                    <a:gd name="T26" fmla="*/ 2 w 16"/>
                    <a:gd name="T27" fmla="*/ 12 h 14"/>
                    <a:gd name="T28" fmla="*/ 6 w 16"/>
                    <a:gd name="T29" fmla="*/ 14 h 14"/>
                    <a:gd name="T30" fmla="*/ 8 w 16"/>
                    <a:gd name="T31" fmla="*/ 14 h 14"/>
                    <a:gd name="T32" fmla="*/ 8 w 16"/>
                    <a:gd name="T33" fmla="*/ 14 h 14"/>
                    <a:gd name="T34" fmla="*/ 10 w 16"/>
                    <a:gd name="T35" fmla="*/ 14 h 14"/>
                    <a:gd name="T36" fmla="*/ 14 w 16"/>
                    <a:gd name="T37" fmla="*/ 12 h 14"/>
                    <a:gd name="T38" fmla="*/ 16 w 16"/>
                    <a:gd name="T39" fmla="*/ 10 h 14"/>
                    <a:gd name="T40" fmla="*/ 16 w 16"/>
                    <a:gd name="T41" fmla="*/ 6 h 14"/>
                    <a:gd name="T42" fmla="*/ 16 w 16"/>
                    <a:gd name="T43" fmla="*/ 6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16" h="14">
                      <a:moveTo>
                        <a:pt x="16" y="6"/>
                      </a:moveTo>
                      <a:lnTo>
                        <a:pt x="16" y="6"/>
                      </a:lnTo>
                      <a:lnTo>
                        <a:pt x="16" y="4"/>
                      </a:lnTo>
                      <a:lnTo>
                        <a:pt x="14" y="2"/>
                      </a:lnTo>
                      <a:lnTo>
                        <a:pt x="10" y="0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6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0" y="10"/>
                      </a:lnTo>
                      <a:lnTo>
                        <a:pt x="2" y="12"/>
                      </a:lnTo>
                      <a:lnTo>
                        <a:pt x="6" y="14"/>
                      </a:lnTo>
                      <a:lnTo>
                        <a:pt x="8" y="14"/>
                      </a:lnTo>
                      <a:lnTo>
                        <a:pt x="8" y="14"/>
                      </a:lnTo>
                      <a:lnTo>
                        <a:pt x="10" y="14"/>
                      </a:lnTo>
                      <a:lnTo>
                        <a:pt x="14" y="12"/>
                      </a:lnTo>
                      <a:lnTo>
                        <a:pt x="16" y="10"/>
                      </a:lnTo>
                      <a:lnTo>
                        <a:pt x="16" y="6"/>
                      </a:lnTo>
                      <a:lnTo>
                        <a:pt x="16" y="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16" name="Freeform 92"/>
                <p:cNvSpPr>
                  <a:spLocks/>
                </p:cNvSpPr>
                <p:nvPr/>
              </p:nvSpPr>
              <p:spPr bwMode="auto">
                <a:xfrm>
                  <a:off x="6676131" y="3092243"/>
                  <a:ext cx="291081" cy="52245"/>
                </a:xfrm>
                <a:custGeom>
                  <a:avLst/>
                  <a:gdLst>
                    <a:gd name="T0" fmla="*/ 2 w 78"/>
                    <a:gd name="T1" fmla="*/ 14 h 14"/>
                    <a:gd name="T2" fmla="*/ 76 w 78"/>
                    <a:gd name="T3" fmla="*/ 14 h 14"/>
                    <a:gd name="T4" fmla="*/ 76 w 78"/>
                    <a:gd name="T5" fmla="*/ 14 h 14"/>
                    <a:gd name="T6" fmla="*/ 78 w 78"/>
                    <a:gd name="T7" fmla="*/ 14 h 14"/>
                    <a:gd name="T8" fmla="*/ 78 w 78"/>
                    <a:gd name="T9" fmla="*/ 12 h 14"/>
                    <a:gd name="T10" fmla="*/ 78 w 78"/>
                    <a:gd name="T11" fmla="*/ 2 h 14"/>
                    <a:gd name="T12" fmla="*/ 78 w 78"/>
                    <a:gd name="T13" fmla="*/ 2 h 14"/>
                    <a:gd name="T14" fmla="*/ 78 w 78"/>
                    <a:gd name="T15" fmla="*/ 0 h 14"/>
                    <a:gd name="T16" fmla="*/ 76 w 78"/>
                    <a:gd name="T17" fmla="*/ 0 h 14"/>
                    <a:gd name="T18" fmla="*/ 2 w 78"/>
                    <a:gd name="T19" fmla="*/ 0 h 14"/>
                    <a:gd name="T20" fmla="*/ 2 w 78"/>
                    <a:gd name="T21" fmla="*/ 0 h 14"/>
                    <a:gd name="T22" fmla="*/ 0 w 78"/>
                    <a:gd name="T23" fmla="*/ 0 h 14"/>
                    <a:gd name="T24" fmla="*/ 0 w 78"/>
                    <a:gd name="T25" fmla="*/ 2 h 14"/>
                    <a:gd name="T26" fmla="*/ 0 w 78"/>
                    <a:gd name="T27" fmla="*/ 12 h 14"/>
                    <a:gd name="T28" fmla="*/ 0 w 78"/>
                    <a:gd name="T29" fmla="*/ 12 h 14"/>
                    <a:gd name="T30" fmla="*/ 0 w 78"/>
                    <a:gd name="T31" fmla="*/ 14 h 14"/>
                    <a:gd name="T32" fmla="*/ 2 w 78"/>
                    <a:gd name="T33" fmla="*/ 14 h 14"/>
                    <a:gd name="T34" fmla="*/ 2 w 78"/>
                    <a:gd name="T35" fmla="*/ 14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78" h="14">
                      <a:moveTo>
                        <a:pt x="2" y="14"/>
                      </a:moveTo>
                      <a:lnTo>
                        <a:pt x="76" y="14"/>
                      </a:lnTo>
                      <a:lnTo>
                        <a:pt x="76" y="14"/>
                      </a:lnTo>
                      <a:lnTo>
                        <a:pt x="78" y="14"/>
                      </a:lnTo>
                      <a:lnTo>
                        <a:pt x="78" y="12"/>
                      </a:lnTo>
                      <a:lnTo>
                        <a:pt x="78" y="2"/>
                      </a:lnTo>
                      <a:lnTo>
                        <a:pt x="78" y="2"/>
                      </a:lnTo>
                      <a:lnTo>
                        <a:pt x="78" y="0"/>
                      </a:lnTo>
                      <a:lnTo>
                        <a:pt x="76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12"/>
                      </a:lnTo>
                      <a:lnTo>
                        <a:pt x="0" y="12"/>
                      </a:lnTo>
                      <a:lnTo>
                        <a:pt x="0" y="14"/>
                      </a:lnTo>
                      <a:lnTo>
                        <a:pt x="2" y="14"/>
                      </a:lnTo>
                      <a:lnTo>
                        <a:pt x="2" y="1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17" name="Freeform 93"/>
                <p:cNvSpPr>
                  <a:spLocks/>
                </p:cNvSpPr>
                <p:nvPr/>
              </p:nvSpPr>
              <p:spPr bwMode="auto">
                <a:xfrm>
                  <a:off x="6564177" y="3092243"/>
                  <a:ext cx="52245" cy="52245"/>
                </a:xfrm>
                <a:custGeom>
                  <a:avLst/>
                  <a:gdLst>
                    <a:gd name="T0" fmla="*/ 12 w 14"/>
                    <a:gd name="T1" fmla="*/ 0 h 14"/>
                    <a:gd name="T2" fmla="*/ 2 w 14"/>
                    <a:gd name="T3" fmla="*/ 0 h 14"/>
                    <a:gd name="T4" fmla="*/ 2 w 14"/>
                    <a:gd name="T5" fmla="*/ 0 h 14"/>
                    <a:gd name="T6" fmla="*/ 0 w 14"/>
                    <a:gd name="T7" fmla="*/ 0 h 14"/>
                    <a:gd name="T8" fmla="*/ 0 w 14"/>
                    <a:gd name="T9" fmla="*/ 2 h 14"/>
                    <a:gd name="T10" fmla="*/ 0 w 14"/>
                    <a:gd name="T11" fmla="*/ 12 h 14"/>
                    <a:gd name="T12" fmla="*/ 0 w 14"/>
                    <a:gd name="T13" fmla="*/ 12 h 14"/>
                    <a:gd name="T14" fmla="*/ 0 w 14"/>
                    <a:gd name="T15" fmla="*/ 14 h 14"/>
                    <a:gd name="T16" fmla="*/ 2 w 14"/>
                    <a:gd name="T17" fmla="*/ 14 h 14"/>
                    <a:gd name="T18" fmla="*/ 12 w 14"/>
                    <a:gd name="T19" fmla="*/ 14 h 14"/>
                    <a:gd name="T20" fmla="*/ 12 w 14"/>
                    <a:gd name="T21" fmla="*/ 14 h 14"/>
                    <a:gd name="T22" fmla="*/ 14 w 14"/>
                    <a:gd name="T23" fmla="*/ 14 h 14"/>
                    <a:gd name="T24" fmla="*/ 14 w 14"/>
                    <a:gd name="T25" fmla="*/ 12 h 14"/>
                    <a:gd name="T26" fmla="*/ 14 w 14"/>
                    <a:gd name="T27" fmla="*/ 2 h 14"/>
                    <a:gd name="T28" fmla="*/ 14 w 14"/>
                    <a:gd name="T29" fmla="*/ 2 h 14"/>
                    <a:gd name="T30" fmla="*/ 14 w 14"/>
                    <a:gd name="T31" fmla="*/ 0 h 14"/>
                    <a:gd name="T32" fmla="*/ 12 w 14"/>
                    <a:gd name="T33" fmla="*/ 0 h 14"/>
                    <a:gd name="T34" fmla="*/ 12 w 14"/>
                    <a:gd name="T35" fmla="*/ 0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" h="14">
                      <a:moveTo>
                        <a:pt x="12" y="0"/>
                      </a:move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12"/>
                      </a:lnTo>
                      <a:lnTo>
                        <a:pt x="0" y="12"/>
                      </a:lnTo>
                      <a:lnTo>
                        <a:pt x="0" y="14"/>
                      </a:lnTo>
                      <a:lnTo>
                        <a:pt x="2" y="14"/>
                      </a:lnTo>
                      <a:lnTo>
                        <a:pt x="12" y="14"/>
                      </a:lnTo>
                      <a:lnTo>
                        <a:pt x="12" y="14"/>
                      </a:lnTo>
                      <a:lnTo>
                        <a:pt x="14" y="14"/>
                      </a:lnTo>
                      <a:lnTo>
                        <a:pt x="14" y="12"/>
                      </a:lnTo>
                      <a:lnTo>
                        <a:pt x="14" y="2"/>
                      </a:lnTo>
                      <a:lnTo>
                        <a:pt x="14" y="2"/>
                      </a:lnTo>
                      <a:lnTo>
                        <a:pt x="14" y="0"/>
                      </a:lnTo>
                      <a:lnTo>
                        <a:pt x="12" y="0"/>
                      </a:lnTo>
                      <a:lnTo>
                        <a:pt x="12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18" name="Freeform 94"/>
                <p:cNvSpPr>
                  <a:spLocks/>
                </p:cNvSpPr>
                <p:nvPr/>
              </p:nvSpPr>
              <p:spPr bwMode="auto">
                <a:xfrm>
                  <a:off x="6676131" y="3226588"/>
                  <a:ext cx="291081" cy="52245"/>
                </a:xfrm>
                <a:custGeom>
                  <a:avLst/>
                  <a:gdLst>
                    <a:gd name="T0" fmla="*/ 2 w 78"/>
                    <a:gd name="T1" fmla="*/ 14 h 14"/>
                    <a:gd name="T2" fmla="*/ 76 w 78"/>
                    <a:gd name="T3" fmla="*/ 14 h 14"/>
                    <a:gd name="T4" fmla="*/ 76 w 78"/>
                    <a:gd name="T5" fmla="*/ 14 h 14"/>
                    <a:gd name="T6" fmla="*/ 78 w 78"/>
                    <a:gd name="T7" fmla="*/ 14 h 14"/>
                    <a:gd name="T8" fmla="*/ 78 w 78"/>
                    <a:gd name="T9" fmla="*/ 12 h 14"/>
                    <a:gd name="T10" fmla="*/ 78 w 78"/>
                    <a:gd name="T11" fmla="*/ 2 h 14"/>
                    <a:gd name="T12" fmla="*/ 78 w 78"/>
                    <a:gd name="T13" fmla="*/ 2 h 14"/>
                    <a:gd name="T14" fmla="*/ 78 w 78"/>
                    <a:gd name="T15" fmla="*/ 2 h 14"/>
                    <a:gd name="T16" fmla="*/ 76 w 78"/>
                    <a:gd name="T17" fmla="*/ 0 h 14"/>
                    <a:gd name="T18" fmla="*/ 2 w 78"/>
                    <a:gd name="T19" fmla="*/ 0 h 14"/>
                    <a:gd name="T20" fmla="*/ 2 w 78"/>
                    <a:gd name="T21" fmla="*/ 0 h 14"/>
                    <a:gd name="T22" fmla="*/ 0 w 78"/>
                    <a:gd name="T23" fmla="*/ 2 h 14"/>
                    <a:gd name="T24" fmla="*/ 0 w 78"/>
                    <a:gd name="T25" fmla="*/ 2 h 14"/>
                    <a:gd name="T26" fmla="*/ 0 w 78"/>
                    <a:gd name="T27" fmla="*/ 12 h 14"/>
                    <a:gd name="T28" fmla="*/ 0 w 78"/>
                    <a:gd name="T29" fmla="*/ 12 h 14"/>
                    <a:gd name="T30" fmla="*/ 0 w 78"/>
                    <a:gd name="T31" fmla="*/ 14 h 14"/>
                    <a:gd name="T32" fmla="*/ 2 w 78"/>
                    <a:gd name="T33" fmla="*/ 14 h 14"/>
                    <a:gd name="T34" fmla="*/ 2 w 78"/>
                    <a:gd name="T35" fmla="*/ 14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78" h="14">
                      <a:moveTo>
                        <a:pt x="2" y="14"/>
                      </a:moveTo>
                      <a:lnTo>
                        <a:pt x="76" y="14"/>
                      </a:lnTo>
                      <a:lnTo>
                        <a:pt x="76" y="14"/>
                      </a:lnTo>
                      <a:lnTo>
                        <a:pt x="78" y="14"/>
                      </a:lnTo>
                      <a:lnTo>
                        <a:pt x="78" y="12"/>
                      </a:lnTo>
                      <a:lnTo>
                        <a:pt x="78" y="2"/>
                      </a:lnTo>
                      <a:lnTo>
                        <a:pt x="78" y="2"/>
                      </a:lnTo>
                      <a:lnTo>
                        <a:pt x="78" y="2"/>
                      </a:lnTo>
                      <a:lnTo>
                        <a:pt x="76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12"/>
                      </a:lnTo>
                      <a:lnTo>
                        <a:pt x="0" y="12"/>
                      </a:lnTo>
                      <a:lnTo>
                        <a:pt x="0" y="14"/>
                      </a:lnTo>
                      <a:lnTo>
                        <a:pt x="2" y="14"/>
                      </a:lnTo>
                      <a:lnTo>
                        <a:pt x="2" y="1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19" name="Freeform 95"/>
                <p:cNvSpPr>
                  <a:spLocks/>
                </p:cNvSpPr>
                <p:nvPr/>
              </p:nvSpPr>
              <p:spPr bwMode="auto">
                <a:xfrm>
                  <a:off x="6564177" y="3226588"/>
                  <a:ext cx="52245" cy="52245"/>
                </a:xfrm>
                <a:custGeom>
                  <a:avLst/>
                  <a:gdLst>
                    <a:gd name="T0" fmla="*/ 12 w 14"/>
                    <a:gd name="T1" fmla="*/ 0 h 14"/>
                    <a:gd name="T2" fmla="*/ 2 w 14"/>
                    <a:gd name="T3" fmla="*/ 0 h 14"/>
                    <a:gd name="T4" fmla="*/ 2 w 14"/>
                    <a:gd name="T5" fmla="*/ 0 h 14"/>
                    <a:gd name="T6" fmla="*/ 0 w 14"/>
                    <a:gd name="T7" fmla="*/ 2 h 14"/>
                    <a:gd name="T8" fmla="*/ 0 w 14"/>
                    <a:gd name="T9" fmla="*/ 2 h 14"/>
                    <a:gd name="T10" fmla="*/ 0 w 14"/>
                    <a:gd name="T11" fmla="*/ 12 h 14"/>
                    <a:gd name="T12" fmla="*/ 0 w 14"/>
                    <a:gd name="T13" fmla="*/ 12 h 14"/>
                    <a:gd name="T14" fmla="*/ 0 w 14"/>
                    <a:gd name="T15" fmla="*/ 14 h 14"/>
                    <a:gd name="T16" fmla="*/ 2 w 14"/>
                    <a:gd name="T17" fmla="*/ 14 h 14"/>
                    <a:gd name="T18" fmla="*/ 12 w 14"/>
                    <a:gd name="T19" fmla="*/ 14 h 14"/>
                    <a:gd name="T20" fmla="*/ 12 w 14"/>
                    <a:gd name="T21" fmla="*/ 14 h 14"/>
                    <a:gd name="T22" fmla="*/ 14 w 14"/>
                    <a:gd name="T23" fmla="*/ 14 h 14"/>
                    <a:gd name="T24" fmla="*/ 14 w 14"/>
                    <a:gd name="T25" fmla="*/ 12 h 14"/>
                    <a:gd name="T26" fmla="*/ 14 w 14"/>
                    <a:gd name="T27" fmla="*/ 2 h 14"/>
                    <a:gd name="T28" fmla="*/ 14 w 14"/>
                    <a:gd name="T29" fmla="*/ 2 h 14"/>
                    <a:gd name="T30" fmla="*/ 14 w 14"/>
                    <a:gd name="T31" fmla="*/ 2 h 14"/>
                    <a:gd name="T32" fmla="*/ 12 w 14"/>
                    <a:gd name="T33" fmla="*/ 0 h 14"/>
                    <a:gd name="T34" fmla="*/ 12 w 14"/>
                    <a:gd name="T35" fmla="*/ 0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" h="14">
                      <a:moveTo>
                        <a:pt x="12" y="0"/>
                      </a:move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12"/>
                      </a:lnTo>
                      <a:lnTo>
                        <a:pt x="0" y="12"/>
                      </a:lnTo>
                      <a:lnTo>
                        <a:pt x="0" y="14"/>
                      </a:lnTo>
                      <a:lnTo>
                        <a:pt x="2" y="14"/>
                      </a:lnTo>
                      <a:lnTo>
                        <a:pt x="12" y="14"/>
                      </a:lnTo>
                      <a:lnTo>
                        <a:pt x="12" y="14"/>
                      </a:lnTo>
                      <a:lnTo>
                        <a:pt x="14" y="14"/>
                      </a:lnTo>
                      <a:lnTo>
                        <a:pt x="14" y="12"/>
                      </a:lnTo>
                      <a:lnTo>
                        <a:pt x="14" y="2"/>
                      </a:lnTo>
                      <a:lnTo>
                        <a:pt x="14" y="2"/>
                      </a:lnTo>
                      <a:lnTo>
                        <a:pt x="14" y="2"/>
                      </a:lnTo>
                      <a:lnTo>
                        <a:pt x="12" y="0"/>
                      </a:lnTo>
                      <a:lnTo>
                        <a:pt x="12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20" name="Freeform 96"/>
                <p:cNvSpPr>
                  <a:spLocks/>
                </p:cNvSpPr>
                <p:nvPr/>
              </p:nvSpPr>
              <p:spPr bwMode="auto">
                <a:xfrm>
                  <a:off x="6676131" y="3360933"/>
                  <a:ext cx="291081" cy="59709"/>
                </a:xfrm>
                <a:custGeom>
                  <a:avLst/>
                  <a:gdLst>
                    <a:gd name="T0" fmla="*/ 2 w 78"/>
                    <a:gd name="T1" fmla="*/ 16 h 16"/>
                    <a:gd name="T2" fmla="*/ 76 w 78"/>
                    <a:gd name="T3" fmla="*/ 16 h 16"/>
                    <a:gd name="T4" fmla="*/ 76 w 78"/>
                    <a:gd name="T5" fmla="*/ 16 h 16"/>
                    <a:gd name="T6" fmla="*/ 78 w 78"/>
                    <a:gd name="T7" fmla="*/ 14 h 16"/>
                    <a:gd name="T8" fmla="*/ 78 w 78"/>
                    <a:gd name="T9" fmla="*/ 14 h 16"/>
                    <a:gd name="T10" fmla="*/ 78 w 78"/>
                    <a:gd name="T11" fmla="*/ 4 h 16"/>
                    <a:gd name="T12" fmla="*/ 78 w 78"/>
                    <a:gd name="T13" fmla="*/ 4 h 16"/>
                    <a:gd name="T14" fmla="*/ 78 w 78"/>
                    <a:gd name="T15" fmla="*/ 2 h 16"/>
                    <a:gd name="T16" fmla="*/ 76 w 78"/>
                    <a:gd name="T17" fmla="*/ 0 h 16"/>
                    <a:gd name="T18" fmla="*/ 2 w 78"/>
                    <a:gd name="T19" fmla="*/ 0 h 16"/>
                    <a:gd name="T20" fmla="*/ 2 w 78"/>
                    <a:gd name="T21" fmla="*/ 0 h 16"/>
                    <a:gd name="T22" fmla="*/ 0 w 78"/>
                    <a:gd name="T23" fmla="*/ 2 h 16"/>
                    <a:gd name="T24" fmla="*/ 0 w 78"/>
                    <a:gd name="T25" fmla="*/ 4 h 16"/>
                    <a:gd name="T26" fmla="*/ 0 w 78"/>
                    <a:gd name="T27" fmla="*/ 14 h 16"/>
                    <a:gd name="T28" fmla="*/ 0 w 78"/>
                    <a:gd name="T29" fmla="*/ 14 h 16"/>
                    <a:gd name="T30" fmla="*/ 0 w 78"/>
                    <a:gd name="T31" fmla="*/ 14 h 16"/>
                    <a:gd name="T32" fmla="*/ 2 w 78"/>
                    <a:gd name="T33" fmla="*/ 16 h 16"/>
                    <a:gd name="T34" fmla="*/ 2 w 78"/>
                    <a:gd name="T35" fmla="*/ 16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78" h="16">
                      <a:moveTo>
                        <a:pt x="2" y="16"/>
                      </a:moveTo>
                      <a:lnTo>
                        <a:pt x="76" y="16"/>
                      </a:lnTo>
                      <a:lnTo>
                        <a:pt x="76" y="16"/>
                      </a:lnTo>
                      <a:lnTo>
                        <a:pt x="78" y="14"/>
                      </a:lnTo>
                      <a:lnTo>
                        <a:pt x="78" y="14"/>
                      </a:lnTo>
                      <a:lnTo>
                        <a:pt x="78" y="4"/>
                      </a:lnTo>
                      <a:lnTo>
                        <a:pt x="78" y="4"/>
                      </a:lnTo>
                      <a:lnTo>
                        <a:pt x="78" y="2"/>
                      </a:lnTo>
                      <a:lnTo>
                        <a:pt x="76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4"/>
                      </a:lnTo>
                      <a:lnTo>
                        <a:pt x="0" y="14"/>
                      </a:lnTo>
                      <a:lnTo>
                        <a:pt x="0" y="14"/>
                      </a:lnTo>
                      <a:lnTo>
                        <a:pt x="0" y="14"/>
                      </a:lnTo>
                      <a:lnTo>
                        <a:pt x="2" y="16"/>
                      </a:lnTo>
                      <a:lnTo>
                        <a:pt x="2" y="1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21" name="Freeform 97"/>
                <p:cNvSpPr>
                  <a:spLocks/>
                </p:cNvSpPr>
                <p:nvPr/>
              </p:nvSpPr>
              <p:spPr bwMode="auto">
                <a:xfrm>
                  <a:off x="6564177" y="3360933"/>
                  <a:ext cx="52245" cy="59709"/>
                </a:xfrm>
                <a:custGeom>
                  <a:avLst/>
                  <a:gdLst>
                    <a:gd name="T0" fmla="*/ 12 w 14"/>
                    <a:gd name="T1" fmla="*/ 0 h 16"/>
                    <a:gd name="T2" fmla="*/ 2 w 14"/>
                    <a:gd name="T3" fmla="*/ 0 h 16"/>
                    <a:gd name="T4" fmla="*/ 2 w 14"/>
                    <a:gd name="T5" fmla="*/ 0 h 16"/>
                    <a:gd name="T6" fmla="*/ 0 w 14"/>
                    <a:gd name="T7" fmla="*/ 2 h 16"/>
                    <a:gd name="T8" fmla="*/ 0 w 14"/>
                    <a:gd name="T9" fmla="*/ 4 h 16"/>
                    <a:gd name="T10" fmla="*/ 0 w 14"/>
                    <a:gd name="T11" fmla="*/ 14 h 16"/>
                    <a:gd name="T12" fmla="*/ 0 w 14"/>
                    <a:gd name="T13" fmla="*/ 14 h 16"/>
                    <a:gd name="T14" fmla="*/ 0 w 14"/>
                    <a:gd name="T15" fmla="*/ 14 h 16"/>
                    <a:gd name="T16" fmla="*/ 2 w 14"/>
                    <a:gd name="T17" fmla="*/ 16 h 16"/>
                    <a:gd name="T18" fmla="*/ 12 w 14"/>
                    <a:gd name="T19" fmla="*/ 16 h 16"/>
                    <a:gd name="T20" fmla="*/ 12 w 14"/>
                    <a:gd name="T21" fmla="*/ 16 h 16"/>
                    <a:gd name="T22" fmla="*/ 14 w 14"/>
                    <a:gd name="T23" fmla="*/ 14 h 16"/>
                    <a:gd name="T24" fmla="*/ 14 w 14"/>
                    <a:gd name="T25" fmla="*/ 14 h 16"/>
                    <a:gd name="T26" fmla="*/ 14 w 14"/>
                    <a:gd name="T27" fmla="*/ 4 h 16"/>
                    <a:gd name="T28" fmla="*/ 14 w 14"/>
                    <a:gd name="T29" fmla="*/ 4 h 16"/>
                    <a:gd name="T30" fmla="*/ 14 w 14"/>
                    <a:gd name="T31" fmla="*/ 2 h 16"/>
                    <a:gd name="T32" fmla="*/ 12 w 14"/>
                    <a:gd name="T33" fmla="*/ 0 h 16"/>
                    <a:gd name="T34" fmla="*/ 12 w 14"/>
                    <a:gd name="T35" fmla="*/ 0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" h="16">
                      <a:moveTo>
                        <a:pt x="12" y="0"/>
                      </a:move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4"/>
                      </a:lnTo>
                      <a:lnTo>
                        <a:pt x="0" y="14"/>
                      </a:lnTo>
                      <a:lnTo>
                        <a:pt x="0" y="14"/>
                      </a:lnTo>
                      <a:lnTo>
                        <a:pt x="0" y="14"/>
                      </a:lnTo>
                      <a:lnTo>
                        <a:pt x="2" y="16"/>
                      </a:lnTo>
                      <a:lnTo>
                        <a:pt x="12" y="16"/>
                      </a:lnTo>
                      <a:lnTo>
                        <a:pt x="12" y="16"/>
                      </a:lnTo>
                      <a:lnTo>
                        <a:pt x="14" y="14"/>
                      </a:lnTo>
                      <a:lnTo>
                        <a:pt x="14" y="14"/>
                      </a:lnTo>
                      <a:lnTo>
                        <a:pt x="14" y="4"/>
                      </a:lnTo>
                      <a:lnTo>
                        <a:pt x="14" y="4"/>
                      </a:lnTo>
                      <a:lnTo>
                        <a:pt x="14" y="2"/>
                      </a:lnTo>
                      <a:lnTo>
                        <a:pt x="12" y="0"/>
                      </a:lnTo>
                      <a:lnTo>
                        <a:pt x="12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22" name="Freeform 98"/>
                <p:cNvSpPr>
                  <a:spLocks/>
                </p:cNvSpPr>
                <p:nvPr/>
              </p:nvSpPr>
              <p:spPr bwMode="auto">
                <a:xfrm>
                  <a:off x="6676131" y="3502741"/>
                  <a:ext cx="186590" cy="52245"/>
                </a:xfrm>
                <a:custGeom>
                  <a:avLst/>
                  <a:gdLst>
                    <a:gd name="T0" fmla="*/ 50 w 50"/>
                    <a:gd name="T1" fmla="*/ 12 h 14"/>
                    <a:gd name="T2" fmla="*/ 50 w 50"/>
                    <a:gd name="T3" fmla="*/ 2 h 14"/>
                    <a:gd name="T4" fmla="*/ 50 w 50"/>
                    <a:gd name="T5" fmla="*/ 2 h 14"/>
                    <a:gd name="T6" fmla="*/ 48 w 50"/>
                    <a:gd name="T7" fmla="*/ 0 h 14"/>
                    <a:gd name="T8" fmla="*/ 48 w 50"/>
                    <a:gd name="T9" fmla="*/ 0 h 14"/>
                    <a:gd name="T10" fmla="*/ 2 w 50"/>
                    <a:gd name="T11" fmla="*/ 0 h 14"/>
                    <a:gd name="T12" fmla="*/ 2 w 50"/>
                    <a:gd name="T13" fmla="*/ 0 h 14"/>
                    <a:gd name="T14" fmla="*/ 0 w 50"/>
                    <a:gd name="T15" fmla="*/ 0 h 14"/>
                    <a:gd name="T16" fmla="*/ 0 w 50"/>
                    <a:gd name="T17" fmla="*/ 2 h 14"/>
                    <a:gd name="T18" fmla="*/ 0 w 50"/>
                    <a:gd name="T19" fmla="*/ 12 h 14"/>
                    <a:gd name="T20" fmla="*/ 0 w 50"/>
                    <a:gd name="T21" fmla="*/ 12 h 14"/>
                    <a:gd name="T22" fmla="*/ 0 w 50"/>
                    <a:gd name="T23" fmla="*/ 12 h 14"/>
                    <a:gd name="T24" fmla="*/ 2 w 50"/>
                    <a:gd name="T25" fmla="*/ 14 h 14"/>
                    <a:gd name="T26" fmla="*/ 48 w 50"/>
                    <a:gd name="T27" fmla="*/ 14 h 14"/>
                    <a:gd name="T28" fmla="*/ 48 w 50"/>
                    <a:gd name="T29" fmla="*/ 14 h 14"/>
                    <a:gd name="T30" fmla="*/ 48 w 50"/>
                    <a:gd name="T31" fmla="*/ 12 h 14"/>
                    <a:gd name="T32" fmla="*/ 50 w 50"/>
                    <a:gd name="T33" fmla="*/ 12 h 14"/>
                    <a:gd name="T34" fmla="*/ 50 w 50"/>
                    <a:gd name="T35" fmla="*/ 12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50" h="14">
                      <a:moveTo>
                        <a:pt x="50" y="12"/>
                      </a:moveTo>
                      <a:lnTo>
                        <a:pt x="50" y="2"/>
                      </a:lnTo>
                      <a:lnTo>
                        <a:pt x="50" y="2"/>
                      </a:lnTo>
                      <a:lnTo>
                        <a:pt x="48" y="0"/>
                      </a:lnTo>
                      <a:lnTo>
                        <a:pt x="48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12"/>
                      </a:lnTo>
                      <a:lnTo>
                        <a:pt x="0" y="12"/>
                      </a:lnTo>
                      <a:lnTo>
                        <a:pt x="0" y="12"/>
                      </a:lnTo>
                      <a:lnTo>
                        <a:pt x="2" y="14"/>
                      </a:lnTo>
                      <a:lnTo>
                        <a:pt x="48" y="14"/>
                      </a:lnTo>
                      <a:lnTo>
                        <a:pt x="48" y="14"/>
                      </a:lnTo>
                      <a:lnTo>
                        <a:pt x="48" y="12"/>
                      </a:lnTo>
                      <a:lnTo>
                        <a:pt x="50" y="12"/>
                      </a:lnTo>
                      <a:lnTo>
                        <a:pt x="50" y="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23" name="Freeform 99"/>
                <p:cNvSpPr>
                  <a:spLocks/>
                </p:cNvSpPr>
                <p:nvPr/>
              </p:nvSpPr>
              <p:spPr bwMode="auto">
                <a:xfrm>
                  <a:off x="6564177" y="3502741"/>
                  <a:ext cx="52245" cy="52245"/>
                </a:xfrm>
                <a:custGeom>
                  <a:avLst/>
                  <a:gdLst>
                    <a:gd name="T0" fmla="*/ 12 w 14"/>
                    <a:gd name="T1" fmla="*/ 0 h 14"/>
                    <a:gd name="T2" fmla="*/ 2 w 14"/>
                    <a:gd name="T3" fmla="*/ 0 h 14"/>
                    <a:gd name="T4" fmla="*/ 2 w 14"/>
                    <a:gd name="T5" fmla="*/ 0 h 14"/>
                    <a:gd name="T6" fmla="*/ 0 w 14"/>
                    <a:gd name="T7" fmla="*/ 0 h 14"/>
                    <a:gd name="T8" fmla="*/ 0 w 14"/>
                    <a:gd name="T9" fmla="*/ 2 h 14"/>
                    <a:gd name="T10" fmla="*/ 0 w 14"/>
                    <a:gd name="T11" fmla="*/ 12 h 14"/>
                    <a:gd name="T12" fmla="*/ 0 w 14"/>
                    <a:gd name="T13" fmla="*/ 12 h 14"/>
                    <a:gd name="T14" fmla="*/ 0 w 14"/>
                    <a:gd name="T15" fmla="*/ 12 h 14"/>
                    <a:gd name="T16" fmla="*/ 2 w 14"/>
                    <a:gd name="T17" fmla="*/ 14 h 14"/>
                    <a:gd name="T18" fmla="*/ 12 w 14"/>
                    <a:gd name="T19" fmla="*/ 14 h 14"/>
                    <a:gd name="T20" fmla="*/ 12 w 14"/>
                    <a:gd name="T21" fmla="*/ 14 h 14"/>
                    <a:gd name="T22" fmla="*/ 14 w 14"/>
                    <a:gd name="T23" fmla="*/ 12 h 14"/>
                    <a:gd name="T24" fmla="*/ 14 w 14"/>
                    <a:gd name="T25" fmla="*/ 12 h 14"/>
                    <a:gd name="T26" fmla="*/ 14 w 14"/>
                    <a:gd name="T27" fmla="*/ 2 h 14"/>
                    <a:gd name="T28" fmla="*/ 14 w 14"/>
                    <a:gd name="T29" fmla="*/ 2 h 14"/>
                    <a:gd name="T30" fmla="*/ 14 w 14"/>
                    <a:gd name="T31" fmla="*/ 0 h 14"/>
                    <a:gd name="T32" fmla="*/ 12 w 14"/>
                    <a:gd name="T33" fmla="*/ 0 h 14"/>
                    <a:gd name="T34" fmla="*/ 12 w 14"/>
                    <a:gd name="T35" fmla="*/ 0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" h="14">
                      <a:moveTo>
                        <a:pt x="12" y="0"/>
                      </a:move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12"/>
                      </a:lnTo>
                      <a:lnTo>
                        <a:pt x="0" y="12"/>
                      </a:lnTo>
                      <a:lnTo>
                        <a:pt x="0" y="12"/>
                      </a:lnTo>
                      <a:lnTo>
                        <a:pt x="2" y="14"/>
                      </a:lnTo>
                      <a:lnTo>
                        <a:pt x="12" y="14"/>
                      </a:lnTo>
                      <a:lnTo>
                        <a:pt x="12" y="14"/>
                      </a:lnTo>
                      <a:lnTo>
                        <a:pt x="14" y="12"/>
                      </a:lnTo>
                      <a:lnTo>
                        <a:pt x="14" y="12"/>
                      </a:lnTo>
                      <a:lnTo>
                        <a:pt x="14" y="2"/>
                      </a:lnTo>
                      <a:lnTo>
                        <a:pt x="14" y="2"/>
                      </a:lnTo>
                      <a:lnTo>
                        <a:pt x="14" y="0"/>
                      </a:lnTo>
                      <a:lnTo>
                        <a:pt x="12" y="0"/>
                      </a:lnTo>
                      <a:lnTo>
                        <a:pt x="12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</p:grpSp>
        </p:grpSp>
        <p:grpSp>
          <p:nvGrpSpPr>
            <p:cNvPr id="399" name="그룹 398"/>
            <p:cNvGrpSpPr/>
            <p:nvPr/>
          </p:nvGrpSpPr>
          <p:grpSpPr>
            <a:xfrm>
              <a:off x="10638869" y="828116"/>
              <a:ext cx="8452925" cy="988181"/>
              <a:chOff x="-7098196" y="-525334"/>
              <a:chExt cx="4943814" cy="577952"/>
            </a:xfrm>
            <a:gradFill>
              <a:gsLst>
                <a:gs pos="21000">
                  <a:schemeClr val="bg1">
                    <a:alpha val="0"/>
                  </a:schemeClr>
                </a:gs>
                <a:gs pos="83000">
                  <a:schemeClr val="bg1">
                    <a:alpha val="38000"/>
                  </a:schemeClr>
                </a:gs>
              </a:gsLst>
              <a:lin ang="5400000" scaled="1"/>
            </a:gradFill>
          </p:grpSpPr>
          <p:grpSp>
            <p:nvGrpSpPr>
              <p:cNvPr id="400" name="그룹 399"/>
              <p:cNvGrpSpPr/>
              <p:nvPr/>
            </p:nvGrpSpPr>
            <p:grpSpPr>
              <a:xfrm>
                <a:off x="-7098196" y="-506842"/>
                <a:ext cx="1547279" cy="559460"/>
                <a:chOff x="5581187" y="7549761"/>
                <a:chExt cx="1207853" cy="436732"/>
              </a:xfrm>
              <a:grpFill/>
            </p:grpSpPr>
            <p:grpSp>
              <p:nvGrpSpPr>
                <p:cNvPr id="475" name="그룹 474"/>
                <p:cNvGrpSpPr/>
                <p:nvPr/>
              </p:nvGrpSpPr>
              <p:grpSpPr>
                <a:xfrm>
                  <a:off x="5581187" y="7549761"/>
                  <a:ext cx="322351" cy="436732"/>
                  <a:chOff x="6414905" y="2778771"/>
                  <a:chExt cx="694116" cy="940415"/>
                </a:xfrm>
                <a:grpFill/>
              </p:grpSpPr>
              <p:sp>
                <p:nvSpPr>
                  <p:cNvPr id="498" name="Freeform 90"/>
                  <p:cNvSpPr>
                    <a:spLocks noEditPoints="1"/>
                  </p:cNvSpPr>
                  <p:nvPr/>
                </p:nvSpPr>
                <p:spPr bwMode="auto">
                  <a:xfrm>
                    <a:off x="6414905" y="2778771"/>
                    <a:ext cx="694116" cy="940415"/>
                  </a:xfrm>
                  <a:custGeom>
                    <a:avLst/>
                    <a:gdLst>
                      <a:gd name="T0" fmla="*/ 60 w 186"/>
                      <a:gd name="T1" fmla="*/ 252 h 252"/>
                      <a:gd name="T2" fmla="*/ 128 w 186"/>
                      <a:gd name="T3" fmla="*/ 252 h 252"/>
                      <a:gd name="T4" fmla="*/ 172 w 186"/>
                      <a:gd name="T5" fmla="*/ 252 h 252"/>
                      <a:gd name="T6" fmla="*/ 178 w 186"/>
                      <a:gd name="T7" fmla="*/ 250 h 252"/>
                      <a:gd name="T8" fmla="*/ 186 w 186"/>
                      <a:gd name="T9" fmla="*/ 242 h 252"/>
                      <a:gd name="T10" fmla="*/ 186 w 186"/>
                      <a:gd name="T11" fmla="*/ 44 h 252"/>
                      <a:gd name="T12" fmla="*/ 186 w 186"/>
                      <a:gd name="T13" fmla="*/ 40 h 252"/>
                      <a:gd name="T14" fmla="*/ 178 w 186"/>
                      <a:gd name="T15" fmla="*/ 32 h 252"/>
                      <a:gd name="T16" fmla="*/ 156 w 186"/>
                      <a:gd name="T17" fmla="*/ 30 h 252"/>
                      <a:gd name="T18" fmla="*/ 150 w 186"/>
                      <a:gd name="T19" fmla="*/ 26 h 252"/>
                      <a:gd name="T20" fmla="*/ 136 w 186"/>
                      <a:gd name="T21" fmla="*/ 22 h 252"/>
                      <a:gd name="T22" fmla="*/ 124 w 186"/>
                      <a:gd name="T23" fmla="*/ 20 h 252"/>
                      <a:gd name="T24" fmla="*/ 118 w 186"/>
                      <a:gd name="T25" fmla="*/ 12 h 252"/>
                      <a:gd name="T26" fmla="*/ 112 w 186"/>
                      <a:gd name="T27" fmla="*/ 6 h 252"/>
                      <a:gd name="T28" fmla="*/ 94 w 186"/>
                      <a:gd name="T29" fmla="*/ 0 h 252"/>
                      <a:gd name="T30" fmla="*/ 86 w 186"/>
                      <a:gd name="T31" fmla="*/ 2 h 252"/>
                      <a:gd name="T32" fmla="*/ 78 w 186"/>
                      <a:gd name="T33" fmla="*/ 6 h 252"/>
                      <a:gd name="T34" fmla="*/ 66 w 186"/>
                      <a:gd name="T35" fmla="*/ 20 h 252"/>
                      <a:gd name="T36" fmla="*/ 60 w 186"/>
                      <a:gd name="T37" fmla="*/ 20 h 252"/>
                      <a:gd name="T38" fmla="*/ 44 w 186"/>
                      <a:gd name="T39" fmla="*/ 24 h 252"/>
                      <a:gd name="T40" fmla="*/ 32 w 186"/>
                      <a:gd name="T41" fmla="*/ 30 h 252"/>
                      <a:gd name="T42" fmla="*/ 16 w 186"/>
                      <a:gd name="T43" fmla="*/ 30 h 252"/>
                      <a:gd name="T44" fmla="*/ 6 w 186"/>
                      <a:gd name="T45" fmla="*/ 34 h 252"/>
                      <a:gd name="T46" fmla="*/ 0 w 186"/>
                      <a:gd name="T47" fmla="*/ 44 h 252"/>
                      <a:gd name="T48" fmla="*/ 0 w 186"/>
                      <a:gd name="T49" fmla="*/ 238 h 252"/>
                      <a:gd name="T50" fmla="*/ 6 w 186"/>
                      <a:gd name="T51" fmla="*/ 248 h 252"/>
                      <a:gd name="T52" fmla="*/ 16 w 186"/>
                      <a:gd name="T53" fmla="*/ 252 h 252"/>
                      <a:gd name="T54" fmla="*/ 44 w 186"/>
                      <a:gd name="T55" fmla="*/ 42 h 252"/>
                      <a:gd name="T56" fmla="*/ 50 w 186"/>
                      <a:gd name="T57" fmla="*/ 38 h 252"/>
                      <a:gd name="T58" fmla="*/ 72 w 186"/>
                      <a:gd name="T59" fmla="*/ 36 h 252"/>
                      <a:gd name="T60" fmla="*/ 78 w 186"/>
                      <a:gd name="T61" fmla="*/ 28 h 252"/>
                      <a:gd name="T62" fmla="*/ 80 w 186"/>
                      <a:gd name="T63" fmla="*/ 28 h 252"/>
                      <a:gd name="T64" fmla="*/ 82 w 186"/>
                      <a:gd name="T65" fmla="*/ 22 h 252"/>
                      <a:gd name="T66" fmla="*/ 86 w 186"/>
                      <a:gd name="T67" fmla="*/ 18 h 252"/>
                      <a:gd name="T68" fmla="*/ 94 w 186"/>
                      <a:gd name="T69" fmla="*/ 16 h 252"/>
                      <a:gd name="T70" fmla="*/ 102 w 186"/>
                      <a:gd name="T71" fmla="*/ 18 h 252"/>
                      <a:gd name="T72" fmla="*/ 110 w 186"/>
                      <a:gd name="T73" fmla="*/ 28 h 252"/>
                      <a:gd name="T74" fmla="*/ 110 w 186"/>
                      <a:gd name="T75" fmla="*/ 28 h 252"/>
                      <a:gd name="T76" fmla="*/ 118 w 186"/>
                      <a:gd name="T77" fmla="*/ 36 h 252"/>
                      <a:gd name="T78" fmla="*/ 128 w 186"/>
                      <a:gd name="T79" fmla="*/ 36 h 252"/>
                      <a:gd name="T80" fmla="*/ 144 w 186"/>
                      <a:gd name="T81" fmla="*/ 42 h 252"/>
                      <a:gd name="T82" fmla="*/ 146 w 186"/>
                      <a:gd name="T83" fmla="*/ 46 h 252"/>
                      <a:gd name="T84" fmla="*/ 94 w 186"/>
                      <a:gd name="T85" fmla="*/ 46 h 252"/>
                      <a:gd name="T86" fmla="*/ 42 w 186"/>
                      <a:gd name="T87" fmla="*/ 46 h 252"/>
                      <a:gd name="T88" fmla="*/ 44 w 186"/>
                      <a:gd name="T89" fmla="*/ 42 h 252"/>
                      <a:gd name="T90" fmla="*/ 18 w 186"/>
                      <a:gd name="T91" fmla="*/ 44 h 252"/>
                      <a:gd name="T92" fmla="*/ 26 w 186"/>
                      <a:gd name="T93" fmla="*/ 44 h 252"/>
                      <a:gd name="T94" fmla="*/ 26 w 186"/>
                      <a:gd name="T95" fmla="*/ 50 h 252"/>
                      <a:gd name="T96" fmla="*/ 26 w 186"/>
                      <a:gd name="T97" fmla="*/ 62 h 252"/>
                      <a:gd name="T98" fmla="*/ 92 w 186"/>
                      <a:gd name="T99" fmla="*/ 62 h 252"/>
                      <a:gd name="T100" fmla="*/ 96 w 186"/>
                      <a:gd name="T101" fmla="*/ 62 h 252"/>
                      <a:gd name="T102" fmla="*/ 162 w 186"/>
                      <a:gd name="T103" fmla="*/ 62 h 252"/>
                      <a:gd name="T104" fmla="*/ 164 w 186"/>
                      <a:gd name="T105" fmla="*/ 54 h 252"/>
                      <a:gd name="T106" fmla="*/ 162 w 186"/>
                      <a:gd name="T107" fmla="*/ 44 h 252"/>
                      <a:gd name="T108" fmla="*/ 170 w 186"/>
                      <a:gd name="T109" fmla="*/ 44 h 252"/>
                      <a:gd name="T110" fmla="*/ 170 w 186"/>
                      <a:gd name="T111" fmla="*/ 238 h 252"/>
                      <a:gd name="T112" fmla="*/ 94 w 186"/>
                      <a:gd name="T113" fmla="*/ 238 h 252"/>
                      <a:gd name="T114" fmla="*/ 18 w 186"/>
                      <a:gd name="T115" fmla="*/ 238 h 252"/>
                      <a:gd name="T116" fmla="*/ 18 w 186"/>
                      <a:gd name="T117" fmla="*/ 44 h 25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</a:cxnLst>
                    <a:rect l="0" t="0" r="r" b="b"/>
                    <a:pathLst>
                      <a:path w="186" h="252">
                        <a:moveTo>
                          <a:pt x="28" y="252"/>
                        </a:moveTo>
                        <a:lnTo>
                          <a:pt x="60" y="252"/>
                        </a:lnTo>
                        <a:lnTo>
                          <a:pt x="94" y="252"/>
                        </a:lnTo>
                        <a:lnTo>
                          <a:pt x="128" y="252"/>
                        </a:lnTo>
                        <a:lnTo>
                          <a:pt x="160" y="252"/>
                        </a:lnTo>
                        <a:lnTo>
                          <a:pt x="172" y="252"/>
                        </a:lnTo>
                        <a:lnTo>
                          <a:pt x="172" y="252"/>
                        </a:lnTo>
                        <a:lnTo>
                          <a:pt x="178" y="250"/>
                        </a:lnTo>
                        <a:lnTo>
                          <a:pt x="182" y="248"/>
                        </a:lnTo>
                        <a:lnTo>
                          <a:pt x="186" y="242"/>
                        </a:lnTo>
                        <a:lnTo>
                          <a:pt x="186" y="238"/>
                        </a:lnTo>
                        <a:lnTo>
                          <a:pt x="186" y="44"/>
                        </a:lnTo>
                        <a:lnTo>
                          <a:pt x="186" y="44"/>
                        </a:lnTo>
                        <a:lnTo>
                          <a:pt x="186" y="40"/>
                        </a:lnTo>
                        <a:lnTo>
                          <a:pt x="182" y="34"/>
                        </a:lnTo>
                        <a:lnTo>
                          <a:pt x="178" y="32"/>
                        </a:lnTo>
                        <a:lnTo>
                          <a:pt x="172" y="30"/>
                        </a:lnTo>
                        <a:lnTo>
                          <a:pt x="156" y="30"/>
                        </a:lnTo>
                        <a:lnTo>
                          <a:pt x="156" y="30"/>
                        </a:lnTo>
                        <a:lnTo>
                          <a:pt x="150" y="26"/>
                        </a:lnTo>
                        <a:lnTo>
                          <a:pt x="144" y="24"/>
                        </a:lnTo>
                        <a:lnTo>
                          <a:pt x="136" y="22"/>
                        </a:lnTo>
                        <a:lnTo>
                          <a:pt x="128" y="20"/>
                        </a:lnTo>
                        <a:lnTo>
                          <a:pt x="124" y="20"/>
                        </a:lnTo>
                        <a:lnTo>
                          <a:pt x="124" y="20"/>
                        </a:lnTo>
                        <a:lnTo>
                          <a:pt x="118" y="12"/>
                        </a:lnTo>
                        <a:lnTo>
                          <a:pt x="112" y="6"/>
                        </a:lnTo>
                        <a:lnTo>
                          <a:pt x="112" y="6"/>
                        </a:lnTo>
                        <a:lnTo>
                          <a:pt x="104" y="2"/>
                        </a:lnTo>
                        <a:lnTo>
                          <a:pt x="94" y="0"/>
                        </a:lnTo>
                        <a:lnTo>
                          <a:pt x="94" y="0"/>
                        </a:lnTo>
                        <a:lnTo>
                          <a:pt x="86" y="2"/>
                        </a:lnTo>
                        <a:lnTo>
                          <a:pt x="78" y="6"/>
                        </a:lnTo>
                        <a:lnTo>
                          <a:pt x="78" y="6"/>
                        </a:lnTo>
                        <a:lnTo>
                          <a:pt x="70" y="12"/>
                        </a:lnTo>
                        <a:lnTo>
                          <a:pt x="66" y="20"/>
                        </a:lnTo>
                        <a:lnTo>
                          <a:pt x="60" y="20"/>
                        </a:lnTo>
                        <a:lnTo>
                          <a:pt x="60" y="20"/>
                        </a:lnTo>
                        <a:lnTo>
                          <a:pt x="52" y="22"/>
                        </a:lnTo>
                        <a:lnTo>
                          <a:pt x="44" y="24"/>
                        </a:lnTo>
                        <a:lnTo>
                          <a:pt x="38" y="26"/>
                        </a:lnTo>
                        <a:lnTo>
                          <a:pt x="32" y="30"/>
                        </a:lnTo>
                        <a:lnTo>
                          <a:pt x="16" y="30"/>
                        </a:lnTo>
                        <a:lnTo>
                          <a:pt x="16" y="30"/>
                        </a:lnTo>
                        <a:lnTo>
                          <a:pt x="10" y="32"/>
                        </a:lnTo>
                        <a:lnTo>
                          <a:pt x="6" y="34"/>
                        </a:lnTo>
                        <a:lnTo>
                          <a:pt x="2" y="40"/>
                        </a:lnTo>
                        <a:lnTo>
                          <a:pt x="0" y="44"/>
                        </a:lnTo>
                        <a:lnTo>
                          <a:pt x="0" y="238"/>
                        </a:lnTo>
                        <a:lnTo>
                          <a:pt x="0" y="238"/>
                        </a:lnTo>
                        <a:lnTo>
                          <a:pt x="2" y="242"/>
                        </a:lnTo>
                        <a:lnTo>
                          <a:pt x="6" y="248"/>
                        </a:lnTo>
                        <a:lnTo>
                          <a:pt x="10" y="250"/>
                        </a:lnTo>
                        <a:lnTo>
                          <a:pt x="16" y="252"/>
                        </a:lnTo>
                        <a:lnTo>
                          <a:pt x="28" y="252"/>
                        </a:lnTo>
                        <a:close/>
                        <a:moveTo>
                          <a:pt x="44" y="42"/>
                        </a:moveTo>
                        <a:lnTo>
                          <a:pt x="44" y="42"/>
                        </a:lnTo>
                        <a:lnTo>
                          <a:pt x="50" y="38"/>
                        </a:lnTo>
                        <a:lnTo>
                          <a:pt x="60" y="36"/>
                        </a:lnTo>
                        <a:lnTo>
                          <a:pt x="72" y="36"/>
                        </a:lnTo>
                        <a:lnTo>
                          <a:pt x="78" y="36"/>
                        </a:lnTo>
                        <a:lnTo>
                          <a:pt x="78" y="28"/>
                        </a:lnTo>
                        <a:lnTo>
                          <a:pt x="78" y="28"/>
                        </a:lnTo>
                        <a:lnTo>
                          <a:pt x="80" y="28"/>
                        </a:lnTo>
                        <a:lnTo>
                          <a:pt x="80" y="28"/>
                        </a:lnTo>
                        <a:lnTo>
                          <a:pt x="82" y="22"/>
                        </a:lnTo>
                        <a:lnTo>
                          <a:pt x="86" y="18"/>
                        </a:lnTo>
                        <a:lnTo>
                          <a:pt x="86" y="18"/>
                        </a:lnTo>
                        <a:lnTo>
                          <a:pt x="94" y="16"/>
                        </a:lnTo>
                        <a:lnTo>
                          <a:pt x="94" y="16"/>
                        </a:lnTo>
                        <a:lnTo>
                          <a:pt x="102" y="18"/>
                        </a:lnTo>
                        <a:lnTo>
                          <a:pt x="102" y="18"/>
                        </a:lnTo>
                        <a:lnTo>
                          <a:pt x="108" y="22"/>
                        </a:lnTo>
                        <a:lnTo>
                          <a:pt x="110" y="28"/>
                        </a:lnTo>
                        <a:lnTo>
                          <a:pt x="110" y="28"/>
                        </a:lnTo>
                        <a:lnTo>
                          <a:pt x="110" y="28"/>
                        </a:lnTo>
                        <a:lnTo>
                          <a:pt x="110" y="36"/>
                        </a:lnTo>
                        <a:lnTo>
                          <a:pt x="118" y="36"/>
                        </a:lnTo>
                        <a:lnTo>
                          <a:pt x="128" y="36"/>
                        </a:lnTo>
                        <a:lnTo>
                          <a:pt x="128" y="36"/>
                        </a:lnTo>
                        <a:lnTo>
                          <a:pt x="138" y="38"/>
                        </a:lnTo>
                        <a:lnTo>
                          <a:pt x="144" y="42"/>
                        </a:lnTo>
                        <a:lnTo>
                          <a:pt x="144" y="42"/>
                        </a:lnTo>
                        <a:lnTo>
                          <a:pt x="146" y="46"/>
                        </a:lnTo>
                        <a:lnTo>
                          <a:pt x="96" y="46"/>
                        </a:lnTo>
                        <a:lnTo>
                          <a:pt x="94" y="46"/>
                        </a:lnTo>
                        <a:lnTo>
                          <a:pt x="92" y="46"/>
                        </a:lnTo>
                        <a:lnTo>
                          <a:pt x="42" y="46"/>
                        </a:lnTo>
                        <a:lnTo>
                          <a:pt x="42" y="46"/>
                        </a:lnTo>
                        <a:lnTo>
                          <a:pt x="44" y="42"/>
                        </a:lnTo>
                        <a:lnTo>
                          <a:pt x="44" y="42"/>
                        </a:lnTo>
                        <a:close/>
                        <a:moveTo>
                          <a:pt x="18" y="44"/>
                        </a:moveTo>
                        <a:lnTo>
                          <a:pt x="18" y="44"/>
                        </a:lnTo>
                        <a:lnTo>
                          <a:pt x="26" y="44"/>
                        </a:lnTo>
                        <a:lnTo>
                          <a:pt x="26" y="44"/>
                        </a:lnTo>
                        <a:lnTo>
                          <a:pt x="26" y="50"/>
                        </a:lnTo>
                        <a:lnTo>
                          <a:pt x="26" y="54"/>
                        </a:lnTo>
                        <a:lnTo>
                          <a:pt x="26" y="62"/>
                        </a:lnTo>
                        <a:lnTo>
                          <a:pt x="34" y="62"/>
                        </a:lnTo>
                        <a:lnTo>
                          <a:pt x="92" y="62"/>
                        </a:lnTo>
                        <a:lnTo>
                          <a:pt x="94" y="62"/>
                        </a:lnTo>
                        <a:lnTo>
                          <a:pt x="96" y="62"/>
                        </a:lnTo>
                        <a:lnTo>
                          <a:pt x="156" y="62"/>
                        </a:lnTo>
                        <a:lnTo>
                          <a:pt x="162" y="62"/>
                        </a:lnTo>
                        <a:lnTo>
                          <a:pt x="164" y="54"/>
                        </a:lnTo>
                        <a:lnTo>
                          <a:pt x="164" y="54"/>
                        </a:lnTo>
                        <a:lnTo>
                          <a:pt x="164" y="50"/>
                        </a:lnTo>
                        <a:lnTo>
                          <a:pt x="162" y="44"/>
                        </a:lnTo>
                        <a:lnTo>
                          <a:pt x="162" y="44"/>
                        </a:lnTo>
                        <a:lnTo>
                          <a:pt x="170" y="44"/>
                        </a:lnTo>
                        <a:lnTo>
                          <a:pt x="170" y="44"/>
                        </a:lnTo>
                        <a:lnTo>
                          <a:pt x="170" y="238"/>
                        </a:lnTo>
                        <a:lnTo>
                          <a:pt x="170" y="238"/>
                        </a:lnTo>
                        <a:lnTo>
                          <a:pt x="94" y="238"/>
                        </a:lnTo>
                        <a:lnTo>
                          <a:pt x="94" y="238"/>
                        </a:lnTo>
                        <a:lnTo>
                          <a:pt x="18" y="238"/>
                        </a:lnTo>
                        <a:lnTo>
                          <a:pt x="18" y="238"/>
                        </a:lnTo>
                        <a:lnTo>
                          <a:pt x="18" y="44"/>
                        </a:lnTo>
                        <a:lnTo>
                          <a:pt x="18" y="4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499" name="Freeform 91"/>
                  <p:cNvSpPr>
                    <a:spLocks/>
                  </p:cNvSpPr>
                  <p:nvPr/>
                </p:nvSpPr>
                <p:spPr bwMode="auto">
                  <a:xfrm>
                    <a:off x="6735840" y="2868334"/>
                    <a:ext cx="59709" cy="52245"/>
                  </a:xfrm>
                  <a:custGeom>
                    <a:avLst/>
                    <a:gdLst>
                      <a:gd name="T0" fmla="*/ 16 w 16"/>
                      <a:gd name="T1" fmla="*/ 6 h 14"/>
                      <a:gd name="T2" fmla="*/ 16 w 16"/>
                      <a:gd name="T3" fmla="*/ 6 h 14"/>
                      <a:gd name="T4" fmla="*/ 16 w 16"/>
                      <a:gd name="T5" fmla="*/ 4 h 14"/>
                      <a:gd name="T6" fmla="*/ 14 w 16"/>
                      <a:gd name="T7" fmla="*/ 2 h 14"/>
                      <a:gd name="T8" fmla="*/ 10 w 16"/>
                      <a:gd name="T9" fmla="*/ 0 h 14"/>
                      <a:gd name="T10" fmla="*/ 8 w 16"/>
                      <a:gd name="T11" fmla="*/ 0 h 14"/>
                      <a:gd name="T12" fmla="*/ 8 w 16"/>
                      <a:gd name="T13" fmla="*/ 0 h 14"/>
                      <a:gd name="T14" fmla="*/ 6 w 16"/>
                      <a:gd name="T15" fmla="*/ 0 h 14"/>
                      <a:gd name="T16" fmla="*/ 2 w 16"/>
                      <a:gd name="T17" fmla="*/ 2 h 14"/>
                      <a:gd name="T18" fmla="*/ 0 w 16"/>
                      <a:gd name="T19" fmla="*/ 4 h 14"/>
                      <a:gd name="T20" fmla="*/ 0 w 16"/>
                      <a:gd name="T21" fmla="*/ 6 h 14"/>
                      <a:gd name="T22" fmla="*/ 0 w 16"/>
                      <a:gd name="T23" fmla="*/ 6 h 14"/>
                      <a:gd name="T24" fmla="*/ 0 w 16"/>
                      <a:gd name="T25" fmla="*/ 10 h 14"/>
                      <a:gd name="T26" fmla="*/ 2 w 16"/>
                      <a:gd name="T27" fmla="*/ 12 h 14"/>
                      <a:gd name="T28" fmla="*/ 6 w 16"/>
                      <a:gd name="T29" fmla="*/ 14 h 14"/>
                      <a:gd name="T30" fmla="*/ 8 w 16"/>
                      <a:gd name="T31" fmla="*/ 14 h 14"/>
                      <a:gd name="T32" fmla="*/ 8 w 16"/>
                      <a:gd name="T33" fmla="*/ 14 h 14"/>
                      <a:gd name="T34" fmla="*/ 10 w 16"/>
                      <a:gd name="T35" fmla="*/ 14 h 14"/>
                      <a:gd name="T36" fmla="*/ 14 w 16"/>
                      <a:gd name="T37" fmla="*/ 12 h 14"/>
                      <a:gd name="T38" fmla="*/ 16 w 16"/>
                      <a:gd name="T39" fmla="*/ 10 h 14"/>
                      <a:gd name="T40" fmla="*/ 16 w 16"/>
                      <a:gd name="T41" fmla="*/ 6 h 14"/>
                      <a:gd name="T42" fmla="*/ 16 w 16"/>
                      <a:gd name="T43" fmla="*/ 6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</a:cxnLst>
                    <a:rect l="0" t="0" r="r" b="b"/>
                    <a:pathLst>
                      <a:path w="16" h="14">
                        <a:moveTo>
                          <a:pt x="16" y="6"/>
                        </a:moveTo>
                        <a:lnTo>
                          <a:pt x="16" y="6"/>
                        </a:lnTo>
                        <a:lnTo>
                          <a:pt x="16" y="4"/>
                        </a:lnTo>
                        <a:lnTo>
                          <a:pt x="14" y="2"/>
                        </a:lnTo>
                        <a:lnTo>
                          <a:pt x="10" y="0"/>
                        </a:lnTo>
                        <a:lnTo>
                          <a:pt x="8" y="0"/>
                        </a:lnTo>
                        <a:lnTo>
                          <a:pt x="8" y="0"/>
                        </a:lnTo>
                        <a:lnTo>
                          <a:pt x="6" y="0"/>
                        </a:lnTo>
                        <a:lnTo>
                          <a:pt x="2" y="2"/>
                        </a:lnTo>
                        <a:lnTo>
                          <a:pt x="0" y="4"/>
                        </a:lnTo>
                        <a:lnTo>
                          <a:pt x="0" y="6"/>
                        </a:lnTo>
                        <a:lnTo>
                          <a:pt x="0" y="6"/>
                        </a:lnTo>
                        <a:lnTo>
                          <a:pt x="0" y="10"/>
                        </a:lnTo>
                        <a:lnTo>
                          <a:pt x="2" y="12"/>
                        </a:lnTo>
                        <a:lnTo>
                          <a:pt x="6" y="14"/>
                        </a:lnTo>
                        <a:lnTo>
                          <a:pt x="8" y="14"/>
                        </a:lnTo>
                        <a:lnTo>
                          <a:pt x="8" y="14"/>
                        </a:lnTo>
                        <a:lnTo>
                          <a:pt x="10" y="14"/>
                        </a:lnTo>
                        <a:lnTo>
                          <a:pt x="14" y="12"/>
                        </a:lnTo>
                        <a:lnTo>
                          <a:pt x="16" y="10"/>
                        </a:lnTo>
                        <a:lnTo>
                          <a:pt x="16" y="6"/>
                        </a:lnTo>
                        <a:lnTo>
                          <a:pt x="16" y="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500" name="Freeform 92"/>
                  <p:cNvSpPr>
                    <a:spLocks/>
                  </p:cNvSpPr>
                  <p:nvPr/>
                </p:nvSpPr>
                <p:spPr bwMode="auto">
                  <a:xfrm>
                    <a:off x="6676131" y="3092243"/>
                    <a:ext cx="291081" cy="52245"/>
                  </a:xfrm>
                  <a:custGeom>
                    <a:avLst/>
                    <a:gdLst>
                      <a:gd name="T0" fmla="*/ 2 w 78"/>
                      <a:gd name="T1" fmla="*/ 14 h 14"/>
                      <a:gd name="T2" fmla="*/ 76 w 78"/>
                      <a:gd name="T3" fmla="*/ 14 h 14"/>
                      <a:gd name="T4" fmla="*/ 76 w 78"/>
                      <a:gd name="T5" fmla="*/ 14 h 14"/>
                      <a:gd name="T6" fmla="*/ 78 w 78"/>
                      <a:gd name="T7" fmla="*/ 14 h 14"/>
                      <a:gd name="T8" fmla="*/ 78 w 78"/>
                      <a:gd name="T9" fmla="*/ 12 h 14"/>
                      <a:gd name="T10" fmla="*/ 78 w 78"/>
                      <a:gd name="T11" fmla="*/ 2 h 14"/>
                      <a:gd name="T12" fmla="*/ 78 w 78"/>
                      <a:gd name="T13" fmla="*/ 2 h 14"/>
                      <a:gd name="T14" fmla="*/ 78 w 78"/>
                      <a:gd name="T15" fmla="*/ 0 h 14"/>
                      <a:gd name="T16" fmla="*/ 76 w 78"/>
                      <a:gd name="T17" fmla="*/ 0 h 14"/>
                      <a:gd name="T18" fmla="*/ 2 w 78"/>
                      <a:gd name="T19" fmla="*/ 0 h 14"/>
                      <a:gd name="T20" fmla="*/ 2 w 78"/>
                      <a:gd name="T21" fmla="*/ 0 h 14"/>
                      <a:gd name="T22" fmla="*/ 0 w 78"/>
                      <a:gd name="T23" fmla="*/ 0 h 14"/>
                      <a:gd name="T24" fmla="*/ 0 w 78"/>
                      <a:gd name="T25" fmla="*/ 2 h 14"/>
                      <a:gd name="T26" fmla="*/ 0 w 78"/>
                      <a:gd name="T27" fmla="*/ 12 h 14"/>
                      <a:gd name="T28" fmla="*/ 0 w 78"/>
                      <a:gd name="T29" fmla="*/ 12 h 14"/>
                      <a:gd name="T30" fmla="*/ 0 w 78"/>
                      <a:gd name="T31" fmla="*/ 14 h 14"/>
                      <a:gd name="T32" fmla="*/ 2 w 78"/>
                      <a:gd name="T33" fmla="*/ 14 h 14"/>
                      <a:gd name="T34" fmla="*/ 2 w 78"/>
                      <a:gd name="T35" fmla="*/ 14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78" h="14">
                        <a:moveTo>
                          <a:pt x="2" y="14"/>
                        </a:moveTo>
                        <a:lnTo>
                          <a:pt x="76" y="14"/>
                        </a:lnTo>
                        <a:lnTo>
                          <a:pt x="76" y="14"/>
                        </a:lnTo>
                        <a:lnTo>
                          <a:pt x="78" y="14"/>
                        </a:lnTo>
                        <a:lnTo>
                          <a:pt x="78" y="12"/>
                        </a:lnTo>
                        <a:lnTo>
                          <a:pt x="78" y="2"/>
                        </a:lnTo>
                        <a:lnTo>
                          <a:pt x="78" y="2"/>
                        </a:lnTo>
                        <a:lnTo>
                          <a:pt x="78" y="0"/>
                        </a:lnTo>
                        <a:lnTo>
                          <a:pt x="76" y="0"/>
                        </a:ln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0"/>
                        </a:lnTo>
                        <a:lnTo>
                          <a:pt x="0" y="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0" y="14"/>
                        </a:lnTo>
                        <a:lnTo>
                          <a:pt x="2" y="14"/>
                        </a:lnTo>
                        <a:lnTo>
                          <a:pt x="2" y="1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501" name="Freeform 93"/>
                  <p:cNvSpPr>
                    <a:spLocks/>
                  </p:cNvSpPr>
                  <p:nvPr/>
                </p:nvSpPr>
                <p:spPr bwMode="auto">
                  <a:xfrm>
                    <a:off x="6564177" y="3092243"/>
                    <a:ext cx="52245" cy="52245"/>
                  </a:xfrm>
                  <a:custGeom>
                    <a:avLst/>
                    <a:gdLst>
                      <a:gd name="T0" fmla="*/ 12 w 14"/>
                      <a:gd name="T1" fmla="*/ 0 h 14"/>
                      <a:gd name="T2" fmla="*/ 2 w 14"/>
                      <a:gd name="T3" fmla="*/ 0 h 14"/>
                      <a:gd name="T4" fmla="*/ 2 w 14"/>
                      <a:gd name="T5" fmla="*/ 0 h 14"/>
                      <a:gd name="T6" fmla="*/ 0 w 14"/>
                      <a:gd name="T7" fmla="*/ 0 h 14"/>
                      <a:gd name="T8" fmla="*/ 0 w 14"/>
                      <a:gd name="T9" fmla="*/ 2 h 14"/>
                      <a:gd name="T10" fmla="*/ 0 w 14"/>
                      <a:gd name="T11" fmla="*/ 12 h 14"/>
                      <a:gd name="T12" fmla="*/ 0 w 14"/>
                      <a:gd name="T13" fmla="*/ 12 h 14"/>
                      <a:gd name="T14" fmla="*/ 0 w 14"/>
                      <a:gd name="T15" fmla="*/ 14 h 14"/>
                      <a:gd name="T16" fmla="*/ 2 w 14"/>
                      <a:gd name="T17" fmla="*/ 14 h 14"/>
                      <a:gd name="T18" fmla="*/ 12 w 14"/>
                      <a:gd name="T19" fmla="*/ 14 h 14"/>
                      <a:gd name="T20" fmla="*/ 12 w 14"/>
                      <a:gd name="T21" fmla="*/ 14 h 14"/>
                      <a:gd name="T22" fmla="*/ 14 w 14"/>
                      <a:gd name="T23" fmla="*/ 14 h 14"/>
                      <a:gd name="T24" fmla="*/ 14 w 14"/>
                      <a:gd name="T25" fmla="*/ 12 h 14"/>
                      <a:gd name="T26" fmla="*/ 14 w 14"/>
                      <a:gd name="T27" fmla="*/ 2 h 14"/>
                      <a:gd name="T28" fmla="*/ 14 w 14"/>
                      <a:gd name="T29" fmla="*/ 2 h 14"/>
                      <a:gd name="T30" fmla="*/ 14 w 14"/>
                      <a:gd name="T31" fmla="*/ 0 h 14"/>
                      <a:gd name="T32" fmla="*/ 12 w 14"/>
                      <a:gd name="T33" fmla="*/ 0 h 14"/>
                      <a:gd name="T34" fmla="*/ 12 w 14"/>
                      <a:gd name="T35" fmla="*/ 0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14" h="14">
                        <a:moveTo>
                          <a:pt x="12" y="0"/>
                        </a:move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0"/>
                        </a:lnTo>
                        <a:lnTo>
                          <a:pt x="0" y="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0" y="14"/>
                        </a:lnTo>
                        <a:lnTo>
                          <a:pt x="2" y="14"/>
                        </a:lnTo>
                        <a:lnTo>
                          <a:pt x="12" y="14"/>
                        </a:lnTo>
                        <a:lnTo>
                          <a:pt x="12" y="14"/>
                        </a:lnTo>
                        <a:lnTo>
                          <a:pt x="14" y="14"/>
                        </a:lnTo>
                        <a:lnTo>
                          <a:pt x="14" y="12"/>
                        </a:lnTo>
                        <a:lnTo>
                          <a:pt x="14" y="2"/>
                        </a:lnTo>
                        <a:lnTo>
                          <a:pt x="14" y="2"/>
                        </a:lnTo>
                        <a:lnTo>
                          <a:pt x="14" y="0"/>
                        </a:lnTo>
                        <a:lnTo>
                          <a:pt x="12" y="0"/>
                        </a:lnTo>
                        <a:lnTo>
                          <a:pt x="12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502" name="Freeform 94"/>
                  <p:cNvSpPr>
                    <a:spLocks/>
                  </p:cNvSpPr>
                  <p:nvPr/>
                </p:nvSpPr>
                <p:spPr bwMode="auto">
                  <a:xfrm>
                    <a:off x="6676131" y="3226588"/>
                    <a:ext cx="291081" cy="52245"/>
                  </a:xfrm>
                  <a:custGeom>
                    <a:avLst/>
                    <a:gdLst>
                      <a:gd name="T0" fmla="*/ 2 w 78"/>
                      <a:gd name="T1" fmla="*/ 14 h 14"/>
                      <a:gd name="T2" fmla="*/ 76 w 78"/>
                      <a:gd name="T3" fmla="*/ 14 h 14"/>
                      <a:gd name="T4" fmla="*/ 76 w 78"/>
                      <a:gd name="T5" fmla="*/ 14 h 14"/>
                      <a:gd name="T6" fmla="*/ 78 w 78"/>
                      <a:gd name="T7" fmla="*/ 14 h 14"/>
                      <a:gd name="T8" fmla="*/ 78 w 78"/>
                      <a:gd name="T9" fmla="*/ 12 h 14"/>
                      <a:gd name="T10" fmla="*/ 78 w 78"/>
                      <a:gd name="T11" fmla="*/ 2 h 14"/>
                      <a:gd name="T12" fmla="*/ 78 w 78"/>
                      <a:gd name="T13" fmla="*/ 2 h 14"/>
                      <a:gd name="T14" fmla="*/ 78 w 78"/>
                      <a:gd name="T15" fmla="*/ 2 h 14"/>
                      <a:gd name="T16" fmla="*/ 76 w 78"/>
                      <a:gd name="T17" fmla="*/ 0 h 14"/>
                      <a:gd name="T18" fmla="*/ 2 w 78"/>
                      <a:gd name="T19" fmla="*/ 0 h 14"/>
                      <a:gd name="T20" fmla="*/ 2 w 78"/>
                      <a:gd name="T21" fmla="*/ 0 h 14"/>
                      <a:gd name="T22" fmla="*/ 0 w 78"/>
                      <a:gd name="T23" fmla="*/ 2 h 14"/>
                      <a:gd name="T24" fmla="*/ 0 w 78"/>
                      <a:gd name="T25" fmla="*/ 2 h 14"/>
                      <a:gd name="T26" fmla="*/ 0 w 78"/>
                      <a:gd name="T27" fmla="*/ 12 h 14"/>
                      <a:gd name="T28" fmla="*/ 0 w 78"/>
                      <a:gd name="T29" fmla="*/ 12 h 14"/>
                      <a:gd name="T30" fmla="*/ 0 w 78"/>
                      <a:gd name="T31" fmla="*/ 14 h 14"/>
                      <a:gd name="T32" fmla="*/ 2 w 78"/>
                      <a:gd name="T33" fmla="*/ 14 h 14"/>
                      <a:gd name="T34" fmla="*/ 2 w 78"/>
                      <a:gd name="T35" fmla="*/ 14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78" h="14">
                        <a:moveTo>
                          <a:pt x="2" y="14"/>
                        </a:moveTo>
                        <a:lnTo>
                          <a:pt x="76" y="14"/>
                        </a:lnTo>
                        <a:lnTo>
                          <a:pt x="76" y="14"/>
                        </a:lnTo>
                        <a:lnTo>
                          <a:pt x="78" y="14"/>
                        </a:lnTo>
                        <a:lnTo>
                          <a:pt x="78" y="12"/>
                        </a:lnTo>
                        <a:lnTo>
                          <a:pt x="78" y="2"/>
                        </a:lnTo>
                        <a:lnTo>
                          <a:pt x="78" y="2"/>
                        </a:lnTo>
                        <a:lnTo>
                          <a:pt x="78" y="2"/>
                        </a:lnTo>
                        <a:lnTo>
                          <a:pt x="76" y="0"/>
                        </a:ln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2"/>
                        </a:lnTo>
                        <a:lnTo>
                          <a:pt x="0" y="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0" y="14"/>
                        </a:lnTo>
                        <a:lnTo>
                          <a:pt x="2" y="14"/>
                        </a:lnTo>
                        <a:lnTo>
                          <a:pt x="2" y="1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503" name="Freeform 95"/>
                  <p:cNvSpPr>
                    <a:spLocks/>
                  </p:cNvSpPr>
                  <p:nvPr/>
                </p:nvSpPr>
                <p:spPr bwMode="auto">
                  <a:xfrm>
                    <a:off x="6564177" y="3226588"/>
                    <a:ext cx="52245" cy="52245"/>
                  </a:xfrm>
                  <a:custGeom>
                    <a:avLst/>
                    <a:gdLst>
                      <a:gd name="T0" fmla="*/ 12 w 14"/>
                      <a:gd name="T1" fmla="*/ 0 h 14"/>
                      <a:gd name="T2" fmla="*/ 2 w 14"/>
                      <a:gd name="T3" fmla="*/ 0 h 14"/>
                      <a:gd name="T4" fmla="*/ 2 w 14"/>
                      <a:gd name="T5" fmla="*/ 0 h 14"/>
                      <a:gd name="T6" fmla="*/ 0 w 14"/>
                      <a:gd name="T7" fmla="*/ 2 h 14"/>
                      <a:gd name="T8" fmla="*/ 0 w 14"/>
                      <a:gd name="T9" fmla="*/ 2 h 14"/>
                      <a:gd name="T10" fmla="*/ 0 w 14"/>
                      <a:gd name="T11" fmla="*/ 12 h 14"/>
                      <a:gd name="T12" fmla="*/ 0 w 14"/>
                      <a:gd name="T13" fmla="*/ 12 h 14"/>
                      <a:gd name="T14" fmla="*/ 0 w 14"/>
                      <a:gd name="T15" fmla="*/ 14 h 14"/>
                      <a:gd name="T16" fmla="*/ 2 w 14"/>
                      <a:gd name="T17" fmla="*/ 14 h 14"/>
                      <a:gd name="T18" fmla="*/ 12 w 14"/>
                      <a:gd name="T19" fmla="*/ 14 h 14"/>
                      <a:gd name="T20" fmla="*/ 12 w 14"/>
                      <a:gd name="T21" fmla="*/ 14 h 14"/>
                      <a:gd name="T22" fmla="*/ 14 w 14"/>
                      <a:gd name="T23" fmla="*/ 14 h 14"/>
                      <a:gd name="T24" fmla="*/ 14 w 14"/>
                      <a:gd name="T25" fmla="*/ 12 h 14"/>
                      <a:gd name="T26" fmla="*/ 14 w 14"/>
                      <a:gd name="T27" fmla="*/ 2 h 14"/>
                      <a:gd name="T28" fmla="*/ 14 w 14"/>
                      <a:gd name="T29" fmla="*/ 2 h 14"/>
                      <a:gd name="T30" fmla="*/ 14 w 14"/>
                      <a:gd name="T31" fmla="*/ 2 h 14"/>
                      <a:gd name="T32" fmla="*/ 12 w 14"/>
                      <a:gd name="T33" fmla="*/ 0 h 14"/>
                      <a:gd name="T34" fmla="*/ 12 w 14"/>
                      <a:gd name="T35" fmla="*/ 0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14" h="14">
                        <a:moveTo>
                          <a:pt x="12" y="0"/>
                        </a:move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2"/>
                        </a:lnTo>
                        <a:lnTo>
                          <a:pt x="0" y="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0" y="14"/>
                        </a:lnTo>
                        <a:lnTo>
                          <a:pt x="2" y="14"/>
                        </a:lnTo>
                        <a:lnTo>
                          <a:pt x="12" y="14"/>
                        </a:lnTo>
                        <a:lnTo>
                          <a:pt x="12" y="14"/>
                        </a:lnTo>
                        <a:lnTo>
                          <a:pt x="14" y="14"/>
                        </a:lnTo>
                        <a:lnTo>
                          <a:pt x="14" y="12"/>
                        </a:lnTo>
                        <a:lnTo>
                          <a:pt x="14" y="2"/>
                        </a:lnTo>
                        <a:lnTo>
                          <a:pt x="14" y="2"/>
                        </a:lnTo>
                        <a:lnTo>
                          <a:pt x="14" y="2"/>
                        </a:lnTo>
                        <a:lnTo>
                          <a:pt x="12" y="0"/>
                        </a:lnTo>
                        <a:lnTo>
                          <a:pt x="12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504" name="Freeform 96"/>
                  <p:cNvSpPr>
                    <a:spLocks/>
                  </p:cNvSpPr>
                  <p:nvPr/>
                </p:nvSpPr>
                <p:spPr bwMode="auto">
                  <a:xfrm>
                    <a:off x="6676131" y="3360933"/>
                    <a:ext cx="291081" cy="59709"/>
                  </a:xfrm>
                  <a:custGeom>
                    <a:avLst/>
                    <a:gdLst>
                      <a:gd name="T0" fmla="*/ 2 w 78"/>
                      <a:gd name="T1" fmla="*/ 16 h 16"/>
                      <a:gd name="T2" fmla="*/ 76 w 78"/>
                      <a:gd name="T3" fmla="*/ 16 h 16"/>
                      <a:gd name="T4" fmla="*/ 76 w 78"/>
                      <a:gd name="T5" fmla="*/ 16 h 16"/>
                      <a:gd name="T6" fmla="*/ 78 w 78"/>
                      <a:gd name="T7" fmla="*/ 14 h 16"/>
                      <a:gd name="T8" fmla="*/ 78 w 78"/>
                      <a:gd name="T9" fmla="*/ 14 h 16"/>
                      <a:gd name="T10" fmla="*/ 78 w 78"/>
                      <a:gd name="T11" fmla="*/ 4 h 16"/>
                      <a:gd name="T12" fmla="*/ 78 w 78"/>
                      <a:gd name="T13" fmla="*/ 4 h 16"/>
                      <a:gd name="T14" fmla="*/ 78 w 78"/>
                      <a:gd name="T15" fmla="*/ 2 h 16"/>
                      <a:gd name="T16" fmla="*/ 76 w 78"/>
                      <a:gd name="T17" fmla="*/ 0 h 16"/>
                      <a:gd name="T18" fmla="*/ 2 w 78"/>
                      <a:gd name="T19" fmla="*/ 0 h 16"/>
                      <a:gd name="T20" fmla="*/ 2 w 78"/>
                      <a:gd name="T21" fmla="*/ 0 h 16"/>
                      <a:gd name="T22" fmla="*/ 0 w 78"/>
                      <a:gd name="T23" fmla="*/ 2 h 16"/>
                      <a:gd name="T24" fmla="*/ 0 w 78"/>
                      <a:gd name="T25" fmla="*/ 4 h 16"/>
                      <a:gd name="T26" fmla="*/ 0 w 78"/>
                      <a:gd name="T27" fmla="*/ 14 h 16"/>
                      <a:gd name="T28" fmla="*/ 0 w 78"/>
                      <a:gd name="T29" fmla="*/ 14 h 16"/>
                      <a:gd name="T30" fmla="*/ 0 w 78"/>
                      <a:gd name="T31" fmla="*/ 14 h 16"/>
                      <a:gd name="T32" fmla="*/ 2 w 78"/>
                      <a:gd name="T33" fmla="*/ 16 h 16"/>
                      <a:gd name="T34" fmla="*/ 2 w 78"/>
                      <a:gd name="T35" fmla="*/ 16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78" h="16">
                        <a:moveTo>
                          <a:pt x="2" y="16"/>
                        </a:moveTo>
                        <a:lnTo>
                          <a:pt x="76" y="16"/>
                        </a:lnTo>
                        <a:lnTo>
                          <a:pt x="76" y="16"/>
                        </a:lnTo>
                        <a:lnTo>
                          <a:pt x="78" y="14"/>
                        </a:lnTo>
                        <a:lnTo>
                          <a:pt x="78" y="14"/>
                        </a:lnTo>
                        <a:lnTo>
                          <a:pt x="78" y="4"/>
                        </a:lnTo>
                        <a:lnTo>
                          <a:pt x="78" y="4"/>
                        </a:lnTo>
                        <a:lnTo>
                          <a:pt x="78" y="2"/>
                        </a:lnTo>
                        <a:lnTo>
                          <a:pt x="76" y="0"/>
                        </a:ln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2"/>
                        </a:lnTo>
                        <a:lnTo>
                          <a:pt x="0" y="4"/>
                        </a:lnTo>
                        <a:lnTo>
                          <a:pt x="0" y="14"/>
                        </a:lnTo>
                        <a:lnTo>
                          <a:pt x="0" y="14"/>
                        </a:lnTo>
                        <a:lnTo>
                          <a:pt x="0" y="14"/>
                        </a:lnTo>
                        <a:lnTo>
                          <a:pt x="2" y="16"/>
                        </a:lnTo>
                        <a:lnTo>
                          <a:pt x="2" y="1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505" name="Freeform 97"/>
                  <p:cNvSpPr>
                    <a:spLocks/>
                  </p:cNvSpPr>
                  <p:nvPr/>
                </p:nvSpPr>
                <p:spPr bwMode="auto">
                  <a:xfrm>
                    <a:off x="6564177" y="3360933"/>
                    <a:ext cx="52245" cy="59709"/>
                  </a:xfrm>
                  <a:custGeom>
                    <a:avLst/>
                    <a:gdLst>
                      <a:gd name="T0" fmla="*/ 12 w 14"/>
                      <a:gd name="T1" fmla="*/ 0 h 16"/>
                      <a:gd name="T2" fmla="*/ 2 w 14"/>
                      <a:gd name="T3" fmla="*/ 0 h 16"/>
                      <a:gd name="T4" fmla="*/ 2 w 14"/>
                      <a:gd name="T5" fmla="*/ 0 h 16"/>
                      <a:gd name="T6" fmla="*/ 0 w 14"/>
                      <a:gd name="T7" fmla="*/ 2 h 16"/>
                      <a:gd name="T8" fmla="*/ 0 w 14"/>
                      <a:gd name="T9" fmla="*/ 4 h 16"/>
                      <a:gd name="T10" fmla="*/ 0 w 14"/>
                      <a:gd name="T11" fmla="*/ 14 h 16"/>
                      <a:gd name="T12" fmla="*/ 0 w 14"/>
                      <a:gd name="T13" fmla="*/ 14 h 16"/>
                      <a:gd name="T14" fmla="*/ 0 w 14"/>
                      <a:gd name="T15" fmla="*/ 14 h 16"/>
                      <a:gd name="T16" fmla="*/ 2 w 14"/>
                      <a:gd name="T17" fmla="*/ 16 h 16"/>
                      <a:gd name="T18" fmla="*/ 12 w 14"/>
                      <a:gd name="T19" fmla="*/ 16 h 16"/>
                      <a:gd name="T20" fmla="*/ 12 w 14"/>
                      <a:gd name="T21" fmla="*/ 16 h 16"/>
                      <a:gd name="T22" fmla="*/ 14 w 14"/>
                      <a:gd name="T23" fmla="*/ 14 h 16"/>
                      <a:gd name="T24" fmla="*/ 14 w 14"/>
                      <a:gd name="T25" fmla="*/ 14 h 16"/>
                      <a:gd name="T26" fmla="*/ 14 w 14"/>
                      <a:gd name="T27" fmla="*/ 4 h 16"/>
                      <a:gd name="T28" fmla="*/ 14 w 14"/>
                      <a:gd name="T29" fmla="*/ 4 h 16"/>
                      <a:gd name="T30" fmla="*/ 14 w 14"/>
                      <a:gd name="T31" fmla="*/ 2 h 16"/>
                      <a:gd name="T32" fmla="*/ 12 w 14"/>
                      <a:gd name="T33" fmla="*/ 0 h 16"/>
                      <a:gd name="T34" fmla="*/ 12 w 14"/>
                      <a:gd name="T35" fmla="*/ 0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14" h="16">
                        <a:moveTo>
                          <a:pt x="12" y="0"/>
                        </a:move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2"/>
                        </a:lnTo>
                        <a:lnTo>
                          <a:pt x="0" y="4"/>
                        </a:lnTo>
                        <a:lnTo>
                          <a:pt x="0" y="14"/>
                        </a:lnTo>
                        <a:lnTo>
                          <a:pt x="0" y="14"/>
                        </a:lnTo>
                        <a:lnTo>
                          <a:pt x="0" y="14"/>
                        </a:lnTo>
                        <a:lnTo>
                          <a:pt x="2" y="16"/>
                        </a:lnTo>
                        <a:lnTo>
                          <a:pt x="12" y="16"/>
                        </a:lnTo>
                        <a:lnTo>
                          <a:pt x="12" y="16"/>
                        </a:lnTo>
                        <a:lnTo>
                          <a:pt x="14" y="14"/>
                        </a:lnTo>
                        <a:lnTo>
                          <a:pt x="14" y="14"/>
                        </a:lnTo>
                        <a:lnTo>
                          <a:pt x="14" y="4"/>
                        </a:lnTo>
                        <a:lnTo>
                          <a:pt x="14" y="4"/>
                        </a:lnTo>
                        <a:lnTo>
                          <a:pt x="14" y="2"/>
                        </a:lnTo>
                        <a:lnTo>
                          <a:pt x="12" y="0"/>
                        </a:lnTo>
                        <a:lnTo>
                          <a:pt x="12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506" name="Freeform 98"/>
                  <p:cNvSpPr>
                    <a:spLocks/>
                  </p:cNvSpPr>
                  <p:nvPr/>
                </p:nvSpPr>
                <p:spPr bwMode="auto">
                  <a:xfrm>
                    <a:off x="6676131" y="3502741"/>
                    <a:ext cx="186590" cy="52245"/>
                  </a:xfrm>
                  <a:custGeom>
                    <a:avLst/>
                    <a:gdLst>
                      <a:gd name="T0" fmla="*/ 50 w 50"/>
                      <a:gd name="T1" fmla="*/ 12 h 14"/>
                      <a:gd name="T2" fmla="*/ 50 w 50"/>
                      <a:gd name="T3" fmla="*/ 2 h 14"/>
                      <a:gd name="T4" fmla="*/ 50 w 50"/>
                      <a:gd name="T5" fmla="*/ 2 h 14"/>
                      <a:gd name="T6" fmla="*/ 48 w 50"/>
                      <a:gd name="T7" fmla="*/ 0 h 14"/>
                      <a:gd name="T8" fmla="*/ 48 w 50"/>
                      <a:gd name="T9" fmla="*/ 0 h 14"/>
                      <a:gd name="T10" fmla="*/ 2 w 50"/>
                      <a:gd name="T11" fmla="*/ 0 h 14"/>
                      <a:gd name="T12" fmla="*/ 2 w 50"/>
                      <a:gd name="T13" fmla="*/ 0 h 14"/>
                      <a:gd name="T14" fmla="*/ 0 w 50"/>
                      <a:gd name="T15" fmla="*/ 0 h 14"/>
                      <a:gd name="T16" fmla="*/ 0 w 50"/>
                      <a:gd name="T17" fmla="*/ 2 h 14"/>
                      <a:gd name="T18" fmla="*/ 0 w 50"/>
                      <a:gd name="T19" fmla="*/ 12 h 14"/>
                      <a:gd name="T20" fmla="*/ 0 w 50"/>
                      <a:gd name="T21" fmla="*/ 12 h 14"/>
                      <a:gd name="T22" fmla="*/ 0 w 50"/>
                      <a:gd name="T23" fmla="*/ 12 h 14"/>
                      <a:gd name="T24" fmla="*/ 2 w 50"/>
                      <a:gd name="T25" fmla="*/ 14 h 14"/>
                      <a:gd name="T26" fmla="*/ 48 w 50"/>
                      <a:gd name="T27" fmla="*/ 14 h 14"/>
                      <a:gd name="T28" fmla="*/ 48 w 50"/>
                      <a:gd name="T29" fmla="*/ 14 h 14"/>
                      <a:gd name="T30" fmla="*/ 48 w 50"/>
                      <a:gd name="T31" fmla="*/ 12 h 14"/>
                      <a:gd name="T32" fmla="*/ 50 w 50"/>
                      <a:gd name="T33" fmla="*/ 12 h 14"/>
                      <a:gd name="T34" fmla="*/ 50 w 50"/>
                      <a:gd name="T35" fmla="*/ 12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50" h="14">
                        <a:moveTo>
                          <a:pt x="50" y="12"/>
                        </a:moveTo>
                        <a:lnTo>
                          <a:pt x="50" y="2"/>
                        </a:lnTo>
                        <a:lnTo>
                          <a:pt x="50" y="2"/>
                        </a:lnTo>
                        <a:lnTo>
                          <a:pt x="48" y="0"/>
                        </a:lnTo>
                        <a:lnTo>
                          <a:pt x="48" y="0"/>
                        </a:ln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0"/>
                        </a:lnTo>
                        <a:lnTo>
                          <a:pt x="0" y="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2" y="14"/>
                        </a:lnTo>
                        <a:lnTo>
                          <a:pt x="48" y="14"/>
                        </a:lnTo>
                        <a:lnTo>
                          <a:pt x="48" y="14"/>
                        </a:lnTo>
                        <a:lnTo>
                          <a:pt x="48" y="12"/>
                        </a:lnTo>
                        <a:lnTo>
                          <a:pt x="50" y="12"/>
                        </a:lnTo>
                        <a:lnTo>
                          <a:pt x="50" y="1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507" name="Freeform 99"/>
                  <p:cNvSpPr>
                    <a:spLocks/>
                  </p:cNvSpPr>
                  <p:nvPr/>
                </p:nvSpPr>
                <p:spPr bwMode="auto">
                  <a:xfrm>
                    <a:off x="6564177" y="3502741"/>
                    <a:ext cx="52245" cy="52245"/>
                  </a:xfrm>
                  <a:custGeom>
                    <a:avLst/>
                    <a:gdLst>
                      <a:gd name="T0" fmla="*/ 12 w 14"/>
                      <a:gd name="T1" fmla="*/ 0 h 14"/>
                      <a:gd name="T2" fmla="*/ 2 w 14"/>
                      <a:gd name="T3" fmla="*/ 0 h 14"/>
                      <a:gd name="T4" fmla="*/ 2 w 14"/>
                      <a:gd name="T5" fmla="*/ 0 h 14"/>
                      <a:gd name="T6" fmla="*/ 0 w 14"/>
                      <a:gd name="T7" fmla="*/ 0 h 14"/>
                      <a:gd name="T8" fmla="*/ 0 w 14"/>
                      <a:gd name="T9" fmla="*/ 2 h 14"/>
                      <a:gd name="T10" fmla="*/ 0 w 14"/>
                      <a:gd name="T11" fmla="*/ 12 h 14"/>
                      <a:gd name="T12" fmla="*/ 0 w 14"/>
                      <a:gd name="T13" fmla="*/ 12 h 14"/>
                      <a:gd name="T14" fmla="*/ 0 w 14"/>
                      <a:gd name="T15" fmla="*/ 12 h 14"/>
                      <a:gd name="T16" fmla="*/ 2 w 14"/>
                      <a:gd name="T17" fmla="*/ 14 h 14"/>
                      <a:gd name="T18" fmla="*/ 12 w 14"/>
                      <a:gd name="T19" fmla="*/ 14 h 14"/>
                      <a:gd name="T20" fmla="*/ 12 w 14"/>
                      <a:gd name="T21" fmla="*/ 14 h 14"/>
                      <a:gd name="T22" fmla="*/ 14 w 14"/>
                      <a:gd name="T23" fmla="*/ 12 h 14"/>
                      <a:gd name="T24" fmla="*/ 14 w 14"/>
                      <a:gd name="T25" fmla="*/ 12 h 14"/>
                      <a:gd name="T26" fmla="*/ 14 w 14"/>
                      <a:gd name="T27" fmla="*/ 2 h 14"/>
                      <a:gd name="T28" fmla="*/ 14 w 14"/>
                      <a:gd name="T29" fmla="*/ 2 h 14"/>
                      <a:gd name="T30" fmla="*/ 14 w 14"/>
                      <a:gd name="T31" fmla="*/ 0 h 14"/>
                      <a:gd name="T32" fmla="*/ 12 w 14"/>
                      <a:gd name="T33" fmla="*/ 0 h 14"/>
                      <a:gd name="T34" fmla="*/ 12 w 14"/>
                      <a:gd name="T35" fmla="*/ 0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14" h="14">
                        <a:moveTo>
                          <a:pt x="12" y="0"/>
                        </a:move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0"/>
                        </a:lnTo>
                        <a:lnTo>
                          <a:pt x="0" y="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2" y="14"/>
                        </a:lnTo>
                        <a:lnTo>
                          <a:pt x="12" y="14"/>
                        </a:lnTo>
                        <a:lnTo>
                          <a:pt x="12" y="14"/>
                        </a:lnTo>
                        <a:lnTo>
                          <a:pt x="14" y="12"/>
                        </a:lnTo>
                        <a:lnTo>
                          <a:pt x="14" y="12"/>
                        </a:lnTo>
                        <a:lnTo>
                          <a:pt x="14" y="2"/>
                        </a:lnTo>
                        <a:lnTo>
                          <a:pt x="14" y="2"/>
                        </a:lnTo>
                        <a:lnTo>
                          <a:pt x="14" y="0"/>
                        </a:lnTo>
                        <a:lnTo>
                          <a:pt x="12" y="0"/>
                        </a:lnTo>
                        <a:lnTo>
                          <a:pt x="12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</p:grpSp>
            <p:grpSp>
              <p:nvGrpSpPr>
                <p:cNvPr id="476" name="그룹 475"/>
                <p:cNvGrpSpPr/>
                <p:nvPr/>
              </p:nvGrpSpPr>
              <p:grpSpPr>
                <a:xfrm>
                  <a:off x="6023938" y="7549761"/>
                  <a:ext cx="322351" cy="436732"/>
                  <a:chOff x="6414905" y="2778771"/>
                  <a:chExt cx="694116" cy="940415"/>
                </a:xfrm>
                <a:grpFill/>
              </p:grpSpPr>
              <p:sp>
                <p:nvSpPr>
                  <p:cNvPr id="488" name="Freeform 90"/>
                  <p:cNvSpPr>
                    <a:spLocks noEditPoints="1"/>
                  </p:cNvSpPr>
                  <p:nvPr/>
                </p:nvSpPr>
                <p:spPr bwMode="auto">
                  <a:xfrm>
                    <a:off x="6414905" y="2778771"/>
                    <a:ext cx="694116" cy="940415"/>
                  </a:xfrm>
                  <a:custGeom>
                    <a:avLst/>
                    <a:gdLst>
                      <a:gd name="T0" fmla="*/ 60 w 186"/>
                      <a:gd name="T1" fmla="*/ 252 h 252"/>
                      <a:gd name="T2" fmla="*/ 128 w 186"/>
                      <a:gd name="T3" fmla="*/ 252 h 252"/>
                      <a:gd name="T4" fmla="*/ 172 w 186"/>
                      <a:gd name="T5" fmla="*/ 252 h 252"/>
                      <a:gd name="T6" fmla="*/ 178 w 186"/>
                      <a:gd name="T7" fmla="*/ 250 h 252"/>
                      <a:gd name="T8" fmla="*/ 186 w 186"/>
                      <a:gd name="T9" fmla="*/ 242 h 252"/>
                      <a:gd name="T10" fmla="*/ 186 w 186"/>
                      <a:gd name="T11" fmla="*/ 44 h 252"/>
                      <a:gd name="T12" fmla="*/ 186 w 186"/>
                      <a:gd name="T13" fmla="*/ 40 h 252"/>
                      <a:gd name="T14" fmla="*/ 178 w 186"/>
                      <a:gd name="T15" fmla="*/ 32 h 252"/>
                      <a:gd name="T16" fmla="*/ 156 w 186"/>
                      <a:gd name="T17" fmla="*/ 30 h 252"/>
                      <a:gd name="T18" fmla="*/ 150 w 186"/>
                      <a:gd name="T19" fmla="*/ 26 h 252"/>
                      <a:gd name="T20" fmla="*/ 136 w 186"/>
                      <a:gd name="T21" fmla="*/ 22 h 252"/>
                      <a:gd name="T22" fmla="*/ 124 w 186"/>
                      <a:gd name="T23" fmla="*/ 20 h 252"/>
                      <a:gd name="T24" fmla="*/ 118 w 186"/>
                      <a:gd name="T25" fmla="*/ 12 h 252"/>
                      <a:gd name="T26" fmla="*/ 112 w 186"/>
                      <a:gd name="T27" fmla="*/ 6 h 252"/>
                      <a:gd name="T28" fmla="*/ 94 w 186"/>
                      <a:gd name="T29" fmla="*/ 0 h 252"/>
                      <a:gd name="T30" fmla="*/ 86 w 186"/>
                      <a:gd name="T31" fmla="*/ 2 h 252"/>
                      <a:gd name="T32" fmla="*/ 78 w 186"/>
                      <a:gd name="T33" fmla="*/ 6 h 252"/>
                      <a:gd name="T34" fmla="*/ 66 w 186"/>
                      <a:gd name="T35" fmla="*/ 20 h 252"/>
                      <a:gd name="T36" fmla="*/ 60 w 186"/>
                      <a:gd name="T37" fmla="*/ 20 h 252"/>
                      <a:gd name="T38" fmla="*/ 44 w 186"/>
                      <a:gd name="T39" fmla="*/ 24 h 252"/>
                      <a:gd name="T40" fmla="*/ 32 w 186"/>
                      <a:gd name="T41" fmla="*/ 30 h 252"/>
                      <a:gd name="T42" fmla="*/ 16 w 186"/>
                      <a:gd name="T43" fmla="*/ 30 h 252"/>
                      <a:gd name="T44" fmla="*/ 6 w 186"/>
                      <a:gd name="T45" fmla="*/ 34 h 252"/>
                      <a:gd name="T46" fmla="*/ 0 w 186"/>
                      <a:gd name="T47" fmla="*/ 44 h 252"/>
                      <a:gd name="T48" fmla="*/ 0 w 186"/>
                      <a:gd name="T49" fmla="*/ 238 h 252"/>
                      <a:gd name="T50" fmla="*/ 6 w 186"/>
                      <a:gd name="T51" fmla="*/ 248 h 252"/>
                      <a:gd name="T52" fmla="*/ 16 w 186"/>
                      <a:gd name="T53" fmla="*/ 252 h 252"/>
                      <a:gd name="T54" fmla="*/ 44 w 186"/>
                      <a:gd name="T55" fmla="*/ 42 h 252"/>
                      <a:gd name="T56" fmla="*/ 50 w 186"/>
                      <a:gd name="T57" fmla="*/ 38 h 252"/>
                      <a:gd name="T58" fmla="*/ 72 w 186"/>
                      <a:gd name="T59" fmla="*/ 36 h 252"/>
                      <a:gd name="T60" fmla="*/ 78 w 186"/>
                      <a:gd name="T61" fmla="*/ 28 h 252"/>
                      <a:gd name="T62" fmla="*/ 80 w 186"/>
                      <a:gd name="T63" fmla="*/ 28 h 252"/>
                      <a:gd name="T64" fmla="*/ 82 w 186"/>
                      <a:gd name="T65" fmla="*/ 22 h 252"/>
                      <a:gd name="T66" fmla="*/ 86 w 186"/>
                      <a:gd name="T67" fmla="*/ 18 h 252"/>
                      <a:gd name="T68" fmla="*/ 94 w 186"/>
                      <a:gd name="T69" fmla="*/ 16 h 252"/>
                      <a:gd name="T70" fmla="*/ 102 w 186"/>
                      <a:gd name="T71" fmla="*/ 18 h 252"/>
                      <a:gd name="T72" fmla="*/ 110 w 186"/>
                      <a:gd name="T73" fmla="*/ 28 h 252"/>
                      <a:gd name="T74" fmla="*/ 110 w 186"/>
                      <a:gd name="T75" fmla="*/ 28 h 252"/>
                      <a:gd name="T76" fmla="*/ 118 w 186"/>
                      <a:gd name="T77" fmla="*/ 36 h 252"/>
                      <a:gd name="T78" fmla="*/ 128 w 186"/>
                      <a:gd name="T79" fmla="*/ 36 h 252"/>
                      <a:gd name="T80" fmla="*/ 144 w 186"/>
                      <a:gd name="T81" fmla="*/ 42 h 252"/>
                      <a:gd name="T82" fmla="*/ 146 w 186"/>
                      <a:gd name="T83" fmla="*/ 46 h 252"/>
                      <a:gd name="T84" fmla="*/ 94 w 186"/>
                      <a:gd name="T85" fmla="*/ 46 h 252"/>
                      <a:gd name="T86" fmla="*/ 42 w 186"/>
                      <a:gd name="T87" fmla="*/ 46 h 252"/>
                      <a:gd name="T88" fmla="*/ 44 w 186"/>
                      <a:gd name="T89" fmla="*/ 42 h 252"/>
                      <a:gd name="T90" fmla="*/ 18 w 186"/>
                      <a:gd name="T91" fmla="*/ 44 h 252"/>
                      <a:gd name="T92" fmla="*/ 26 w 186"/>
                      <a:gd name="T93" fmla="*/ 44 h 252"/>
                      <a:gd name="T94" fmla="*/ 26 w 186"/>
                      <a:gd name="T95" fmla="*/ 50 h 252"/>
                      <a:gd name="T96" fmla="*/ 26 w 186"/>
                      <a:gd name="T97" fmla="*/ 62 h 252"/>
                      <a:gd name="T98" fmla="*/ 92 w 186"/>
                      <a:gd name="T99" fmla="*/ 62 h 252"/>
                      <a:gd name="T100" fmla="*/ 96 w 186"/>
                      <a:gd name="T101" fmla="*/ 62 h 252"/>
                      <a:gd name="T102" fmla="*/ 162 w 186"/>
                      <a:gd name="T103" fmla="*/ 62 h 252"/>
                      <a:gd name="T104" fmla="*/ 164 w 186"/>
                      <a:gd name="T105" fmla="*/ 54 h 252"/>
                      <a:gd name="T106" fmla="*/ 162 w 186"/>
                      <a:gd name="T107" fmla="*/ 44 h 252"/>
                      <a:gd name="T108" fmla="*/ 170 w 186"/>
                      <a:gd name="T109" fmla="*/ 44 h 252"/>
                      <a:gd name="T110" fmla="*/ 170 w 186"/>
                      <a:gd name="T111" fmla="*/ 238 h 252"/>
                      <a:gd name="T112" fmla="*/ 94 w 186"/>
                      <a:gd name="T113" fmla="*/ 238 h 252"/>
                      <a:gd name="T114" fmla="*/ 18 w 186"/>
                      <a:gd name="T115" fmla="*/ 238 h 252"/>
                      <a:gd name="T116" fmla="*/ 18 w 186"/>
                      <a:gd name="T117" fmla="*/ 44 h 25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</a:cxnLst>
                    <a:rect l="0" t="0" r="r" b="b"/>
                    <a:pathLst>
                      <a:path w="186" h="252">
                        <a:moveTo>
                          <a:pt x="28" y="252"/>
                        </a:moveTo>
                        <a:lnTo>
                          <a:pt x="60" y="252"/>
                        </a:lnTo>
                        <a:lnTo>
                          <a:pt x="94" y="252"/>
                        </a:lnTo>
                        <a:lnTo>
                          <a:pt x="128" y="252"/>
                        </a:lnTo>
                        <a:lnTo>
                          <a:pt x="160" y="252"/>
                        </a:lnTo>
                        <a:lnTo>
                          <a:pt x="172" y="252"/>
                        </a:lnTo>
                        <a:lnTo>
                          <a:pt x="172" y="252"/>
                        </a:lnTo>
                        <a:lnTo>
                          <a:pt x="178" y="250"/>
                        </a:lnTo>
                        <a:lnTo>
                          <a:pt x="182" y="248"/>
                        </a:lnTo>
                        <a:lnTo>
                          <a:pt x="186" y="242"/>
                        </a:lnTo>
                        <a:lnTo>
                          <a:pt x="186" y="238"/>
                        </a:lnTo>
                        <a:lnTo>
                          <a:pt x="186" y="44"/>
                        </a:lnTo>
                        <a:lnTo>
                          <a:pt x="186" y="44"/>
                        </a:lnTo>
                        <a:lnTo>
                          <a:pt x="186" y="40"/>
                        </a:lnTo>
                        <a:lnTo>
                          <a:pt x="182" y="34"/>
                        </a:lnTo>
                        <a:lnTo>
                          <a:pt x="178" y="32"/>
                        </a:lnTo>
                        <a:lnTo>
                          <a:pt x="172" y="30"/>
                        </a:lnTo>
                        <a:lnTo>
                          <a:pt x="156" y="30"/>
                        </a:lnTo>
                        <a:lnTo>
                          <a:pt x="156" y="30"/>
                        </a:lnTo>
                        <a:lnTo>
                          <a:pt x="150" y="26"/>
                        </a:lnTo>
                        <a:lnTo>
                          <a:pt x="144" y="24"/>
                        </a:lnTo>
                        <a:lnTo>
                          <a:pt x="136" y="22"/>
                        </a:lnTo>
                        <a:lnTo>
                          <a:pt x="128" y="20"/>
                        </a:lnTo>
                        <a:lnTo>
                          <a:pt x="124" y="20"/>
                        </a:lnTo>
                        <a:lnTo>
                          <a:pt x="124" y="20"/>
                        </a:lnTo>
                        <a:lnTo>
                          <a:pt x="118" y="12"/>
                        </a:lnTo>
                        <a:lnTo>
                          <a:pt x="112" y="6"/>
                        </a:lnTo>
                        <a:lnTo>
                          <a:pt x="112" y="6"/>
                        </a:lnTo>
                        <a:lnTo>
                          <a:pt x="104" y="2"/>
                        </a:lnTo>
                        <a:lnTo>
                          <a:pt x="94" y="0"/>
                        </a:lnTo>
                        <a:lnTo>
                          <a:pt x="94" y="0"/>
                        </a:lnTo>
                        <a:lnTo>
                          <a:pt x="86" y="2"/>
                        </a:lnTo>
                        <a:lnTo>
                          <a:pt x="78" y="6"/>
                        </a:lnTo>
                        <a:lnTo>
                          <a:pt x="78" y="6"/>
                        </a:lnTo>
                        <a:lnTo>
                          <a:pt x="70" y="12"/>
                        </a:lnTo>
                        <a:lnTo>
                          <a:pt x="66" y="20"/>
                        </a:lnTo>
                        <a:lnTo>
                          <a:pt x="60" y="20"/>
                        </a:lnTo>
                        <a:lnTo>
                          <a:pt x="60" y="20"/>
                        </a:lnTo>
                        <a:lnTo>
                          <a:pt x="52" y="22"/>
                        </a:lnTo>
                        <a:lnTo>
                          <a:pt x="44" y="24"/>
                        </a:lnTo>
                        <a:lnTo>
                          <a:pt x="38" y="26"/>
                        </a:lnTo>
                        <a:lnTo>
                          <a:pt x="32" y="30"/>
                        </a:lnTo>
                        <a:lnTo>
                          <a:pt x="16" y="30"/>
                        </a:lnTo>
                        <a:lnTo>
                          <a:pt x="16" y="30"/>
                        </a:lnTo>
                        <a:lnTo>
                          <a:pt x="10" y="32"/>
                        </a:lnTo>
                        <a:lnTo>
                          <a:pt x="6" y="34"/>
                        </a:lnTo>
                        <a:lnTo>
                          <a:pt x="2" y="40"/>
                        </a:lnTo>
                        <a:lnTo>
                          <a:pt x="0" y="44"/>
                        </a:lnTo>
                        <a:lnTo>
                          <a:pt x="0" y="238"/>
                        </a:lnTo>
                        <a:lnTo>
                          <a:pt x="0" y="238"/>
                        </a:lnTo>
                        <a:lnTo>
                          <a:pt x="2" y="242"/>
                        </a:lnTo>
                        <a:lnTo>
                          <a:pt x="6" y="248"/>
                        </a:lnTo>
                        <a:lnTo>
                          <a:pt x="10" y="250"/>
                        </a:lnTo>
                        <a:lnTo>
                          <a:pt x="16" y="252"/>
                        </a:lnTo>
                        <a:lnTo>
                          <a:pt x="28" y="252"/>
                        </a:lnTo>
                        <a:close/>
                        <a:moveTo>
                          <a:pt x="44" y="42"/>
                        </a:moveTo>
                        <a:lnTo>
                          <a:pt x="44" y="42"/>
                        </a:lnTo>
                        <a:lnTo>
                          <a:pt x="50" y="38"/>
                        </a:lnTo>
                        <a:lnTo>
                          <a:pt x="60" y="36"/>
                        </a:lnTo>
                        <a:lnTo>
                          <a:pt x="72" y="36"/>
                        </a:lnTo>
                        <a:lnTo>
                          <a:pt x="78" y="36"/>
                        </a:lnTo>
                        <a:lnTo>
                          <a:pt x="78" y="28"/>
                        </a:lnTo>
                        <a:lnTo>
                          <a:pt x="78" y="28"/>
                        </a:lnTo>
                        <a:lnTo>
                          <a:pt x="80" y="28"/>
                        </a:lnTo>
                        <a:lnTo>
                          <a:pt x="80" y="28"/>
                        </a:lnTo>
                        <a:lnTo>
                          <a:pt x="82" y="22"/>
                        </a:lnTo>
                        <a:lnTo>
                          <a:pt x="86" y="18"/>
                        </a:lnTo>
                        <a:lnTo>
                          <a:pt x="86" y="18"/>
                        </a:lnTo>
                        <a:lnTo>
                          <a:pt x="94" y="16"/>
                        </a:lnTo>
                        <a:lnTo>
                          <a:pt x="94" y="16"/>
                        </a:lnTo>
                        <a:lnTo>
                          <a:pt x="102" y="18"/>
                        </a:lnTo>
                        <a:lnTo>
                          <a:pt x="102" y="18"/>
                        </a:lnTo>
                        <a:lnTo>
                          <a:pt x="108" y="22"/>
                        </a:lnTo>
                        <a:lnTo>
                          <a:pt x="110" y="28"/>
                        </a:lnTo>
                        <a:lnTo>
                          <a:pt x="110" y="28"/>
                        </a:lnTo>
                        <a:lnTo>
                          <a:pt x="110" y="28"/>
                        </a:lnTo>
                        <a:lnTo>
                          <a:pt x="110" y="36"/>
                        </a:lnTo>
                        <a:lnTo>
                          <a:pt x="118" y="36"/>
                        </a:lnTo>
                        <a:lnTo>
                          <a:pt x="128" y="36"/>
                        </a:lnTo>
                        <a:lnTo>
                          <a:pt x="128" y="36"/>
                        </a:lnTo>
                        <a:lnTo>
                          <a:pt x="138" y="38"/>
                        </a:lnTo>
                        <a:lnTo>
                          <a:pt x="144" y="42"/>
                        </a:lnTo>
                        <a:lnTo>
                          <a:pt x="144" y="42"/>
                        </a:lnTo>
                        <a:lnTo>
                          <a:pt x="146" y="46"/>
                        </a:lnTo>
                        <a:lnTo>
                          <a:pt x="96" y="46"/>
                        </a:lnTo>
                        <a:lnTo>
                          <a:pt x="94" y="46"/>
                        </a:lnTo>
                        <a:lnTo>
                          <a:pt x="92" y="46"/>
                        </a:lnTo>
                        <a:lnTo>
                          <a:pt x="42" y="46"/>
                        </a:lnTo>
                        <a:lnTo>
                          <a:pt x="42" y="46"/>
                        </a:lnTo>
                        <a:lnTo>
                          <a:pt x="44" y="42"/>
                        </a:lnTo>
                        <a:lnTo>
                          <a:pt x="44" y="42"/>
                        </a:lnTo>
                        <a:close/>
                        <a:moveTo>
                          <a:pt x="18" y="44"/>
                        </a:moveTo>
                        <a:lnTo>
                          <a:pt x="18" y="44"/>
                        </a:lnTo>
                        <a:lnTo>
                          <a:pt x="26" y="44"/>
                        </a:lnTo>
                        <a:lnTo>
                          <a:pt x="26" y="44"/>
                        </a:lnTo>
                        <a:lnTo>
                          <a:pt x="26" y="50"/>
                        </a:lnTo>
                        <a:lnTo>
                          <a:pt x="26" y="54"/>
                        </a:lnTo>
                        <a:lnTo>
                          <a:pt x="26" y="62"/>
                        </a:lnTo>
                        <a:lnTo>
                          <a:pt x="34" y="62"/>
                        </a:lnTo>
                        <a:lnTo>
                          <a:pt x="92" y="62"/>
                        </a:lnTo>
                        <a:lnTo>
                          <a:pt x="94" y="62"/>
                        </a:lnTo>
                        <a:lnTo>
                          <a:pt x="96" y="62"/>
                        </a:lnTo>
                        <a:lnTo>
                          <a:pt x="156" y="62"/>
                        </a:lnTo>
                        <a:lnTo>
                          <a:pt x="162" y="62"/>
                        </a:lnTo>
                        <a:lnTo>
                          <a:pt x="164" y="54"/>
                        </a:lnTo>
                        <a:lnTo>
                          <a:pt x="164" y="54"/>
                        </a:lnTo>
                        <a:lnTo>
                          <a:pt x="164" y="50"/>
                        </a:lnTo>
                        <a:lnTo>
                          <a:pt x="162" y="44"/>
                        </a:lnTo>
                        <a:lnTo>
                          <a:pt x="162" y="44"/>
                        </a:lnTo>
                        <a:lnTo>
                          <a:pt x="170" y="44"/>
                        </a:lnTo>
                        <a:lnTo>
                          <a:pt x="170" y="44"/>
                        </a:lnTo>
                        <a:lnTo>
                          <a:pt x="170" y="238"/>
                        </a:lnTo>
                        <a:lnTo>
                          <a:pt x="170" y="238"/>
                        </a:lnTo>
                        <a:lnTo>
                          <a:pt x="94" y="238"/>
                        </a:lnTo>
                        <a:lnTo>
                          <a:pt x="94" y="238"/>
                        </a:lnTo>
                        <a:lnTo>
                          <a:pt x="18" y="238"/>
                        </a:lnTo>
                        <a:lnTo>
                          <a:pt x="18" y="238"/>
                        </a:lnTo>
                        <a:lnTo>
                          <a:pt x="18" y="44"/>
                        </a:lnTo>
                        <a:lnTo>
                          <a:pt x="18" y="4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489" name="Freeform 91"/>
                  <p:cNvSpPr>
                    <a:spLocks/>
                  </p:cNvSpPr>
                  <p:nvPr/>
                </p:nvSpPr>
                <p:spPr bwMode="auto">
                  <a:xfrm>
                    <a:off x="6735840" y="2868334"/>
                    <a:ext cx="59709" cy="52245"/>
                  </a:xfrm>
                  <a:custGeom>
                    <a:avLst/>
                    <a:gdLst>
                      <a:gd name="T0" fmla="*/ 16 w 16"/>
                      <a:gd name="T1" fmla="*/ 6 h 14"/>
                      <a:gd name="T2" fmla="*/ 16 w 16"/>
                      <a:gd name="T3" fmla="*/ 6 h 14"/>
                      <a:gd name="T4" fmla="*/ 16 w 16"/>
                      <a:gd name="T5" fmla="*/ 4 h 14"/>
                      <a:gd name="T6" fmla="*/ 14 w 16"/>
                      <a:gd name="T7" fmla="*/ 2 h 14"/>
                      <a:gd name="T8" fmla="*/ 10 w 16"/>
                      <a:gd name="T9" fmla="*/ 0 h 14"/>
                      <a:gd name="T10" fmla="*/ 8 w 16"/>
                      <a:gd name="T11" fmla="*/ 0 h 14"/>
                      <a:gd name="T12" fmla="*/ 8 w 16"/>
                      <a:gd name="T13" fmla="*/ 0 h 14"/>
                      <a:gd name="T14" fmla="*/ 6 w 16"/>
                      <a:gd name="T15" fmla="*/ 0 h 14"/>
                      <a:gd name="T16" fmla="*/ 2 w 16"/>
                      <a:gd name="T17" fmla="*/ 2 h 14"/>
                      <a:gd name="T18" fmla="*/ 0 w 16"/>
                      <a:gd name="T19" fmla="*/ 4 h 14"/>
                      <a:gd name="T20" fmla="*/ 0 w 16"/>
                      <a:gd name="T21" fmla="*/ 6 h 14"/>
                      <a:gd name="T22" fmla="*/ 0 w 16"/>
                      <a:gd name="T23" fmla="*/ 6 h 14"/>
                      <a:gd name="T24" fmla="*/ 0 w 16"/>
                      <a:gd name="T25" fmla="*/ 10 h 14"/>
                      <a:gd name="T26" fmla="*/ 2 w 16"/>
                      <a:gd name="T27" fmla="*/ 12 h 14"/>
                      <a:gd name="T28" fmla="*/ 6 w 16"/>
                      <a:gd name="T29" fmla="*/ 14 h 14"/>
                      <a:gd name="T30" fmla="*/ 8 w 16"/>
                      <a:gd name="T31" fmla="*/ 14 h 14"/>
                      <a:gd name="T32" fmla="*/ 8 w 16"/>
                      <a:gd name="T33" fmla="*/ 14 h 14"/>
                      <a:gd name="T34" fmla="*/ 10 w 16"/>
                      <a:gd name="T35" fmla="*/ 14 h 14"/>
                      <a:gd name="T36" fmla="*/ 14 w 16"/>
                      <a:gd name="T37" fmla="*/ 12 h 14"/>
                      <a:gd name="T38" fmla="*/ 16 w 16"/>
                      <a:gd name="T39" fmla="*/ 10 h 14"/>
                      <a:gd name="T40" fmla="*/ 16 w 16"/>
                      <a:gd name="T41" fmla="*/ 6 h 14"/>
                      <a:gd name="T42" fmla="*/ 16 w 16"/>
                      <a:gd name="T43" fmla="*/ 6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</a:cxnLst>
                    <a:rect l="0" t="0" r="r" b="b"/>
                    <a:pathLst>
                      <a:path w="16" h="14">
                        <a:moveTo>
                          <a:pt x="16" y="6"/>
                        </a:moveTo>
                        <a:lnTo>
                          <a:pt x="16" y="6"/>
                        </a:lnTo>
                        <a:lnTo>
                          <a:pt x="16" y="4"/>
                        </a:lnTo>
                        <a:lnTo>
                          <a:pt x="14" y="2"/>
                        </a:lnTo>
                        <a:lnTo>
                          <a:pt x="10" y="0"/>
                        </a:lnTo>
                        <a:lnTo>
                          <a:pt x="8" y="0"/>
                        </a:lnTo>
                        <a:lnTo>
                          <a:pt x="8" y="0"/>
                        </a:lnTo>
                        <a:lnTo>
                          <a:pt x="6" y="0"/>
                        </a:lnTo>
                        <a:lnTo>
                          <a:pt x="2" y="2"/>
                        </a:lnTo>
                        <a:lnTo>
                          <a:pt x="0" y="4"/>
                        </a:lnTo>
                        <a:lnTo>
                          <a:pt x="0" y="6"/>
                        </a:lnTo>
                        <a:lnTo>
                          <a:pt x="0" y="6"/>
                        </a:lnTo>
                        <a:lnTo>
                          <a:pt x="0" y="10"/>
                        </a:lnTo>
                        <a:lnTo>
                          <a:pt x="2" y="12"/>
                        </a:lnTo>
                        <a:lnTo>
                          <a:pt x="6" y="14"/>
                        </a:lnTo>
                        <a:lnTo>
                          <a:pt x="8" y="14"/>
                        </a:lnTo>
                        <a:lnTo>
                          <a:pt x="8" y="14"/>
                        </a:lnTo>
                        <a:lnTo>
                          <a:pt x="10" y="14"/>
                        </a:lnTo>
                        <a:lnTo>
                          <a:pt x="14" y="12"/>
                        </a:lnTo>
                        <a:lnTo>
                          <a:pt x="16" y="10"/>
                        </a:lnTo>
                        <a:lnTo>
                          <a:pt x="16" y="6"/>
                        </a:lnTo>
                        <a:lnTo>
                          <a:pt x="16" y="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490" name="Freeform 92"/>
                  <p:cNvSpPr>
                    <a:spLocks/>
                  </p:cNvSpPr>
                  <p:nvPr/>
                </p:nvSpPr>
                <p:spPr bwMode="auto">
                  <a:xfrm>
                    <a:off x="6676131" y="3092243"/>
                    <a:ext cx="291081" cy="52245"/>
                  </a:xfrm>
                  <a:custGeom>
                    <a:avLst/>
                    <a:gdLst>
                      <a:gd name="T0" fmla="*/ 2 w 78"/>
                      <a:gd name="T1" fmla="*/ 14 h 14"/>
                      <a:gd name="T2" fmla="*/ 76 w 78"/>
                      <a:gd name="T3" fmla="*/ 14 h 14"/>
                      <a:gd name="T4" fmla="*/ 76 w 78"/>
                      <a:gd name="T5" fmla="*/ 14 h 14"/>
                      <a:gd name="T6" fmla="*/ 78 w 78"/>
                      <a:gd name="T7" fmla="*/ 14 h 14"/>
                      <a:gd name="T8" fmla="*/ 78 w 78"/>
                      <a:gd name="T9" fmla="*/ 12 h 14"/>
                      <a:gd name="T10" fmla="*/ 78 w 78"/>
                      <a:gd name="T11" fmla="*/ 2 h 14"/>
                      <a:gd name="T12" fmla="*/ 78 w 78"/>
                      <a:gd name="T13" fmla="*/ 2 h 14"/>
                      <a:gd name="T14" fmla="*/ 78 w 78"/>
                      <a:gd name="T15" fmla="*/ 0 h 14"/>
                      <a:gd name="T16" fmla="*/ 76 w 78"/>
                      <a:gd name="T17" fmla="*/ 0 h 14"/>
                      <a:gd name="T18" fmla="*/ 2 w 78"/>
                      <a:gd name="T19" fmla="*/ 0 h 14"/>
                      <a:gd name="T20" fmla="*/ 2 w 78"/>
                      <a:gd name="T21" fmla="*/ 0 h 14"/>
                      <a:gd name="T22" fmla="*/ 0 w 78"/>
                      <a:gd name="T23" fmla="*/ 0 h 14"/>
                      <a:gd name="T24" fmla="*/ 0 w 78"/>
                      <a:gd name="T25" fmla="*/ 2 h 14"/>
                      <a:gd name="T26" fmla="*/ 0 w 78"/>
                      <a:gd name="T27" fmla="*/ 12 h 14"/>
                      <a:gd name="T28" fmla="*/ 0 w 78"/>
                      <a:gd name="T29" fmla="*/ 12 h 14"/>
                      <a:gd name="T30" fmla="*/ 0 w 78"/>
                      <a:gd name="T31" fmla="*/ 14 h 14"/>
                      <a:gd name="T32" fmla="*/ 2 w 78"/>
                      <a:gd name="T33" fmla="*/ 14 h 14"/>
                      <a:gd name="T34" fmla="*/ 2 w 78"/>
                      <a:gd name="T35" fmla="*/ 14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78" h="14">
                        <a:moveTo>
                          <a:pt x="2" y="14"/>
                        </a:moveTo>
                        <a:lnTo>
                          <a:pt x="76" y="14"/>
                        </a:lnTo>
                        <a:lnTo>
                          <a:pt x="76" y="14"/>
                        </a:lnTo>
                        <a:lnTo>
                          <a:pt x="78" y="14"/>
                        </a:lnTo>
                        <a:lnTo>
                          <a:pt x="78" y="12"/>
                        </a:lnTo>
                        <a:lnTo>
                          <a:pt x="78" y="2"/>
                        </a:lnTo>
                        <a:lnTo>
                          <a:pt x="78" y="2"/>
                        </a:lnTo>
                        <a:lnTo>
                          <a:pt x="78" y="0"/>
                        </a:lnTo>
                        <a:lnTo>
                          <a:pt x="76" y="0"/>
                        </a:ln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0"/>
                        </a:lnTo>
                        <a:lnTo>
                          <a:pt x="0" y="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0" y="14"/>
                        </a:lnTo>
                        <a:lnTo>
                          <a:pt x="2" y="14"/>
                        </a:lnTo>
                        <a:lnTo>
                          <a:pt x="2" y="1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491" name="Freeform 93"/>
                  <p:cNvSpPr>
                    <a:spLocks/>
                  </p:cNvSpPr>
                  <p:nvPr/>
                </p:nvSpPr>
                <p:spPr bwMode="auto">
                  <a:xfrm>
                    <a:off x="6564177" y="3092243"/>
                    <a:ext cx="52245" cy="52245"/>
                  </a:xfrm>
                  <a:custGeom>
                    <a:avLst/>
                    <a:gdLst>
                      <a:gd name="T0" fmla="*/ 12 w 14"/>
                      <a:gd name="T1" fmla="*/ 0 h 14"/>
                      <a:gd name="T2" fmla="*/ 2 w 14"/>
                      <a:gd name="T3" fmla="*/ 0 h 14"/>
                      <a:gd name="T4" fmla="*/ 2 w 14"/>
                      <a:gd name="T5" fmla="*/ 0 h 14"/>
                      <a:gd name="T6" fmla="*/ 0 w 14"/>
                      <a:gd name="T7" fmla="*/ 0 h 14"/>
                      <a:gd name="T8" fmla="*/ 0 w 14"/>
                      <a:gd name="T9" fmla="*/ 2 h 14"/>
                      <a:gd name="T10" fmla="*/ 0 w 14"/>
                      <a:gd name="T11" fmla="*/ 12 h 14"/>
                      <a:gd name="T12" fmla="*/ 0 w 14"/>
                      <a:gd name="T13" fmla="*/ 12 h 14"/>
                      <a:gd name="T14" fmla="*/ 0 w 14"/>
                      <a:gd name="T15" fmla="*/ 14 h 14"/>
                      <a:gd name="T16" fmla="*/ 2 w 14"/>
                      <a:gd name="T17" fmla="*/ 14 h 14"/>
                      <a:gd name="T18" fmla="*/ 12 w 14"/>
                      <a:gd name="T19" fmla="*/ 14 h 14"/>
                      <a:gd name="T20" fmla="*/ 12 w 14"/>
                      <a:gd name="T21" fmla="*/ 14 h 14"/>
                      <a:gd name="T22" fmla="*/ 14 w 14"/>
                      <a:gd name="T23" fmla="*/ 14 h 14"/>
                      <a:gd name="T24" fmla="*/ 14 w 14"/>
                      <a:gd name="T25" fmla="*/ 12 h 14"/>
                      <a:gd name="T26" fmla="*/ 14 w 14"/>
                      <a:gd name="T27" fmla="*/ 2 h 14"/>
                      <a:gd name="T28" fmla="*/ 14 w 14"/>
                      <a:gd name="T29" fmla="*/ 2 h 14"/>
                      <a:gd name="T30" fmla="*/ 14 w 14"/>
                      <a:gd name="T31" fmla="*/ 0 h 14"/>
                      <a:gd name="T32" fmla="*/ 12 w 14"/>
                      <a:gd name="T33" fmla="*/ 0 h 14"/>
                      <a:gd name="T34" fmla="*/ 12 w 14"/>
                      <a:gd name="T35" fmla="*/ 0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14" h="14">
                        <a:moveTo>
                          <a:pt x="12" y="0"/>
                        </a:move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0"/>
                        </a:lnTo>
                        <a:lnTo>
                          <a:pt x="0" y="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0" y="14"/>
                        </a:lnTo>
                        <a:lnTo>
                          <a:pt x="2" y="14"/>
                        </a:lnTo>
                        <a:lnTo>
                          <a:pt x="12" y="14"/>
                        </a:lnTo>
                        <a:lnTo>
                          <a:pt x="12" y="14"/>
                        </a:lnTo>
                        <a:lnTo>
                          <a:pt x="14" y="14"/>
                        </a:lnTo>
                        <a:lnTo>
                          <a:pt x="14" y="12"/>
                        </a:lnTo>
                        <a:lnTo>
                          <a:pt x="14" y="2"/>
                        </a:lnTo>
                        <a:lnTo>
                          <a:pt x="14" y="2"/>
                        </a:lnTo>
                        <a:lnTo>
                          <a:pt x="14" y="0"/>
                        </a:lnTo>
                        <a:lnTo>
                          <a:pt x="12" y="0"/>
                        </a:lnTo>
                        <a:lnTo>
                          <a:pt x="12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492" name="Freeform 94"/>
                  <p:cNvSpPr>
                    <a:spLocks/>
                  </p:cNvSpPr>
                  <p:nvPr/>
                </p:nvSpPr>
                <p:spPr bwMode="auto">
                  <a:xfrm>
                    <a:off x="6676131" y="3226588"/>
                    <a:ext cx="291081" cy="52245"/>
                  </a:xfrm>
                  <a:custGeom>
                    <a:avLst/>
                    <a:gdLst>
                      <a:gd name="T0" fmla="*/ 2 w 78"/>
                      <a:gd name="T1" fmla="*/ 14 h 14"/>
                      <a:gd name="T2" fmla="*/ 76 w 78"/>
                      <a:gd name="T3" fmla="*/ 14 h 14"/>
                      <a:gd name="T4" fmla="*/ 76 w 78"/>
                      <a:gd name="T5" fmla="*/ 14 h 14"/>
                      <a:gd name="T6" fmla="*/ 78 w 78"/>
                      <a:gd name="T7" fmla="*/ 14 h 14"/>
                      <a:gd name="T8" fmla="*/ 78 w 78"/>
                      <a:gd name="T9" fmla="*/ 12 h 14"/>
                      <a:gd name="T10" fmla="*/ 78 w 78"/>
                      <a:gd name="T11" fmla="*/ 2 h 14"/>
                      <a:gd name="T12" fmla="*/ 78 w 78"/>
                      <a:gd name="T13" fmla="*/ 2 h 14"/>
                      <a:gd name="T14" fmla="*/ 78 w 78"/>
                      <a:gd name="T15" fmla="*/ 2 h 14"/>
                      <a:gd name="T16" fmla="*/ 76 w 78"/>
                      <a:gd name="T17" fmla="*/ 0 h 14"/>
                      <a:gd name="T18" fmla="*/ 2 w 78"/>
                      <a:gd name="T19" fmla="*/ 0 h 14"/>
                      <a:gd name="T20" fmla="*/ 2 w 78"/>
                      <a:gd name="T21" fmla="*/ 0 h 14"/>
                      <a:gd name="T22" fmla="*/ 0 w 78"/>
                      <a:gd name="T23" fmla="*/ 2 h 14"/>
                      <a:gd name="T24" fmla="*/ 0 w 78"/>
                      <a:gd name="T25" fmla="*/ 2 h 14"/>
                      <a:gd name="T26" fmla="*/ 0 w 78"/>
                      <a:gd name="T27" fmla="*/ 12 h 14"/>
                      <a:gd name="T28" fmla="*/ 0 w 78"/>
                      <a:gd name="T29" fmla="*/ 12 h 14"/>
                      <a:gd name="T30" fmla="*/ 0 w 78"/>
                      <a:gd name="T31" fmla="*/ 14 h 14"/>
                      <a:gd name="T32" fmla="*/ 2 w 78"/>
                      <a:gd name="T33" fmla="*/ 14 h 14"/>
                      <a:gd name="T34" fmla="*/ 2 w 78"/>
                      <a:gd name="T35" fmla="*/ 14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78" h="14">
                        <a:moveTo>
                          <a:pt x="2" y="14"/>
                        </a:moveTo>
                        <a:lnTo>
                          <a:pt x="76" y="14"/>
                        </a:lnTo>
                        <a:lnTo>
                          <a:pt x="76" y="14"/>
                        </a:lnTo>
                        <a:lnTo>
                          <a:pt x="78" y="14"/>
                        </a:lnTo>
                        <a:lnTo>
                          <a:pt x="78" y="12"/>
                        </a:lnTo>
                        <a:lnTo>
                          <a:pt x="78" y="2"/>
                        </a:lnTo>
                        <a:lnTo>
                          <a:pt x="78" y="2"/>
                        </a:lnTo>
                        <a:lnTo>
                          <a:pt x="78" y="2"/>
                        </a:lnTo>
                        <a:lnTo>
                          <a:pt x="76" y="0"/>
                        </a:ln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2"/>
                        </a:lnTo>
                        <a:lnTo>
                          <a:pt x="0" y="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0" y="14"/>
                        </a:lnTo>
                        <a:lnTo>
                          <a:pt x="2" y="14"/>
                        </a:lnTo>
                        <a:lnTo>
                          <a:pt x="2" y="1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493" name="Freeform 95"/>
                  <p:cNvSpPr>
                    <a:spLocks/>
                  </p:cNvSpPr>
                  <p:nvPr/>
                </p:nvSpPr>
                <p:spPr bwMode="auto">
                  <a:xfrm>
                    <a:off x="6564177" y="3226588"/>
                    <a:ext cx="52245" cy="52245"/>
                  </a:xfrm>
                  <a:custGeom>
                    <a:avLst/>
                    <a:gdLst>
                      <a:gd name="T0" fmla="*/ 12 w 14"/>
                      <a:gd name="T1" fmla="*/ 0 h 14"/>
                      <a:gd name="T2" fmla="*/ 2 w 14"/>
                      <a:gd name="T3" fmla="*/ 0 h 14"/>
                      <a:gd name="T4" fmla="*/ 2 w 14"/>
                      <a:gd name="T5" fmla="*/ 0 h 14"/>
                      <a:gd name="T6" fmla="*/ 0 w 14"/>
                      <a:gd name="T7" fmla="*/ 2 h 14"/>
                      <a:gd name="T8" fmla="*/ 0 w 14"/>
                      <a:gd name="T9" fmla="*/ 2 h 14"/>
                      <a:gd name="T10" fmla="*/ 0 w 14"/>
                      <a:gd name="T11" fmla="*/ 12 h 14"/>
                      <a:gd name="T12" fmla="*/ 0 w 14"/>
                      <a:gd name="T13" fmla="*/ 12 h 14"/>
                      <a:gd name="T14" fmla="*/ 0 w 14"/>
                      <a:gd name="T15" fmla="*/ 14 h 14"/>
                      <a:gd name="T16" fmla="*/ 2 w 14"/>
                      <a:gd name="T17" fmla="*/ 14 h 14"/>
                      <a:gd name="T18" fmla="*/ 12 w 14"/>
                      <a:gd name="T19" fmla="*/ 14 h 14"/>
                      <a:gd name="T20" fmla="*/ 12 w 14"/>
                      <a:gd name="T21" fmla="*/ 14 h 14"/>
                      <a:gd name="T22" fmla="*/ 14 w 14"/>
                      <a:gd name="T23" fmla="*/ 14 h 14"/>
                      <a:gd name="T24" fmla="*/ 14 w 14"/>
                      <a:gd name="T25" fmla="*/ 12 h 14"/>
                      <a:gd name="T26" fmla="*/ 14 w 14"/>
                      <a:gd name="T27" fmla="*/ 2 h 14"/>
                      <a:gd name="T28" fmla="*/ 14 w 14"/>
                      <a:gd name="T29" fmla="*/ 2 h 14"/>
                      <a:gd name="T30" fmla="*/ 14 w 14"/>
                      <a:gd name="T31" fmla="*/ 2 h 14"/>
                      <a:gd name="T32" fmla="*/ 12 w 14"/>
                      <a:gd name="T33" fmla="*/ 0 h 14"/>
                      <a:gd name="T34" fmla="*/ 12 w 14"/>
                      <a:gd name="T35" fmla="*/ 0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14" h="14">
                        <a:moveTo>
                          <a:pt x="12" y="0"/>
                        </a:move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2"/>
                        </a:lnTo>
                        <a:lnTo>
                          <a:pt x="0" y="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0" y="14"/>
                        </a:lnTo>
                        <a:lnTo>
                          <a:pt x="2" y="14"/>
                        </a:lnTo>
                        <a:lnTo>
                          <a:pt x="12" y="14"/>
                        </a:lnTo>
                        <a:lnTo>
                          <a:pt x="12" y="14"/>
                        </a:lnTo>
                        <a:lnTo>
                          <a:pt x="14" y="14"/>
                        </a:lnTo>
                        <a:lnTo>
                          <a:pt x="14" y="12"/>
                        </a:lnTo>
                        <a:lnTo>
                          <a:pt x="14" y="2"/>
                        </a:lnTo>
                        <a:lnTo>
                          <a:pt x="14" y="2"/>
                        </a:lnTo>
                        <a:lnTo>
                          <a:pt x="14" y="2"/>
                        </a:lnTo>
                        <a:lnTo>
                          <a:pt x="12" y="0"/>
                        </a:lnTo>
                        <a:lnTo>
                          <a:pt x="12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494" name="Freeform 96"/>
                  <p:cNvSpPr>
                    <a:spLocks/>
                  </p:cNvSpPr>
                  <p:nvPr/>
                </p:nvSpPr>
                <p:spPr bwMode="auto">
                  <a:xfrm>
                    <a:off x="6676131" y="3360933"/>
                    <a:ext cx="291081" cy="59709"/>
                  </a:xfrm>
                  <a:custGeom>
                    <a:avLst/>
                    <a:gdLst>
                      <a:gd name="T0" fmla="*/ 2 w 78"/>
                      <a:gd name="T1" fmla="*/ 16 h 16"/>
                      <a:gd name="T2" fmla="*/ 76 w 78"/>
                      <a:gd name="T3" fmla="*/ 16 h 16"/>
                      <a:gd name="T4" fmla="*/ 76 w 78"/>
                      <a:gd name="T5" fmla="*/ 16 h 16"/>
                      <a:gd name="T6" fmla="*/ 78 w 78"/>
                      <a:gd name="T7" fmla="*/ 14 h 16"/>
                      <a:gd name="T8" fmla="*/ 78 w 78"/>
                      <a:gd name="T9" fmla="*/ 14 h 16"/>
                      <a:gd name="T10" fmla="*/ 78 w 78"/>
                      <a:gd name="T11" fmla="*/ 4 h 16"/>
                      <a:gd name="T12" fmla="*/ 78 w 78"/>
                      <a:gd name="T13" fmla="*/ 4 h 16"/>
                      <a:gd name="T14" fmla="*/ 78 w 78"/>
                      <a:gd name="T15" fmla="*/ 2 h 16"/>
                      <a:gd name="T16" fmla="*/ 76 w 78"/>
                      <a:gd name="T17" fmla="*/ 0 h 16"/>
                      <a:gd name="T18" fmla="*/ 2 w 78"/>
                      <a:gd name="T19" fmla="*/ 0 h 16"/>
                      <a:gd name="T20" fmla="*/ 2 w 78"/>
                      <a:gd name="T21" fmla="*/ 0 h 16"/>
                      <a:gd name="T22" fmla="*/ 0 w 78"/>
                      <a:gd name="T23" fmla="*/ 2 h 16"/>
                      <a:gd name="T24" fmla="*/ 0 w 78"/>
                      <a:gd name="T25" fmla="*/ 4 h 16"/>
                      <a:gd name="T26" fmla="*/ 0 w 78"/>
                      <a:gd name="T27" fmla="*/ 14 h 16"/>
                      <a:gd name="T28" fmla="*/ 0 w 78"/>
                      <a:gd name="T29" fmla="*/ 14 h 16"/>
                      <a:gd name="T30" fmla="*/ 0 w 78"/>
                      <a:gd name="T31" fmla="*/ 14 h 16"/>
                      <a:gd name="T32" fmla="*/ 2 w 78"/>
                      <a:gd name="T33" fmla="*/ 16 h 16"/>
                      <a:gd name="T34" fmla="*/ 2 w 78"/>
                      <a:gd name="T35" fmla="*/ 16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78" h="16">
                        <a:moveTo>
                          <a:pt x="2" y="16"/>
                        </a:moveTo>
                        <a:lnTo>
                          <a:pt x="76" y="16"/>
                        </a:lnTo>
                        <a:lnTo>
                          <a:pt x="76" y="16"/>
                        </a:lnTo>
                        <a:lnTo>
                          <a:pt x="78" y="14"/>
                        </a:lnTo>
                        <a:lnTo>
                          <a:pt x="78" y="14"/>
                        </a:lnTo>
                        <a:lnTo>
                          <a:pt x="78" y="4"/>
                        </a:lnTo>
                        <a:lnTo>
                          <a:pt x="78" y="4"/>
                        </a:lnTo>
                        <a:lnTo>
                          <a:pt x="78" y="2"/>
                        </a:lnTo>
                        <a:lnTo>
                          <a:pt x="76" y="0"/>
                        </a:ln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2"/>
                        </a:lnTo>
                        <a:lnTo>
                          <a:pt x="0" y="4"/>
                        </a:lnTo>
                        <a:lnTo>
                          <a:pt x="0" y="14"/>
                        </a:lnTo>
                        <a:lnTo>
                          <a:pt x="0" y="14"/>
                        </a:lnTo>
                        <a:lnTo>
                          <a:pt x="0" y="14"/>
                        </a:lnTo>
                        <a:lnTo>
                          <a:pt x="2" y="16"/>
                        </a:lnTo>
                        <a:lnTo>
                          <a:pt x="2" y="1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495" name="Freeform 97"/>
                  <p:cNvSpPr>
                    <a:spLocks/>
                  </p:cNvSpPr>
                  <p:nvPr/>
                </p:nvSpPr>
                <p:spPr bwMode="auto">
                  <a:xfrm>
                    <a:off x="6564177" y="3360933"/>
                    <a:ext cx="52245" cy="59709"/>
                  </a:xfrm>
                  <a:custGeom>
                    <a:avLst/>
                    <a:gdLst>
                      <a:gd name="T0" fmla="*/ 12 w 14"/>
                      <a:gd name="T1" fmla="*/ 0 h 16"/>
                      <a:gd name="T2" fmla="*/ 2 w 14"/>
                      <a:gd name="T3" fmla="*/ 0 h 16"/>
                      <a:gd name="T4" fmla="*/ 2 w 14"/>
                      <a:gd name="T5" fmla="*/ 0 h 16"/>
                      <a:gd name="T6" fmla="*/ 0 w 14"/>
                      <a:gd name="T7" fmla="*/ 2 h 16"/>
                      <a:gd name="T8" fmla="*/ 0 w 14"/>
                      <a:gd name="T9" fmla="*/ 4 h 16"/>
                      <a:gd name="T10" fmla="*/ 0 w 14"/>
                      <a:gd name="T11" fmla="*/ 14 h 16"/>
                      <a:gd name="T12" fmla="*/ 0 w 14"/>
                      <a:gd name="T13" fmla="*/ 14 h 16"/>
                      <a:gd name="T14" fmla="*/ 0 w 14"/>
                      <a:gd name="T15" fmla="*/ 14 h 16"/>
                      <a:gd name="T16" fmla="*/ 2 w 14"/>
                      <a:gd name="T17" fmla="*/ 16 h 16"/>
                      <a:gd name="T18" fmla="*/ 12 w 14"/>
                      <a:gd name="T19" fmla="*/ 16 h 16"/>
                      <a:gd name="T20" fmla="*/ 12 w 14"/>
                      <a:gd name="T21" fmla="*/ 16 h 16"/>
                      <a:gd name="T22" fmla="*/ 14 w 14"/>
                      <a:gd name="T23" fmla="*/ 14 h 16"/>
                      <a:gd name="T24" fmla="*/ 14 w 14"/>
                      <a:gd name="T25" fmla="*/ 14 h 16"/>
                      <a:gd name="T26" fmla="*/ 14 w 14"/>
                      <a:gd name="T27" fmla="*/ 4 h 16"/>
                      <a:gd name="T28" fmla="*/ 14 w 14"/>
                      <a:gd name="T29" fmla="*/ 4 h 16"/>
                      <a:gd name="T30" fmla="*/ 14 w 14"/>
                      <a:gd name="T31" fmla="*/ 2 h 16"/>
                      <a:gd name="T32" fmla="*/ 12 w 14"/>
                      <a:gd name="T33" fmla="*/ 0 h 16"/>
                      <a:gd name="T34" fmla="*/ 12 w 14"/>
                      <a:gd name="T35" fmla="*/ 0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14" h="16">
                        <a:moveTo>
                          <a:pt x="12" y="0"/>
                        </a:move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2"/>
                        </a:lnTo>
                        <a:lnTo>
                          <a:pt x="0" y="4"/>
                        </a:lnTo>
                        <a:lnTo>
                          <a:pt x="0" y="14"/>
                        </a:lnTo>
                        <a:lnTo>
                          <a:pt x="0" y="14"/>
                        </a:lnTo>
                        <a:lnTo>
                          <a:pt x="0" y="14"/>
                        </a:lnTo>
                        <a:lnTo>
                          <a:pt x="2" y="16"/>
                        </a:lnTo>
                        <a:lnTo>
                          <a:pt x="12" y="16"/>
                        </a:lnTo>
                        <a:lnTo>
                          <a:pt x="12" y="16"/>
                        </a:lnTo>
                        <a:lnTo>
                          <a:pt x="14" y="14"/>
                        </a:lnTo>
                        <a:lnTo>
                          <a:pt x="14" y="14"/>
                        </a:lnTo>
                        <a:lnTo>
                          <a:pt x="14" y="4"/>
                        </a:lnTo>
                        <a:lnTo>
                          <a:pt x="14" y="4"/>
                        </a:lnTo>
                        <a:lnTo>
                          <a:pt x="14" y="2"/>
                        </a:lnTo>
                        <a:lnTo>
                          <a:pt x="12" y="0"/>
                        </a:lnTo>
                        <a:lnTo>
                          <a:pt x="12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496" name="Freeform 98"/>
                  <p:cNvSpPr>
                    <a:spLocks/>
                  </p:cNvSpPr>
                  <p:nvPr/>
                </p:nvSpPr>
                <p:spPr bwMode="auto">
                  <a:xfrm>
                    <a:off x="6676131" y="3502741"/>
                    <a:ext cx="186590" cy="52245"/>
                  </a:xfrm>
                  <a:custGeom>
                    <a:avLst/>
                    <a:gdLst>
                      <a:gd name="T0" fmla="*/ 50 w 50"/>
                      <a:gd name="T1" fmla="*/ 12 h 14"/>
                      <a:gd name="T2" fmla="*/ 50 w 50"/>
                      <a:gd name="T3" fmla="*/ 2 h 14"/>
                      <a:gd name="T4" fmla="*/ 50 w 50"/>
                      <a:gd name="T5" fmla="*/ 2 h 14"/>
                      <a:gd name="T6" fmla="*/ 48 w 50"/>
                      <a:gd name="T7" fmla="*/ 0 h 14"/>
                      <a:gd name="T8" fmla="*/ 48 w 50"/>
                      <a:gd name="T9" fmla="*/ 0 h 14"/>
                      <a:gd name="T10" fmla="*/ 2 w 50"/>
                      <a:gd name="T11" fmla="*/ 0 h 14"/>
                      <a:gd name="T12" fmla="*/ 2 w 50"/>
                      <a:gd name="T13" fmla="*/ 0 h 14"/>
                      <a:gd name="T14" fmla="*/ 0 w 50"/>
                      <a:gd name="T15" fmla="*/ 0 h 14"/>
                      <a:gd name="T16" fmla="*/ 0 w 50"/>
                      <a:gd name="T17" fmla="*/ 2 h 14"/>
                      <a:gd name="T18" fmla="*/ 0 w 50"/>
                      <a:gd name="T19" fmla="*/ 12 h 14"/>
                      <a:gd name="T20" fmla="*/ 0 w 50"/>
                      <a:gd name="T21" fmla="*/ 12 h 14"/>
                      <a:gd name="T22" fmla="*/ 0 w 50"/>
                      <a:gd name="T23" fmla="*/ 12 h 14"/>
                      <a:gd name="T24" fmla="*/ 2 w 50"/>
                      <a:gd name="T25" fmla="*/ 14 h 14"/>
                      <a:gd name="T26" fmla="*/ 48 w 50"/>
                      <a:gd name="T27" fmla="*/ 14 h 14"/>
                      <a:gd name="T28" fmla="*/ 48 w 50"/>
                      <a:gd name="T29" fmla="*/ 14 h 14"/>
                      <a:gd name="T30" fmla="*/ 48 w 50"/>
                      <a:gd name="T31" fmla="*/ 12 h 14"/>
                      <a:gd name="T32" fmla="*/ 50 w 50"/>
                      <a:gd name="T33" fmla="*/ 12 h 14"/>
                      <a:gd name="T34" fmla="*/ 50 w 50"/>
                      <a:gd name="T35" fmla="*/ 12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50" h="14">
                        <a:moveTo>
                          <a:pt x="50" y="12"/>
                        </a:moveTo>
                        <a:lnTo>
                          <a:pt x="50" y="2"/>
                        </a:lnTo>
                        <a:lnTo>
                          <a:pt x="50" y="2"/>
                        </a:lnTo>
                        <a:lnTo>
                          <a:pt x="48" y="0"/>
                        </a:lnTo>
                        <a:lnTo>
                          <a:pt x="48" y="0"/>
                        </a:ln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0"/>
                        </a:lnTo>
                        <a:lnTo>
                          <a:pt x="0" y="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2" y="14"/>
                        </a:lnTo>
                        <a:lnTo>
                          <a:pt x="48" y="14"/>
                        </a:lnTo>
                        <a:lnTo>
                          <a:pt x="48" y="14"/>
                        </a:lnTo>
                        <a:lnTo>
                          <a:pt x="48" y="12"/>
                        </a:lnTo>
                        <a:lnTo>
                          <a:pt x="50" y="12"/>
                        </a:lnTo>
                        <a:lnTo>
                          <a:pt x="50" y="1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497" name="Freeform 99"/>
                  <p:cNvSpPr>
                    <a:spLocks/>
                  </p:cNvSpPr>
                  <p:nvPr/>
                </p:nvSpPr>
                <p:spPr bwMode="auto">
                  <a:xfrm>
                    <a:off x="6564177" y="3502741"/>
                    <a:ext cx="52245" cy="52245"/>
                  </a:xfrm>
                  <a:custGeom>
                    <a:avLst/>
                    <a:gdLst>
                      <a:gd name="T0" fmla="*/ 12 w 14"/>
                      <a:gd name="T1" fmla="*/ 0 h 14"/>
                      <a:gd name="T2" fmla="*/ 2 w 14"/>
                      <a:gd name="T3" fmla="*/ 0 h 14"/>
                      <a:gd name="T4" fmla="*/ 2 w 14"/>
                      <a:gd name="T5" fmla="*/ 0 h 14"/>
                      <a:gd name="T6" fmla="*/ 0 w 14"/>
                      <a:gd name="T7" fmla="*/ 0 h 14"/>
                      <a:gd name="T8" fmla="*/ 0 w 14"/>
                      <a:gd name="T9" fmla="*/ 2 h 14"/>
                      <a:gd name="T10" fmla="*/ 0 w 14"/>
                      <a:gd name="T11" fmla="*/ 12 h 14"/>
                      <a:gd name="T12" fmla="*/ 0 w 14"/>
                      <a:gd name="T13" fmla="*/ 12 h 14"/>
                      <a:gd name="T14" fmla="*/ 0 w 14"/>
                      <a:gd name="T15" fmla="*/ 12 h 14"/>
                      <a:gd name="T16" fmla="*/ 2 w 14"/>
                      <a:gd name="T17" fmla="*/ 14 h 14"/>
                      <a:gd name="T18" fmla="*/ 12 w 14"/>
                      <a:gd name="T19" fmla="*/ 14 h 14"/>
                      <a:gd name="T20" fmla="*/ 12 w 14"/>
                      <a:gd name="T21" fmla="*/ 14 h 14"/>
                      <a:gd name="T22" fmla="*/ 14 w 14"/>
                      <a:gd name="T23" fmla="*/ 12 h 14"/>
                      <a:gd name="T24" fmla="*/ 14 w 14"/>
                      <a:gd name="T25" fmla="*/ 12 h 14"/>
                      <a:gd name="T26" fmla="*/ 14 w 14"/>
                      <a:gd name="T27" fmla="*/ 2 h 14"/>
                      <a:gd name="T28" fmla="*/ 14 w 14"/>
                      <a:gd name="T29" fmla="*/ 2 h 14"/>
                      <a:gd name="T30" fmla="*/ 14 w 14"/>
                      <a:gd name="T31" fmla="*/ 0 h 14"/>
                      <a:gd name="T32" fmla="*/ 12 w 14"/>
                      <a:gd name="T33" fmla="*/ 0 h 14"/>
                      <a:gd name="T34" fmla="*/ 12 w 14"/>
                      <a:gd name="T35" fmla="*/ 0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14" h="14">
                        <a:moveTo>
                          <a:pt x="12" y="0"/>
                        </a:move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0"/>
                        </a:lnTo>
                        <a:lnTo>
                          <a:pt x="0" y="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2" y="14"/>
                        </a:lnTo>
                        <a:lnTo>
                          <a:pt x="12" y="14"/>
                        </a:lnTo>
                        <a:lnTo>
                          <a:pt x="12" y="14"/>
                        </a:lnTo>
                        <a:lnTo>
                          <a:pt x="14" y="12"/>
                        </a:lnTo>
                        <a:lnTo>
                          <a:pt x="14" y="12"/>
                        </a:lnTo>
                        <a:lnTo>
                          <a:pt x="14" y="2"/>
                        </a:lnTo>
                        <a:lnTo>
                          <a:pt x="14" y="2"/>
                        </a:lnTo>
                        <a:lnTo>
                          <a:pt x="14" y="0"/>
                        </a:lnTo>
                        <a:lnTo>
                          <a:pt x="12" y="0"/>
                        </a:lnTo>
                        <a:lnTo>
                          <a:pt x="12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</p:grpSp>
            <p:grpSp>
              <p:nvGrpSpPr>
                <p:cNvPr id="477" name="그룹 476"/>
                <p:cNvGrpSpPr/>
                <p:nvPr/>
              </p:nvGrpSpPr>
              <p:grpSpPr>
                <a:xfrm>
                  <a:off x="6466689" y="7549761"/>
                  <a:ext cx="322351" cy="436732"/>
                  <a:chOff x="6414905" y="2778771"/>
                  <a:chExt cx="694116" cy="940415"/>
                </a:xfrm>
                <a:grpFill/>
              </p:grpSpPr>
              <p:sp>
                <p:nvSpPr>
                  <p:cNvPr id="478" name="Freeform 90"/>
                  <p:cNvSpPr>
                    <a:spLocks noEditPoints="1"/>
                  </p:cNvSpPr>
                  <p:nvPr/>
                </p:nvSpPr>
                <p:spPr bwMode="auto">
                  <a:xfrm>
                    <a:off x="6414905" y="2778771"/>
                    <a:ext cx="694116" cy="940415"/>
                  </a:xfrm>
                  <a:custGeom>
                    <a:avLst/>
                    <a:gdLst>
                      <a:gd name="T0" fmla="*/ 60 w 186"/>
                      <a:gd name="T1" fmla="*/ 252 h 252"/>
                      <a:gd name="T2" fmla="*/ 128 w 186"/>
                      <a:gd name="T3" fmla="*/ 252 h 252"/>
                      <a:gd name="T4" fmla="*/ 172 w 186"/>
                      <a:gd name="T5" fmla="*/ 252 h 252"/>
                      <a:gd name="T6" fmla="*/ 178 w 186"/>
                      <a:gd name="T7" fmla="*/ 250 h 252"/>
                      <a:gd name="T8" fmla="*/ 186 w 186"/>
                      <a:gd name="T9" fmla="*/ 242 h 252"/>
                      <a:gd name="T10" fmla="*/ 186 w 186"/>
                      <a:gd name="T11" fmla="*/ 44 h 252"/>
                      <a:gd name="T12" fmla="*/ 186 w 186"/>
                      <a:gd name="T13" fmla="*/ 40 h 252"/>
                      <a:gd name="T14" fmla="*/ 178 w 186"/>
                      <a:gd name="T15" fmla="*/ 32 h 252"/>
                      <a:gd name="T16" fmla="*/ 156 w 186"/>
                      <a:gd name="T17" fmla="*/ 30 h 252"/>
                      <a:gd name="T18" fmla="*/ 150 w 186"/>
                      <a:gd name="T19" fmla="*/ 26 h 252"/>
                      <a:gd name="T20" fmla="*/ 136 w 186"/>
                      <a:gd name="T21" fmla="*/ 22 h 252"/>
                      <a:gd name="T22" fmla="*/ 124 w 186"/>
                      <a:gd name="T23" fmla="*/ 20 h 252"/>
                      <a:gd name="T24" fmla="*/ 118 w 186"/>
                      <a:gd name="T25" fmla="*/ 12 h 252"/>
                      <a:gd name="T26" fmla="*/ 112 w 186"/>
                      <a:gd name="T27" fmla="*/ 6 h 252"/>
                      <a:gd name="T28" fmla="*/ 94 w 186"/>
                      <a:gd name="T29" fmla="*/ 0 h 252"/>
                      <a:gd name="T30" fmla="*/ 86 w 186"/>
                      <a:gd name="T31" fmla="*/ 2 h 252"/>
                      <a:gd name="T32" fmla="*/ 78 w 186"/>
                      <a:gd name="T33" fmla="*/ 6 h 252"/>
                      <a:gd name="T34" fmla="*/ 66 w 186"/>
                      <a:gd name="T35" fmla="*/ 20 h 252"/>
                      <a:gd name="T36" fmla="*/ 60 w 186"/>
                      <a:gd name="T37" fmla="*/ 20 h 252"/>
                      <a:gd name="T38" fmla="*/ 44 w 186"/>
                      <a:gd name="T39" fmla="*/ 24 h 252"/>
                      <a:gd name="T40" fmla="*/ 32 w 186"/>
                      <a:gd name="T41" fmla="*/ 30 h 252"/>
                      <a:gd name="T42" fmla="*/ 16 w 186"/>
                      <a:gd name="T43" fmla="*/ 30 h 252"/>
                      <a:gd name="T44" fmla="*/ 6 w 186"/>
                      <a:gd name="T45" fmla="*/ 34 h 252"/>
                      <a:gd name="T46" fmla="*/ 0 w 186"/>
                      <a:gd name="T47" fmla="*/ 44 h 252"/>
                      <a:gd name="T48" fmla="*/ 0 w 186"/>
                      <a:gd name="T49" fmla="*/ 238 h 252"/>
                      <a:gd name="T50" fmla="*/ 6 w 186"/>
                      <a:gd name="T51" fmla="*/ 248 h 252"/>
                      <a:gd name="T52" fmla="*/ 16 w 186"/>
                      <a:gd name="T53" fmla="*/ 252 h 252"/>
                      <a:gd name="T54" fmla="*/ 44 w 186"/>
                      <a:gd name="T55" fmla="*/ 42 h 252"/>
                      <a:gd name="T56" fmla="*/ 50 w 186"/>
                      <a:gd name="T57" fmla="*/ 38 h 252"/>
                      <a:gd name="T58" fmla="*/ 72 w 186"/>
                      <a:gd name="T59" fmla="*/ 36 h 252"/>
                      <a:gd name="T60" fmla="*/ 78 w 186"/>
                      <a:gd name="T61" fmla="*/ 28 h 252"/>
                      <a:gd name="T62" fmla="*/ 80 w 186"/>
                      <a:gd name="T63" fmla="*/ 28 h 252"/>
                      <a:gd name="T64" fmla="*/ 82 w 186"/>
                      <a:gd name="T65" fmla="*/ 22 h 252"/>
                      <a:gd name="T66" fmla="*/ 86 w 186"/>
                      <a:gd name="T67" fmla="*/ 18 h 252"/>
                      <a:gd name="T68" fmla="*/ 94 w 186"/>
                      <a:gd name="T69" fmla="*/ 16 h 252"/>
                      <a:gd name="T70" fmla="*/ 102 w 186"/>
                      <a:gd name="T71" fmla="*/ 18 h 252"/>
                      <a:gd name="T72" fmla="*/ 110 w 186"/>
                      <a:gd name="T73" fmla="*/ 28 h 252"/>
                      <a:gd name="T74" fmla="*/ 110 w 186"/>
                      <a:gd name="T75" fmla="*/ 28 h 252"/>
                      <a:gd name="T76" fmla="*/ 118 w 186"/>
                      <a:gd name="T77" fmla="*/ 36 h 252"/>
                      <a:gd name="T78" fmla="*/ 128 w 186"/>
                      <a:gd name="T79" fmla="*/ 36 h 252"/>
                      <a:gd name="T80" fmla="*/ 144 w 186"/>
                      <a:gd name="T81" fmla="*/ 42 h 252"/>
                      <a:gd name="T82" fmla="*/ 146 w 186"/>
                      <a:gd name="T83" fmla="*/ 46 h 252"/>
                      <a:gd name="T84" fmla="*/ 94 w 186"/>
                      <a:gd name="T85" fmla="*/ 46 h 252"/>
                      <a:gd name="T86" fmla="*/ 42 w 186"/>
                      <a:gd name="T87" fmla="*/ 46 h 252"/>
                      <a:gd name="T88" fmla="*/ 44 w 186"/>
                      <a:gd name="T89" fmla="*/ 42 h 252"/>
                      <a:gd name="T90" fmla="*/ 18 w 186"/>
                      <a:gd name="T91" fmla="*/ 44 h 252"/>
                      <a:gd name="T92" fmla="*/ 26 w 186"/>
                      <a:gd name="T93" fmla="*/ 44 h 252"/>
                      <a:gd name="T94" fmla="*/ 26 w 186"/>
                      <a:gd name="T95" fmla="*/ 50 h 252"/>
                      <a:gd name="T96" fmla="*/ 26 w 186"/>
                      <a:gd name="T97" fmla="*/ 62 h 252"/>
                      <a:gd name="T98" fmla="*/ 92 w 186"/>
                      <a:gd name="T99" fmla="*/ 62 h 252"/>
                      <a:gd name="T100" fmla="*/ 96 w 186"/>
                      <a:gd name="T101" fmla="*/ 62 h 252"/>
                      <a:gd name="T102" fmla="*/ 162 w 186"/>
                      <a:gd name="T103" fmla="*/ 62 h 252"/>
                      <a:gd name="T104" fmla="*/ 164 w 186"/>
                      <a:gd name="T105" fmla="*/ 54 h 252"/>
                      <a:gd name="T106" fmla="*/ 162 w 186"/>
                      <a:gd name="T107" fmla="*/ 44 h 252"/>
                      <a:gd name="T108" fmla="*/ 170 w 186"/>
                      <a:gd name="T109" fmla="*/ 44 h 252"/>
                      <a:gd name="T110" fmla="*/ 170 w 186"/>
                      <a:gd name="T111" fmla="*/ 238 h 252"/>
                      <a:gd name="T112" fmla="*/ 94 w 186"/>
                      <a:gd name="T113" fmla="*/ 238 h 252"/>
                      <a:gd name="T114" fmla="*/ 18 w 186"/>
                      <a:gd name="T115" fmla="*/ 238 h 252"/>
                      <a:gd name="T116" fmla="*/ 18 w 186"/>
                      <a:gd name="T117" fmla="*/ 44 h 25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</a:cxnLst>
                    <a:rect l="0" t="0" r="r" b="b"/>
                    <a:pathLst>
                      <a:path w="186" h="252">
                        <a:moveTo>
                          <a:pt x="28" y="252"/>
                        </a:moveTo>
                        <a:lnTo>
                          <a:pt x="60" y="252"/>
                        </a:lnTo>
                        <a:lnTo>
                          <a:pt x="94" y="252"/>
                        </a:lnTo>
                        <a:lnTo>
                          <a:pt x="128" y="252"/>
                        </a:lnTo>
                        <a:lnTo>
                          <a:pt x="160" y="252"/>
                        </a:lnTo>
                        <a:lnTo>
                          <a:pt x="172" y="252"/>
                        </a:lnTo>
                        <a:lnTo>
                          <a:pt x="172" y="252"/>
                        </a:lnTo>
                        <a:lnTo>
                          <a:pt x="178" y="250"/>
                        </a:lnTo>
                        <a:lnTo>
                          <a:pt x="182" y="248"/>
                        </a:lnTo>
                        <a:lnTo>
                          <a:pt x="186" y="242"/>
                        </a:lnTo>
                        <a:lnTo>
                          <a:pt x="186" y="238"/>
                        </a:lnTo>
                        <a:lnTo>
                          <a:pt x="186" y="44"/>
                        </a:lnTo>
                        <a:lnTo>
                          <a:pt x="186" y="44"/>
                        </a:lnTo>
                        <a:lnTo>
                          <a:pt x="186" y="40"/>
                        </a:lnTo>
                        <a:lnTo>
                          <a:pt x="182" y="34"/>
                        </a:lnTo>
                        <a:lnTo>
                          <a:pt x="178" y="32"/>
                        </a:lnTo>
                        <a:lnTo>
                          <a:pt x="172" y="30"/>
                        </a:lnTo>
                        <a:lnTo>
                          <a:pt x="156" y="30"/>
                        </a:lnTo>
                        <a:lnTo>
                          <a:pt x="156" y="30"/>
                        </a:lnTo>
                        <a:lnTo>
                          <a:pt x="150" y="26"/>
                        </a:lnTo>
                        <a:lnTo>
                          <a:pt x="144" y="24"/>
                        </a:lnTo>
                        <a:lnTo>
                          <a:pt x="136" y="22"/>
                        </a:lnTo>
                        <a:lnTo>
                          <a:pt x="128" y="20"/>
                        </a:lnTo>
                        <a:lnTo>
                          <a:pt x="124" y="20"/>
                        </a:lnTo>
                        <a:lnTo>
                          <a:pt x="124" y="20"/>
                        </a:lnTo>
                        <a:lnTo>
                          <a:pt x="118" y="12"/>
                        </a:lnTo>
                        <a:lnTo>
                          <a:pt x="112" y="6"/>
                        </a:lnTo>
                        <a:lnTo>
                          <a:pt x="112" y="6"/>
                        </a:lnTo>
                        <a:lnTo>
                          <a:pt x="104" y="2"/>
                        </a:lnTo>
                        <a:lnTo>
                          <a:pt x="94" y="0"/>
                        </a:lnTo>
                        <a:lnTo>
                          <a:pt x="94" y="0"/>
                        </a:lnTo>
                        <a:lnTo>
                          <a:pt x="86" y="2"/>
                        </a:lnTo>
                        <a:lnTo>
                          <a:pt x="78" y="6"/>
                        </a:lnTo>
                        <a:lnTo>
                          <a:pt x="78" y="6"/>
                        </a:lnTo>
                        <a:lnTo>
                          <a:pt x="70" y="12"/>
                        </a:lnTo>
                        <a:lnTo>
                          <a:pt x="66" y="20"/>
                        </a:lnTo>
                        <a:lnTo>
                          <a:pt x="60" y="20"/>
                        </a:lnTo>
                        <a:lnTo>
                          <a:pt x="60" y="20"/>
                        </a:lnTo>
                        <a:lnTo>
                          <a:pt x="52" y="22"/>
                        </a:lnTo>
                        <a:lnTo>
                          <a:pt x="44" y="24"/>
                        </a:lnTo>
                        <a:lnTo>
                          <a:pt x="38" y="26"/>
                        </a:lnTo>
                        <a:lnTo>
                          <a:pt x="32" y="30"/>
                        </a:lnTo>
                        <a:lnTo>
                          <a:pt x="16" y="30"/>
                        </a:lnTo>
                        <a:lnTo>
                          <a:pt x="16" y="30"/>
                        </a:lnTo>
                        <a:lnTo>
                          <a:pt x="10" y="32"/>
                        </a:lnTo>
                        <a:lnTo>
                          <a:pt x="6" y="34"/>
                        </a:lnTo>
                        <a:lnTo>
                          <a:pt x="2" y="40"/>
                        </a:lnTo>
                        <a:lnTo>
                          <a:pt x="0" y="44"/>
                        </a:lnTo>
                        <a:lnTo>
                          <a:pt x="0" y="238"/>
                        </a:lnTo>
                        <a:lnTo>
                          <a:pt x="0" y="238"/>
                        </a:lnTo>
                        <a:lnTo>
                          <a:pt x="2" y="242"/>
                        </a:lnTo>
                        <a:lnTo>
                          <a:pt x="6" y="248"/>
                        </a:lnTo>
                        <a:lnTo>
                          <a:pt x="10" y="250"/>
                        </a:lnTo>
                        <a:lnTo>
                          <a:pt x="16" y="252"/>
                        </a:lnTo>
                        <a:lnTo>
                          <a:pt x="28" y="252"/>
                        </a:lnTo>
                        <a:close/>
                        <a:moveTo>
                          <a:pt x="44" y="42"/>
                        </a:moveTo>
                        <a:lnTo>
                          <a:pt x="44" y="42"/>
                        </a:lnTo>
                        <a:lnTo>
                          <a:pt x="50" y="38"/>
                        </a:lnTo>
                        <a:lnTo>
                          <a:pt x="60" y="36"/>
                        </a:lnTo>
                        <a:lnTo>
                          <a:pt x="72" y="36"/>
                        </a:lnTo>
                        <a:lnTo>
                          <a:pt x="78" y="36"/>
                        </a:lnTo>
                        <a:lnTo>
                          <a:pt x="78" y="28"/>
                        </a:lnTo>
                        <a:lnTo>
                          <a:pt x="78" y="28"/>
                        </a:lnTo>
                        <a:lnTo>
                          <a:pt x="80" y="28"/>
                        </a:lnTo>
                        <a:lnTo>
                          <a:pt x="80" y="28"/>
                        </a:lnTo>
                        <a:lnTo>
                          <a:pt x="82" y="22"/>
                        </a:lnTo>
                        <a:lnTo>
                          <a:pt x="86" y="18"/>
                        </a:lnTo>
                        <a:lnTo>
                          <a:pt x="86" y="18"/>
                        </a:lnTo>
                        <a:lnTo>
                          <a:pt x="94" y="16"/>
                        </a:lnTo>
                        <a:lnTo>
                          <a:pt x="94" y="16"/>
                        </a:lnTo>
                        <a:lnTo>
                          <a:pt x="102" y="18"/>
                        </a:lnTo>
                        <a:lnTo>
                          <a:pt x="102" y="18"/>
                        </a:lnTo>
                        <a:lnTo>
                          <a:pt x="108" y="22"/>
                        </a:lnTo>
                        <a:lnTo>
                          <a:pt x="110" y="28"/>
                        </a:lnTo>
                        <a:lnTo>
                          <a:pt x="110" y="28"/>
                        </a:lnTo>
                        <a:lnTo>
                          <a:pt x="110" y="28"/>
                        </a:lnTo>
                        <a:lnTo>
                          <a:pt x="110" y="36"/>
                        </a:lnTo>
                        <a:lnTo>
                          <a:pt x="118" y="36"/>
                        </a:lnTo>
                        <a:lnTo>
                          <a:pt x="128" y="36"/>
                        </a:lnTo>
                        <a:lnTo>
                          <a:pt x="128" y="36"/>
                        </a:lnTo>
                        <a:lnTo>
                          <a:pt x="138" y="38"/>
                        </a:lnTo>
                        <a:lnTo>
                          <a:pt x="144" y="42"/>
                        </a:lnTo>
                        <a:lnTo>
                          <a:pt x="144" y="42"/>
                        </a:lnTo>
                        <a:lnTo>
                          <a:pt x="146" y="46"/>
                        </a:lnTo>
                        <a:lnTo>
                          <a:pt x="96" y="46"/>
                        </a:lnTo>
                        <a:lnTo>
                          <a:pt x="94" y="46"/>
                        </a:lnTo>
                        <a:lnTo>
                          <a:pt x="92" y="46"/>
                        </a:lnTo>
                        <a:lnTo>
                          <a:pt x="42" y="46"/>
                        </a:lnTo>
                        <a:lnTo>
                          <a:pt x="42" y="46"/>
                        </a:lnTo>
                        <a:lnTo>
                          <a:pt x="44" y="42"/>
                        </a:lnTo>
                        <a:lnTo>
                          <a:pt x="44" y="42"/>
                        </a:lnTo>
                        <a:close/>
                        <a:moveTo>
                          <a:pt x="18" y="44"/>
                        </a:moveTo>
                        <a:lnTo>
                          <a:pt x="18" y="44"/>
                        </a:lnTo>
                        <a:lnTo>
                          <a:pt x="26" y="44"/>
                        </a:lnTo>
                        <a:lnTo>
                          <a:pt x="26" y="44"/>
                        </a:lnTo>
                        <a:lnTo>
                          <a:pt x="26" y="50"/>
                        </a:lnTo>
                        <a:lnTo>
                          <a:pt x="26" y="54"/>
                        </a:lnTo>
                        <a:lnTo>
                          <a:pt x="26" y="62"/>
                        </a:lnTo>
                        <a:lnTo>
                          <a:pt x="34" y="62"/>
                        </a:lnTo>
                        <a:lnTo>
                          <a:pt x="92" y="62"/>
                        </a:lnTo>
                        <a:lnTo>
                          <a:pt x="94" y="62"/>
                        </a:lnTo>
                        <a:lnTo>
                          <a:pt x="96" y="62"/>
                        </a:lnTo>
                        <a:lnTo>
                          <a:pt x="156" y="62"/>
                        </a:lnTo>
                        <a:lnTo>
                          <a:pt x="162" y="62"/>
                        </a:lnTo>
                        <a:lnTo>
                          <a:pt x="164" y="54"/>
                        </a:lnTo>
                        <a:lnTo>
                          <a:pt x="164" y="54"/>
                        </a:lnTo>
                        <a:lnTo>
                          <a:pt x="164" y="50"/>
                        </a:lnTo>
                        <a:lnTo>
                          <a:pt x="162" y="44"/>
                        </a:lnTo>
                        <a:lnTo>
                          <a:pt x="162" y="44"/>
                        </a:lnTo>
                        <a:lnTo>
                          <a:pt x="170" y="44"/>
                        </a:lnTo>
                        <a:lnTo>
                          <a:pt x="170" y="44"/>
                        </a:lnTo>
                        <a:lnTo>
                          <a:pt x="170" y="238"/>
                        </a:lnTo>
                        <a:lnTo>
                          <a:pt x="170" y="238"/>
                        </a:lnTo>
                        <a:lnTo>
                          <a:pt x="94" y="238"/>
                        </a:lnTo>
                        <a:lnTo>
                          <a:pt x="94" y="238"/>
                        </a:lnTo>
                        <a:lnTo>
                          <a:pt x="18" y="238"/>
                        </a:lnTo>
                        <a:lnTo>
                          <a:pt x="18" y="238"/>
                        </a:lnTo>
                        <a:lnTo>
                          <a:pt x="18" y="44"/>
                        </a:lnTo>
                        <a:lnTo>
                          <a:pt x="18" y="4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479" name="Freeform 91"/>
                  <p:cNvSpPr>
                    <a:spLocks/>
                  </p:cNvSpPr>
                  <p:nvPr/>
                </p:nvSpPr>
                <p:spPr bwMode="auto">
                  <a:xfrm>
                    <a:off x="6735840" y="2868334"/>
                    <a:ext cx="59709" cy="52245"/>
                  </a:xfrm>
                  <a:custGeom>
                    <a:avLst/>
                    <a:gdLst>
                      <a:gd name="T0" fmla="*/ 16 w 16"/>
                      <a:gd name="T1" fmla="*/ 6 h 14"/>
                      <a:gd name="T2" fmla="*/ 16 w 16"/>
                      <a:gd name="T3" fmla="*/ 6 h 14"/>
                      <a:gd name="T4" fmla="*/ 16 w 16"/>
                      <a:gd name="T5" fmla="*/ 4 h 14"/>
                      <a:gd name="T6" fmla="*/ 14 w 16"/>
                      <a:gd name="T7" fmla="*/ 2 h 14"/>
                      <a:gd name="T8" fmla="*/ 10 w 16"/>
                      <a:gd name="T9" fmla="*/ 0 h 14"/>
                      <a:gd name="T10" fmla="*/ 8 w 16"/>
                      <a:gd name="T11" fmla="*/ 0 h 14"/>
                      <a:gd name="T12" fmla="*/ 8 w 16"/>
                      <a:gd name="T13" fmla="*/ 0 h 14"/>
                      <a:gd name="T14" fmla="*/ 6 w 16"/>
                      <a:gd name="T15" fmla="*/ 0 h 14"/>
                      <a:gd name="T16" fmla="*/ 2 w 16"/>
                      <a:gd name="T17" fmla="*/ 2 h 14"/>
                      <a:gd name="T18" fmla="*/ 0 w 16"/>
                      <a:gd name="T19" fmla="*/ 4 h 14"/>
                      <a:gd name="T20" fmla="*/ 0 w 16"/>
                      <a:gd name="T21" fmla="*/ 6 h 14"/>
                      <a:gd name="T22" fmla="*/ 0 w 16"/>
                      <a:gd name="T23" fmla="*/ 6 h 14"/>
                      <a:gd name="T24" fmla="*/ 0 w 16"/>
                      <a:gd name="T25" fmla="*/ 10 h 14"/>
                      <a:gd name="T26" fmla="*/ 2 w 16"/>
                      <a:gd name="T27" fmla="*/ 12 h 14"/>
                      <a:gd name="T28" fmla="*/ 6 w 16"/>
                      <a:gd name="T29" fmla="*/ 14 h 14"/>
                      <a:gd name="T30" fmla="*/ 8 w 16"/>
                      <a:gd name="T31" fmla="*/ 14 h 14"/>
                      <a:gd name="T32" fmla="*/ 8 w 16"/>
                      <a:gd name="T33" fmla="*/ 14 h 14"/>
                      <a:gd name="T34" fmla="*/ 10 w 16"/>
                      <a:gd name="T35" fmla="*/ 14 h 14"/>
                      <a:gd name="T36" fmla="*/ 14 w 16"/>
                      <a:gd name="T37" fmla="*/ 12 h 14"/>
                      <a:gd name="T38" fmla="*/ 16 w 16"/>
                      <a:gd name="T39" fmla="*/ 10 h 14"/>
                      <a:gd name="T40" fmla="*/ 16 w 16"/>
                      <a:gd name="T41" fmla="*/ 6 h 14"/>
                      <a:gd name="T42" fmla="*/ 16 w 16"/>
                      <a:gd name="T43" fmla="*/ 6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</a:cxnLst>
                    <a:rect l="0" t="0" r="r" b="b"/>
                    <a:pathLst>
                      <a:path w="16" h="14">
                        <a:moveTo>
                          <a:pt x="16" y="6"/>
                        </a:moveTo>
                        <a:lnTo>
                          <a:pt x="16" y="6"/>
                        </a:lnTo>
                        <a:lnTo>
                          <a:pt x="16" y="4"/>
                        </a:lnTo>
                        <a:lnTo>
                          <a:pt x="14" y="2"/>
                        </a:lnTo>
                        <a:lnTo>
                          <a:pt x="10" y="0"/>
                        </a:lnTo>
                        <a:lnTo>
                          <a:pt x="8" y="0"/>
                        </a:lnTo>
                        <a:lnTo>
                          <a:pt x="8" y="0"/>
                        </a:lnTo>
                        <a:lnTo>
                          <a:pt x="6" y="0"/>
                        </a:lnTo>
                        <a:lnTo>
                          <a:pt x="2" y="2"/>
                        </a:lnTo>
                        <a:lnTo>
                          <a:pt x="0" y="4"/>
                        </a:lnTo>
                        <a:lnTo>
                          <a:pt x="0" y="6"/>
                        </a:lnTo>
                        <a:lnTo>
                          <a:pt x="0" y="6"/>
                        </a:lnTo>
                        <a:lnTo>
                          <a:pt x="0" y="10"/>
                        </a:lnTo>
                        <a:lnTo>
                          <a:pt x="2" y="12"/>
                        </a:lnTo>
                        <a:lnTo>
                          <a:pt x="6" y="14"/>
                        </a:lnTo>
                        <a:lnTo>
                          <a:pt x="8" y="14"/>
                        </a:lnTo>
                        <a:lnTo>
                          <a:pt x="8" y="14"/>
                        </a:lnTo>
                        <a:lnTo>
                          <a:pt x="10" y="14"/>
                        </a:lnTo>
                        <a:lnTo>
                          <a:pt x="14" y="12"/>
                        </a:lnTo>
                        <a:lnTo>
                          <a:pt x="16" y="10"/>
                        </a:lnTo>
                        <a:lnTo>
                          <a:pt x="16" y="6"/>
                        </a:lnTo>
                        <a:lnTo>
                          <a:pt x="16" y="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480" name="Freeform 92"/>
                  <p:cNvSpPr>
                    <a:spLocks/>
                  </p:cNvSpPr>
                  <p:nvPr/>
                </p:nvSpPr>
                <p:spPr bwMode="auto">
                  <a:xfrm>
                    <a:off x="6676131" y="3092243"/>
                    <a:ext cx="291081" cy="52245"/>
                  </a:xfrm>
                  <a:custGeom>
                    <a:avLst/>
                    <a:gdLst>
                      <a:gd name="T0" fmla="*/ 2 w 78"/>
                      <a:gd name="T1" fmla="*/ 14 h 14"/>
                      <a:gd name="T2" fmla="*/ 76 w 78"/>
                      <a:gd name="T3" fmla="*/ 14 h 14"/>
                      <a:gd name="T4" fmla="*/ 76 w 78"/>
                      <a:gd name="T5" fmla="*/ 14 h 14"/>
                      <a:gd name="T6" fmla="*/ 78 w 78"/>
                      <a:gd name="T7" fmla="*/ 14 h 14"/>
                      <a:gd name="T8" fmla="*/ 78 w 78"/>
                      <a:gd name="T9" fmla="*/ 12 h 14"/>
                      <a:gd name="T10" fmla="*/ 78 w 78"/>
                      <a:gd name="T11" fmla="*/ 2 h 14"/>
                      <a:gd name="T12" fmla="*/ 78 w 78"/>
                      <a:gd name="T13" fmla="*/ 2 h 14"/>
                      <a:gd name="T14" fmla="*/ 78 w 78"/>
                      <a:gd name="T15" fmla="*/ 0 h 14"/>
                      <a:gd name="T16" fmla="*/ 76 w 78"/>
                      <a:gd name="T17" fmla="*/ 0 h 14"/>
                      <a:gd name="T18" fmla="*/ 2 w 78"/>
                      <a:gd name="T19" fmla="*/ 0 h 14"/>
                      <a:gd name="T20" fmla="*/ 2 w 78"/>
                      <a:gd name="T21" fmla="*/ 0 h 14"/>
                      <a:gd name="T22" fmla="*/ 0 w 78"/>
                      <a:gd name="T23" fmla="*/ 0 h 14"/>
                      <a:gd name="T24" fmla="*/ 0 w 78"/>
                      <a:gd name="T25" fmla="*/ 2 h 14"/>
                      <a:gd name="T26" fmla="*/ 0 w 78"/>
                      <a:gd name="T27" fmla="*/ 12 h 14"/>
                      <a:gd name="T28" fmla="*/ 0 w 78"/>
                      <a:gd name="T29" fmla="*/ 12 h 14"/>
                      <a:gd name="T30" fmla="*/ 0 w 78"/>
                      <a:gd name="T31" fmla="*/ 14 h 14"/>
                      <a:gd name="T32" fmla="*/ 2 w 78"/>
                      <a:gd name="T33" fmla="*/ 14 h 14"/>
                      <a:gd name="T34" fmla="*/ 2 w 78"/>
                      <a:gd name="T35" fmla="*/ 14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78" h="14">
                        <a:moveTo>
                          <a:pt x="2" y="14"/>
                        </a:moveTo>
                        <a:lnTo>
                          <a:pt x="76" y="14"/>
                        </a:lnTo>
                        <a:lnTo>
                          <a:pt x="76" y="14"/>
                        </a:lnTo>
                        <a:lnTo>
                          <a:pt x="78" y="14"/>
                        </a:lnTo>
                        <a:lnTo>
                          <a:pt x="78" y="12"/>
                        </a:lnTo>
                        <a:lnTo>
                          <a:pt x="78" y="2"/>
                        </a:lnTo>
                        <a:lnTo>
                          <a:pt x="78" y="2"/>
                        </a:lnTo>
                        <a:lnTo>
                          <a:pt x="78" y="0"/>
                        </a:lnTo>
                        <a:lnTo>
                          <a:pt x="76" y="0"/>
                        </a:ln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0"/>
                        </a:lnTo>
                        <a:lnTo>
                          <a:pt x="0" y="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0" y="14"/>
                        </a:lnTo>
                        <a:lnTo>
                          <a:pt x="2" y="14"/>
                        </a:lnTo>
                        <a:lnTo>
                          <a:pt x="2" y="1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481" name="Freeform 93"/>
                  <p:cNvSpPr>
                    <a:spLocks/>
                  </p:cNvSpPr>
                  <p:nvPr/>
                </p:nvSpPr>
                <p:spPr bwMode="auto">
                  <a:xfrm>
                    <a:off x="6564177" y="3092243"/>
                    <a:ext cx="52245" cy="52245"/>
                  </a:xfrm>
                  <a:custGeom>
                    <a:avLst/>
                    <a:gdLst>
                      <a:gd name="T0" fmla="*/ 12 w 14"/>
                      <a:gd name="T1" fmla="*/ 0 h 14"/>
                      <a:gd name="T2" fmla="*/ 2 w 14"/>
                      <a:gd name="T3" fmla="*/ 0 h 14"/>
                      <a:gd name="T4" fmla="*/ 2 w 14"/>
                      <a:gd name="T5" fmla="*/ 0 h 14"/>
                      <a:gd name="T6" fmla="*/ 0 w 14"/>
                      <a:gd name="T7" fmla="*/ 0 h 14"/>
                      <a:gd name="T8" fmla="*/ 0 w 14"/>
                      <a:gd name="T9" fmla="*/ 2 h 14"/>
                      <a:gd name="T10" fmla="*/ 0 w 14"/>
                      <a:gd name="T11" fmla="*/ 12 h 14"/>
                      <a:gd name="T12" fmla="*/ 0 w 14"/>
                      <a:gd name="T13" fmla="*/ 12 h 14"/>
                      <a:gd name="T14" fmla="*/ 0 w 14"/>
                      <a:gd name="T15" fmla="*/ 14 h 14"/>
                      <a:gd name="T16" fmla="*/ 2 w 14"/>
                      <a:gd name="T17" fmla="*/ 14 h 14"/>
                      <a:gd name="T18" fmla="*/ 12 w 14"/>
                      <a:gd name="T19" fmla="*/ 14 h 14"/>
                      <a:gd name="T20" fmla="*/ 12 w 14"/>
                      <a:gd name="T21" fmla="*/ 14 h 14"/>
                      <a:gd name="T22" fmla="*/ 14 w 14"/>
                      <a:gd name="T23" fmla="*/ 14 h 14"/>
                      <a:gd name="T24" fmla="*/ 14 w 14"/>
                      <a:gd name="T25" fmla="*/ 12 h 14"/>
                      <a:gd name="T26" fmla="*/ 14 w 14"/>
                      <a:gd name="T27" fmla="*/ 2 h 14"/>
                      <a:gd name="T28" fmla="*/ 14 w 14"/>
                      <a:gd name="T29" fmla="*/ 2 h 14"/>
                      <a:gd name="T30" fmla="*/ 14 w 14"/>
                      <a:gd name="T31" fmla="*/ 0 h 14"/>
                      <a:gd name="T32" fmla="*/ 12 w 14"/>
                      <a:gd name="T33" fmla="*/ 0 h 14"/>
                      <a:gd name="T34" fmla="*/ 12 w 14"/>
                      <a:gd name="T35" fmla="*/ 0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14" h="14">
                        <a:moveTo>
                          <a:pt x="12" y="0"/>
                        </a:move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0"/>
                        </a:lnTo>
                        <a:lnTo>
                          <a:pt x="0" y="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0" y="14"/>
                        </a:lnTo>
                        <a:lnTo>
                          <a:pt x="2" y="14"/>
                        </a:lnTo>
                        <a:lnTo>
                          <a:pt x="12" y="14"/>
                        </a:lnTo>
                        <a:lnTo>
                          <a:pt x="12" y="14"/>
                        </a:lnTo>
                        <a:lnTo>
                          <a:pt x="14" y="14"/>
                        </a:lnTo>
                        <a:lnTo>
                          <a:pt x="14" y="12"/>
                        </a:lnTo>
                        <a:lnTo>
                          <a:pt x="14" y="2"/>
                        </a:lnTo>
                        <a:lnTo>
                          <a:pt x="14" y="2"/>
                        </a:lnTo>
                        <a:lnTo>
                          <a:pt x="14" y="0"/>
                        </a:lnTo>
                        <a:lnTo>
                          <a:pt x="12" y="0"/>
                        </a:lnTo>
                        <a:lnTo>
                          <a:pt x="12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482" name="Freeform 94"/>
                  <p:cNvSpPr>
                    <a:spLocks/>
                  </p:cNvSpPr>
                  <p:nvPr/>
                </p:nvSpPr>
                <p:spPr bwMode="auto">
                  <a:xfrm>
                    <a:off x="6676131" y="3226588"/>
                    <a:ext cx="291081" cy="52245"/>
                  </a:xfrm>
                  <a:custGeom>
                    <a:avLst/>
                    <a:gdLst>
                      <a:gd name="T0" fmla="*/ 2 w 78"/>
                      <a:gd name="T1" fmla="*/ 14 h 14"/>
                      <a:gd name="T2" fmla="*/ 76 w 78"/>
                      <a:gd name="T3" fmla="*/ 14 h 14"/>
                      <a:gd name="T4" fmla="*/ 76 w 78"/>
                      <a:gd name="T5" fmla="*/ 14 h 14"/>
                      <a:gd name="T6" fmla="*/ 78 w 78"/>
                      <a:gd name="T7" fmla="*/ 14 h 14"/>
                      <a:gd name="T8" fmla="*/ 78 w 78"/>
                      <a:gd name="T9" fmla="*/ 12 h 14"/>
                      <a:gd name="T10" fmla="*/ 78 w 78"/>
                      <a:gd name="T11" fmla="*/ 2 h 14"/>
                      <a:gd name="T12" fmla="*/ 78 w 78"/>
                      <a:gd name="T13" fmla="*/ 2 h 14"/>
                      <a:gd name="T14" fmla="*/ 78 w 78"/>
                      <a:gd name="T15" fmla="*/ 2 h 14"/>
                      <a:gd name="T16" fmla="*/ 76 w 78"/>
                      <a:gd name="T17" fmla="*/ 0 h 14"/>
                      <a:gd name="T18" fmla="*/ 2 w 78"/>
                      <a:gd name="T19" fmla="*/ 0 h 14"/>
                      <a:gd name="T20" fmla="*/ 2 w 78"/>
                      <a:gd name="T21" fmla="*/ 0 h 14"/>
                      <a:gd name="T22" fmla="*/ 0 w 78"/>
                      <a:gd name="T23" fmla="*/ 2 h 14"/>
                      <a:gd name="T24" fmla="*/ 0 w 78"/>
                      <a:gd name="T25" fmla="*/ 2 h 14"/>
                      <a:gd name="T26" fmla="*/ 0 w 78"/>
                      <a:gd name="T27" fmla="*/ 12 h 14"/>
                      <a:gd name="T28" fmla="*/ 0 w 78"/>
                      <a:gd name="T29" fmla="*/ 12 h 14"/>
                      <a:gd name="T30" fmla="*/ 0 w 78"/>
                      <a:gd name="T31" fmla="*/ 14 h 14"/>
                      <a:gd name="T32" fmla="*/ 2 w 78"/>
                      <a:gd name="T33" fmla="*/ 14 h 14"/>
                      <a:gd name="T34" fmla="*/ 2 w 78"/>
                      <a:gd name="T35" fmla="*/ 14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78" h="14">
                        <a:moveTo>
                          <a:pt x="2" y="14"/>
                        </a:moveTo>
                        <a:lnTo>
                          <a:pt x="76" y="14"/>
                        </a:lnTo>
                        <a:lnTo>
                          <a:pt x="76" y="14"/>
                        </a:lnTo>
                        <a:lnTo>
                          <a:pt x="78" y="14"/>
                        </a:lnTo>
                        <a:lnTo>
                          <a:pt x="78" y="12"/>
                        </a:lnTo>
                        <a:lnTo>
                          <a:pt x="78" y="2"/>
                        </a:lnTo>
                        <a:lnTo>
                          <a:pt x="78" y="2"/>
                        </a:lnTo>
                        <a:lnTo>
                          <a:pt x="78" y="2"/>
                        </a:lnTo>
                        <a:lnTo>
                          <a:pt x="76" y="0"/>
                        </a:ln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2"/>
                        </a:lnTo>
                        <a:lnTo>
                          <a:pt x="0" y="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0" y="14"/>
                        </a:lnTo>
                        <a:lnTo>
                          <a:pt x="2" y="14"/>
                        </a:lnTo>
                        <a:lnTo>
                          <a:pt x="2" y="1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483" name="Freeform 95"/>
                  <p:cNvSpPr>
                    <a:spLocks/>
                  </p:cNvSpPr>
                  <p:nvPr/>
                </p:nvSpPr>
                <p:spPr bwMode="auto">
                  <a:xfrm>
                    <a:off x="6564177" y="3226588"/>
                    <a:ext cx="52245" cy="52245"/>
                  </a:xfrm>
                  <a:custGeom>
                    <a:avLst/>
                    <a:gdLst>
                      <a:gd name="T0" fmla="*/ 12 w 14"/>
                      <a:gd name="T1" fmla="*/ 0 h 14"/>
                      <a:gd name="T2" fmla="*/ 2 w 14"/>
                      <a:gd name="T3" fmla="*/ 0 h 14"/>
                      <a:gd name="T4" fmla="*/ 2 w 14"/>
                      <a:gd name="T5" fmla="*/ 0 h 14"/>
                      <a:gd name="T6" fmla="*/ 0 w 14"/>
                      <a:gd name="T7" fmla="*/ 2 h 14"/>
                      <a:gd name="T8" fmla="*/ 0 w 14"/>
                      <a:gd name="T9" fmla="*/ 2 h 14"/>
                      <a:gd name="T10" fmla="*/ 0 w 14"/>
                      <a:gd name="T11" fmla="*/ 12 h 14"/>
                      <a:gd name="T12" fmla="*/ 0 w 14"/>
                      <a:gd name="T13" fmla="*/ 12 h 14"/>
                      <a:gd name="T14" fmla="*/ 0 w 14"/>
                      <a:gd name="T15" fmla="*/ 14 h 14"/>
                      <a:gd name="T16" fmla="*/ 2 w 14"/>
                      <a:gd name="T17" fmla="*/ 14 h 14"/>
                      <a:gd name="T18" fmla="*/ 12 w 14"/>
                      <a:gd name="T19" fmla="*/ 14 h 14"/>
                      <a:gd name="T20" fmla="*/ 12 w 14"/>
                      <a:gd name="T21" fmla="*/ 14 h 14"/>
                      <a:gd name="T22" fmla="*/ 14 w 14"/>
                      <a:gd name="T23" fmla="*/ 14 h 14"/>
                      <a:gd name="T24" fmla="*/ 14 w 14"/>
                      <a:gd name="T25" fmla="*/ 12 h 14"/>
                      <a:gd name="T26" fmla="*/ 14 w 14"/>
                      <a:gd name="T27" fmla="*/ 2 h 14"/>
                      <a:gd name="T28" fmla="*/ 14 w 14"/>
                      <a:gd name="T29" fmla="*/ 2 h 14"/>
                      <a:gd name="T30" fmla="*/ 14 w 14"/>
                      <a:gd name="T31" fmla="*/ 2 h 14"/>
                      <a:gd name="T32" fmla="*/ 12 w 14"/>
                      <a:gd name="T33" fmla="*/ 0 h 14"/>
                      <a:gd name="T34" fmla="*/ 12 w 14"/>
                      <a:gd name="T35" fmla="*/ 0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14" h="14">
                        <a:moveTo>
                          <a:pt x="12" y="0"/>
                        </a:move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2"/>
                        </a:lnTo>
                        <a:lnTo>
                          <a:pt x="0" y="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0" y="14"/>
                        </a:lnTo>
                        <a:lnTo>
                          <a:pt x="2" y="14"/>
                        </a:lnTo>
                        <a:lnTo>
                          <a:pt x="12" y="14"/>
                        </a:lnTo>
                        <a:lnTo>
                          <a:pt x="12" y="14"/>
                        </a:lnTo>
                        <a:lnTo>
                          <a:pt x="14" y="14"/>
                        </a:lnTo>
                        <a:lnTo>
                          <a:pt x="14" y="12"/>
                        </a:lnTo>
                        <a:lnTo>
                          <a:pt x="14" y="2"/>
                        </a:lnTo>
                        <a:lnTo>
                          <a:pt x="14" y="2"/>
                        </a:lnTo>
                        <a:lnTo>
                          <a:pt x="14" y="2"/>
                        </a:lnTo>
                        <a:lnTo>
                          <a:pt x="12" y="0"/>
                        </a:lnTo>
                        <a:lnTo>
                          <a:pt x="12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484" name="Freeform 96"/>
                  <p:cNvSpPr>
                    <a:spLocks/>
                  </p:cNvSpPr>
                  <p:nvPr/>
                </p:nvSpPr>
                <p:spPr bwMode="auto">
                  <a:xfrm>
                    <a:off x="6676131" y="3360933"/>
                    <a:ext cx="291081" cy="59709"/>
                  </a:xfrm>
                  <a:custGeom>
                    <a:avLst/>
                    <a:gdLst>
                      <a:gd name="T0" fmla="*/ 2 w 78"/>
                      <a:gd name="T1" fmla="*/ 16 h 16"/>
                      <a:gd name="T2" fmla="*/ 76 w 78"/>
                      <a:gd name="T3" fmla="*/ 16 h 16"/>
                      <a:gd name="T4" fmla="*/ 76 w 78"/>
                      <a:gd name="T5" fmla="*/ 16 h 16"/>
                      <a:gd name="T6" fmla="*/ 78 w 78"/>
                      <a:gd name="T7" fmla="*/ 14 h 16"/>
                      <a:gd name="T8" fmla="*/ 78 w 78"/>
                      <a:gd name="T9" fmla="*/ 14 h 16"/>
                      <a:gd name="T10" fmla="*/ 78 w 78"/>
                      <a:gd name="T11" fmla="*/ 4 h 16"/>
                      <a:gd name="T12" fmla="*/ 78 w 78"/>
                      <a:gd name="T13" fmla="*/ 4 h 16"/>
                      <a:gd name="T14" fmla="*/ 78 w 78"/>
                      <a:gd name="T15" fmla="*/ 2 h 16"/>
                      <a:gd name="T16" fmla="*/ 76 w 78"/>
                      <a:gd name="T17" fmla="*/ 0 h 16"/>
                      <a:gd name="T18" fmla="*/ 2 w 78"/>
                      <a:gd name="T19" fmla="*/ 0 h 16"/>
                      <a:gd name="T20" fmla="*/ 2 w 78"/>
                      <a:gd name="T21" fmla="*/ 0 h 16"/>
                      <a:gd name="T22" fmla="*/ 0 w 78"/>
                      <a:gd name="T23" fmla="*/ 2 h 16"/>
                      <a:gd name="T24" fmla="*/ 0 w 78"/>
                      <a:gd name="T25" fmla="*/ 4 h 16"/>
                      <a:gd name="T26" fmla="*/ 0 w 78"/>
                      <a:gd name="T27" fmla="*/ 14 h 16"/>
                      <a:gd name="T28" fmla="*/ 0 w 78"/>
                      <a:gd name="T29" fmla="*/ 14 h 16"/>
                      <a:gd name="T30" fmla="*/ 0 w 78"/>
                      <a:gd name="T31" fmla="*/ 14 h 16"/>
                      <a:gd name="T32" fmla="*/ 2 w 78"/>
                      <a:gd name="T33" fmla="*/ 16 h 16"/>
                      <a:gd name="T34" fmla="*/ 2 w 78"/>
                      <a:gd name="T35" fmla="*/ 16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78" h="16">
                        <a:moveTo>
                          <a:pt x="2" y="16"/>
                        </a:moveTo>
                        <a:lnTo>
                          <a:pt x="76" y="16"/>
                        </a:lnTo>
                        <a:lnTo>
                          <a:pt x="76" y="16"/>
                        </a:lnTo>
                        <a:lnTo>
                          <a:pt x="78" y="14"/>
                        </a:lnTo>
                        <a:lnTo>
                          <a:pt x="78" y="14"/>
                        </a:lnTo>
                        <a:lnTo>
                          <a:pt x="78" y="4"/>
                        </a:lnTo>
                        <a:lnTo>
                          <a:pt x="78" y="4"/>
                        </a:lnTo>
                        <a:lnTo>
                          <a:pt x="78" y="2"/>
                        </a:lnTo>
                        <a:lnTo>
                          <a:pt x="76" y="0"/>
                        </a:ln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2"/>
                        </a:lnTo>
                        <a:lnTo>
                          <a:pt x="0" y="4"/>
                        </a:lnTo>
                        <a:lnTo>
                          <a:pt x="0" y="14"/>
                        </a:lnTo>
                        <a:lnTo>
                          <a:pt x="0" y="14"/>
                        </a:lnTo>
                        <a:lnTo>
                          <a:pt x="0" y="14"/>
                        </a:lnTo>
                        <a:lnTo>
                          <a:pt x="2" y="16"/>
                        </a:lnTo>
                        <a:lnTo>
                          <a:pt x="2" y="1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485" name="Freeform 97"/>
                  <p:cNvSpPr>
                    <a:spLocks/>
                  </p:cNvSpPr>
                  <p:nvPr/>
                </p:nvSpPr>
                <p:spPr bwMode="auto">
                  <a:xfrm>
                    <a:off x="6564177" y="3360933"/>
                    <a:ext cx="52245" cy="59709"/>
                  </a:xfrm>
                  <a:custGeom>
                    <a:avLst/>
                    <a:gdLst>
                      <a:gd name="T0" fmla="*/ 12 w 14"/>
                      <a:gd name="T1" fmla="*/ 0 h 16"/>
                      <a:gd name="T2" fmla="*/ 2 w 14"/>
                      <a:gd name="T3" fmla="*/ 0 h 16"/>
                      <a:gd name="T4" fmla="*/ 2 w 14"/>
                      <a:gd name="T5" fmla="*/ 0 h 16"/>
                      <a:gd name="T6" fmla="*/ 0 w 14"/>
                      <a:gd name="T7" fmla="*/ 2 h 16"/>
                      <a:gd name="T8" fmla="*/ 0 w 14"/>
                      <a:gd name="T9" fmla="*/ 4 h 16"/>
                      <a:gd name="T10" fmla="*/ 0 w 14"/>
                      <a:gd name="T11" fmla="*/ 14 h 16"/>
                      <a:gd name="T12" fmla="*/ 0 w 14"/>
                      <a:gd name="T13" fmla="*/ 14 h 16"/>
                      <a:gd name="T14" fmla="*/ 0 w 14"/>
                      <a:gd name="T15" fmla="*/ 14 h 16"/>
                      <a:gd name="T16" fmla="*/ 2 w 14"/>
                      <a:gd name="T17" fmla="*/ 16 h 16"/>
                      <a:gd name="T18" fmla="*/ 12 w 14"/>
                      <a:gd name="T19" fmla="*/ 16 h 16"/>
                      <a:gd name="T20" fmla="*/ 12 w 14"/>
                      <a:gd name="T21" fmla="*/ 16 h 16"/>
                      <a:gd name="T22" fmla="*/ 14 w 14"/>
                      <a:gd name="T23" fmla="*/ 14 h 16"/>
                      <a:gd name="T24" fmla="*/ 14 w 14"/>
                      <a:gd name="T25" fmla="*/ 14 h 16"/>
                      <a:gd name="T26" fmla="*/ 14 w 14"/>
                      <a:gd name="T27" fmla="*/ 4 h 16"/>
                      <a:gd name="T28" fmla="*/ 14 w 14"/>
                      <a:gd name="T29" fmla="*/ 4 h 16"/>
                      <a:gd name="T30" fmla="*/ 14 w 14"/>
                      <a:gd name="T31" fmla="*/ 2 h 16"/>
                      <a:gd name="T32" fmla="*/ 12 w 14"/>
                      <a:gd name="T33" fmla="*/ 0 h 16"/>
                      <a:gd name="T34" fmla="*/ 12 w 14"/>
                      <a:gd name="T35" fmla="*/ 0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14" h="16">
                        <a:moveTo>
                          <a:pt x="12" y="0"/>
                        </a:move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2"/>
                        </a:lnTo>
                        <a:lnTo>
                          <a:pt x="0" y="4"/>
                        </a:lnTo>
                        <a:lnTo>
                          <a:pt x="0" y="14"/>
                        </a:lnTo>
                        <a:lnTo>
                          <a:pt x="0" y="14"/>
                        </a:lnTo>
                        <a:lnTo>
                          <a:pt x="0" y="14"/>
                        </a:lnTo>
                        <a:lnTo>
                          <a:pt x="2" y="16"/>
                        </a:lnTo>
                        <a:lnTo>
                          <a:pt x="12" y="16"/>
                        </a:lnTo>
                        <a:lnTo>
                          <a:pt x="12" y="16"/>
                        </a:lnTo>
                        <a:lnTo>
                          <a:pt x="14" y="14"/>
                        </a:lnTo>
                        <a:lnTo>
                          <a:pt x="14" y="14"/>
                        </a:lnTo>
                        <a:lnTo>
                          <a:pt x="14" y="4"/>
                        </a:lnTo>
                        <a:lnTo>
                          <a:pt x="14" y="4"/>
                        </a:lnTo>
                        <a:lnTo>
                          <a:pt x="14" y="2"/>
                        </a:lnTo>
                        <a:lnTo>
                          <a:pt x="12" y="0"/>
                        </a:lnTo>
                        <a:lnTo>
                          <a:pt x="12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486" name="Freeform 98"/>
                  <p:cNvSpPr>
                    <a:spLocks/>
                  </p:cNvSpPr>
                  <p:nvPr/>
                </p:nvSpPr>
                <p:spPr bwMode="auto">
                  <a:xfrm>
                    <a:off x="6676131" y="3502741"/>
                    <a:ext cx="186590" cy="52245"/>
                  </a:xfrm>
                  <a:custGeom>
                    <a:avLst/>
                    <a:gdLst>
                      <a:gd name="T0" fmla="*/ 50 w 50"/>
                      <a:gd name="T1" fmla="*/ 12 h 14"/>
                      <a:gd name="T2" fmla="*/ 50 w 50"/>
                      <a:gd name="T3" fmla="*/ 2 h 14"/>
                      <a:gd name="T4" fmla="*/ 50 w 50"/>
                      <a:gd name="T5" fmla="*/ 2 h 14"/>
                      <a:gd name="T6" fmla="*/ 48 w 50"/>
                      <a:gd name="T7" fmla="*/ 0 h 14"/>
                      <a:gd name="T8" fmla="*/ 48 w 50"/>
                      <a:gd name="T9" fmla="*/ 0 h 14"/>
                      <a:gd name="T10" fmla="*/ 2 w 50"/>
                      <a:gd name="T11" fmla="*/ 0 h 14"/>
                      <a:gd name="T12" fmla="*/ 2 w 50"/>
                      <a:gd name="T13" fmla="*/ 0 h 14"/>
                      <a:gd name="T14" fmla="*/ 0 w 50"/>
                      <a:gd name="T15" fmla="*/ 0 h 14"/>
                      <a:gd name="T16" fmla="*/ 0 w 50"/>
                      <a:gd name="T17" fmla="*/ 2 h 14"/>
                      <a:gd name="T18" fmla="*/ 0 w 50"/>
                      <a:gd name="T19" fmla="*/ 12 h 14"/>
                      <a:gd name="T20" fmla="*/ 0 w 50"/>
                      <a:gd name="T21" fmla="*/ 12 h 14"/>
                      <a:gd name="T22" fmla="*/ 0 w 50"/>
                      <a:gd name="T23" fmla="*/ 12 h 14"/>
                      <a:gd name="T24" fmla="*/ 2 w 50"/>
                      <a:gd name="T25" fmla="*/ 14 h 14"/>
                      <a:gd name="T26" fmla="*/ 48 w 50"/>
                      <a:gd name="T27" fmla="*/ 14 h 14"/>
                      <a:gd name="T28" fmla="*/ 48 w 50"/>
                      <a:gd name="T29" fmla="*/ 14 h 14"/>
                      <a:gd name="T30" fmla="*/ 48 w 50"/>
                      <a:gd name="T31" fmla="*/ 12 h 14"/>
                      <a:gd name="T32" fmla="*/ 50 w 50"/>
                      <a:gd name="T33" fmla="*/ 12 h 14"/>
                      <a:gd name="T34" fmla="*/ 50 w 50"/>
                      <a:gd name="T35" fmla="*/ 12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50" h="14">
                        <a:moveTo>
                          <a:pt x="50" y="12"/>
                        </a:moveTo>
                        <a:lnTo>
                          <a:pt x="50" y="2"/>
                        </a:lnTo>
                        <a:lnTo>
                          <a:pt x="50" y="2"/>
                        </a:lnTo>
                        <a:lnTo>
                          <a:pt x="48" y="0"/>
                        </a:lnTo>
                        <a:lnTo>
                          <a:pt x="48" y="0"/>
                        </a:ln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0"/>
                        </a:lnTo>
                        <a:lnTo>
                          <a:pt x="0" y="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2" y="14"/>
                        </a:lnTo>
                        <a:lnTo>
                          <a:pt x="48" y="14"/>
                        </a:lnTo>
                        <a:lnTo>
                          <a:pt x="48" y="14"/>
                        </a:lnTo>
                        <a:lnTo>
                          <a:pt x="48" y="12"/>
                        </a:lnTo>
                        <a:lnTo>
                          <a:pt x="50" y="12"/>
                        </a:lnTo>
                        <a:lnTo>
                          <a:pt x="50" y="1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487" name="Freeform 99"/>
                  <p:cNvSpPr>
                    <a:spLocks/>
                  </p:cNvSpPr>
                  <p:nvPr/>
                </p:nvSpPr>
                <p:spPr bwMode="auto">
                  <a:xfrm>
                    <a:off x="6564177" y="3502741"/>
                    <a:ext cx="52245" cy="52245"/>
                  </a:xfrm>
                  <a:custGeom>
                    <a:avLst/>
                    <a:gdLst>
                      <a:gd name="T0" fmla="*/ 12 w 14"/>
                      <a:gd name="T1" fmla="*/ 0 h 14"/>
                      <a:gd name="T2" fmla="*/ 2 w 14"/>
                      <a:gd name="T3" fmla="*/ 0 h 14"/>
                      <a:gd name="T4" fmla="*/ 2 w 14"/>
                      <a:gd name="T5" fmla="*/ 0 h 14"/>
                      <a:gd name="T6" fmla="*/ 0 w 14"/>
                      <a:gd name="T7" fmla="*/ 0 h 14"/>
                      <a:gd name="T8" fmla="*/ 0 w 14"/>
                      <a:gd name="T9" fmla="*/ 2 h 14"/>
                      <a:gd name="T10" fmla="*/ 0 w 14"/>
                      <a:gd name="T11" fmla="*/ 12 h 14"/>
                      <a:gd name="T12" fmla="*/ 0 w 14"/>
                      <a:gd name="T13" fmla="*/ 12 h 14"/>
                      <a:gd name="T14" fmla="*/ 0 w 14"/>
                      <a:gd name="T15" fmla="*/ 12 h 14"/>
                      <a:gd name="T16" fmla="*/ 2 w 14"/>
                      <a:gd name="T17" fmla="*/ 14 h 14"/>
                      <a:gd name="T18" fmla="*/ 12 w 14"/>
                      <a:gd name="T19" fmla="*/ 14 h 14"/>
                      <a:gd name="T20" fmla="*/ 12 w 14"/>
                      <a:gd name="T21" fmla="*/ 14 h 14"/>
                      <a:gd name="T22" fmla="*/ 14 w 14"/>
                      <a:gd name="T23" fmla="*/ 12 h 14"/>
                      <a:gd name="T24" fmla="*/ 14 w 14"/>
                      <a:gd name="T25" fmla="*/ 12 h 14"/>
                      <a:gd name="T26" fmla="*/ 14 w 14"/>
                      <a:gd name="T27" fmla="*/ 2 h 14"/>
                      <a:gd name="T28" fmla="*/ 14 w 14"/>
                      <a:gd name="T29" fmla="*/ 2 h 14"/>
                      <a:gd name="T30" fmla="*/ 14 w 14"/>
                      <a:gd name="T31" fmla="*/ 0 h 14"/>
                      <a:gd name="T32" fmla="*/ 12 w 14"/>
                      <a:gd name="T33" fmla="*/ 0 h 14"/>
                      <a:gd name="T34" fmla="*/ 12 w 14"/>
                      <a:gd name="T35" fmla="*/ 0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14" h="14">
                        <a:moveTo>
                          <a:pt x="12" y="0"/>
                        </a:move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0"/>
                        </a:lnTo>
                        <a:lnTo>
                          <a:pt x="0" y="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2" y="14"/>
                        </a:lnTo>
                        <a:lnTo>
                          <a:pt x="12" y="14"/>
                        </a:lnTo>
                        <a:lnTo>
                          <a:pt x="12" y="14"/>
                        </a:lnTo>
                        <a:lnTo>
                          <a:pt x="14" y="12"/>
                        </a:lnTo>
                        <a:lnTo>
                          <a:pt x="14" y="12"/>
                        </a:lnTo>
                        <a:lnTo>
                          <a:pt x="14" y="2"/>
                        </a:lnTo>
                        <a:lnTo>
                          <a:pt x="14" y="2"/>
                        </a:lnTo>
                        <a:lnTo>
                          <a:pt x="14" y="0"/>
                        </a:lnTo>
                        <a:lnTo>
                          <a:pt x="12" y="0"/>
                        </a:lnTo>
                        <a:lnTo>
                          <a:pt x="12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</p:grpSp>
          </p:grpSp>
          <p:grpSp>
            <p:nvGrpSpPr>
              <p:cNvPr id="403" name="그룹 402"/>
              <p:cNvGrpSpPr/>
              <p:nvPr/>
            </p:nvGrpSpPr>
            <p:grpSpPr>
              <a:xfrm>
                <a:off x="-5418450" y="-506842"/>
                <a:ext cx="1547279" cy="559460"/>
                <a:chOff x="5581187" y="7549761"/>
                <a:chExt cx="1207853" cy="436732"/>
              </a:xfrm>
              <a:grpFill/>
            </p:grpSpPr>
            <p:grpSp>
              <p:nvGrpSpPr>
                <p:cNvPr id="442" name="그룹 441"/>
                <p:cNvGrpSpPr/>
                <p:nvPr/>
              </p:nvGrpSpPr>
              <p:grpSpPr>
                <a:xfrm>
                  <a:off x="5581187" y="7549761"/>
                  <a:ext cx="322351" cy="436732"/>
                  <a:chOff x="6414905" y="2778771"/>
                  <a:chExt cx="694116" cy="940415"/>
                </a:xfrm>
                <a:grpFill/>
              </p:grpSpPr>
              <p:sp>
                <p:nvSpPr>
                  <p:cNvPr id="465" name="Freeform 90"/>
                  <p:cNvSpPr>
                    <a:spLocks noEditPoints="1"/>
                  </p:cNvSpPr>
                  <p:nvPr/>
                </p:nvSpPr>
                <p:spPr bwMode="auto">
                  <a:xfrm>
                    <a:off x="6414905" y="2778771"/>
                    <a:ext cx="694116" cy="940415"/>
                  </a:xfrm>
                  <a:custGeom>
                    <a:avLst/>
                    <a:gdLst>
                      <a:gd name="T0" fmla="*/ 60 w 186"/>
                      <a:gd name="T1" fmla="*/ 252 h 252"/>
                      <a:gd name="T2" fmla="*/ 128 w 186"/>
                      <a:gd name="T3" fmla="*/ 252 h 252"/>
                      <a:gd name="T4" fmla="*/ 172 w 186"/>
                      <a:gd name="T5" fmla="*/ 252 h 252"/>
                      <a:gd name="T6" fmla="*/ 178 w 186"/>
                      <a:gd name="T7" fmla="*/ 250 h 252"/>
                      <a:gd name="T8" fmla="*/ 186 w 186"/>
                      <a:gd name="T9" fmla="*/ 242 h 252"/>
                      <a:gd name="T10" fmla="*/ 186 w 186"/>
                      <a:gd name="T11" fmla="*/ 44 h 252"/>
                      <a:gd name="T12" fmla="*/ 186 w 186"/>
                      <a:gd name="T13" fmla="*/ 40 h 252"/>
                      <a:gd name="T14" fmla="*/ 178 w 186"/>
                      <a:gd name="T15" fmla="*/ 32 h 252"/>
                      <a:gd name="T16" fmla="*/ 156 w 186"/>
                      <a:gd name="T17" fmla="*/ 30 h 252"/>
                      <a:gd name="T18" fmla="*/ 150 w 186"/>
                      <a:gd name="T19" fmla="*/ 26 h 252"/>
                      <a:gd name="T20" fmla="*/ 136 w 186"/>
                      <a:gd name="T21" fmla="*/ 22 h 252"/>
                      <a:gd name="T22" fmla="*/ 124 w 186"/>
                      <a:gd name="T23" fmla="*/ 20 h 252"/>
                      <a:gd name="T24" fmla="*/ 118 w 186"/>
                      <a:gd name="T25" fmla="*/ 12 h 252"/>
                      <a:gd name="T26" fmla="*/ 112 w 186"/>
                      <a:gd name="T27" fmla="*/ 6 h 252"/>
                      <a:gd name="T28" fmla="*/ 94 w 186"/>
                      <a:gd name="T29" fmla="*/ 0 h 252"/>
                      <a:gd name="T30" fmla="*/ 86 w 186"/>
                      <a:gd name="T31" fmla="*/ 2 h 252"/>
                      <a:gd name="T32" fmla="*/ 78 w 186"/>
                      <a:gd name="T33" fmla="*/ 6 h 252"/>
                      <a:gd name="T34" fmla="*/ 66 w 186"/>
                      <a:gd name="T35" fmla="*/ 20 h 252"/>
                      <a:gd name="T36" fmla="*/ 60 w 186"/>
                      <a:gd name="T37" fmla="*/ 20 h 252"/>
                      <a:gd name="T38" fmla="*/ 44 w 186"/>
                      <a:gd name="T39" fmla="*/ 24 h 252"/>
                      <a:gd name="T40" fmla="*/ 32 w 186"/>
                      <a:gd name="T41" fmla="*/ 30 h 252"/>
                      <a:gd name="T42" fmla="*/ 16 w 186"/>
                      <a:gd name="T43" fmla="*/ 30 h 252"/>
                      <a:gd name="T44" fmla="*/ 6 w 186"/>
                      <a:gd name="T45" fmla="*/ 34 h 252"/>
                      <a:gd name="T46" fmla="*/ 0 w 186"/>
                      <a:gd name="T47" fmla="*/ 44 h 252"/>
                      <a:gd name="T48" fmla="*/ 0 w 186"/>
                      <a:gd name="T49" fmla="*/ 238 h 252"/>
                      <a:gd name="T50" fmla="*/ 6 w 186"/>
                      <a:gd name="T51" fmla="*/ 248 h 252"/>
                      <a:gd name="T52" fmla="*/ 16 w 186"/>
                      <a:gd name="T53" fmla="*/ 252 h 252"/>
                      <a:gd name="T54" fmla="*/ 44 w 186"/>
                      <a:gd name="T55" fmla="*/ 42 h 252"/>
                      <a:gd name="T56" fmla="*/ 50 w 186"/>
                      <a:gd name="T57" fmla="*/ 38 h 252"/>
                      <a:gd name="T58" fmla="*/ 72 w 186"/>
                      <a:gd name="T59" fmla="*/ 36 h 252"/>
                      <a:gd name="T60" fmla="*/ 78 w 186"/>
                      <a:gd name="T61" fmla="*/ 28 h 252"/>
                      <a:gd name="T62" fmla="*/ 80 w 186"/>
                      <a:gd name="T63" fmla="*/ 28 h 252"/>
                      <a:gd name="T64" fmla="*/ 82 w 186"/>
                      <a:gd name="T65" fmla="*/ 22 h 252"/>
                      <a:gd name="T66" fmla="*/ 86 w 186"/>
                      <a:gd name="T67" fmla="*/ 18 h 252"/>
                      <a:gd name="T68" fmla="*/ 94 w 186"/>
                      <a:gd name="T69" fmla="*/ 16 h 252"/>
                      <a:gd name="T70" fmla="*/ 102 w 186"/>
                      <a:gd name="T71" fmla="*/ 18 h 252"/>
                      <a:gd name="T72" fmla="*/ 110 w 186"/>
                      <a:gd name="T73" fmla="*/ 28 h 252"/>
                      <a:gd name="T74" fmla="*/ 110 w 186"/>
                      <a:gd name="T75" fmla="*/ 28 h 252"/>
                      <a:gd name="T76" fmla="*/ 118 w 186"/>
                      <a:gd name="T77" fmla="*/ 36 h 252"/>
                      <a:gd name="T78" fmla="*/ 128 w 186"/>
                      <a:gd name="T79" fmla="*/ 36 h 252"/>
                      <a:gd name="T80" fmla="*/ 144 w 186"/>
                      <a:gd name="T81" fmla="*/ 42 h 252"/>
                      <a:gd name="T82" fmla="*/ 146 w 186"/>
                      <a:gd name="T83" fmla="*/ 46 h 252"/>
                      <a:gd name="T84" fmla="*/ 94 w 186"/>
                      <a:gd name="T85" fmla="*/ 46 h 252"/>
                      <a:gd name="T86" fmla="*/ 42 w 186"/>
                      <a:gd name="T87" fmla="*/ 46 h 252"/>
                      <a:gd name="T88" fmla="*/ 44 w 186"/>
                      <a:gd name="T89" fmla="*/ 42 h 252"/>
                      <a:gd name="T90" fmla="*/ 18 w 186"/>
                      <a:gd name="T91" fmla="*/ 44 h 252"/>
                      <a:gd name="T92" fmla="*/ 26 w 186"/>
                      <a:gd name="T93" fmla="*/ 44 h 252"/>
                      <a:gd name="T94" fmla="*/ 26 w 186"/>
                      <a:gd name="T95" fmla="*/ 50 h 252"/>
                      <a:gd name="T96" fmla="*/ 26 w 186"/>
                      <a:gd name="T97" fmla="*/ 62 h 252"/>
                      <a:gd name="T98" fmla="*/ 92 w 186"/>
                      <a:gd name="T99" fmla="*/ 62 h 252"/>
                      <a:gd name="T100" fmla="*/ 96 w 186"/>
                      <a:gd name="T101" fmla="*/ 62 h 252"/>
                      <a:gd name="T102" fmla="*/ 162 w 186"/>
                      <a:gd name="T103" fmla="*/ 62 h 252"/>
                      <a:gd name="T104" fmla="*/ 164 w 186"/>
                      <a:gd name="T105" fmla="*/ 54 h 252"/>
                      <a:gd name="T106" fmla="*/ 162 w 186"/>
                      <a:gd name="T107" fmla="*/ 44 h 252"/>
                      <a:gd name="T108" fmla="*/ 170 w 186"/>
                      <a:gd name="T109" fmla="*/ 44 h 252"/>
                      <a:gd name="T110" fmla="*/ 170 w 186"/>
                      <a:gd name="T111" fmla="*/ 238 h 252"/>
                      <a:gd name="T112" fmla="*/ 94 w 186"/>
                      <a:gd name="T113" fmla="*/ 238 h 252"/>
                      <a:gd name="T114" fmla="*/ 18 w 186"/>
                      <a:gd name="T115" fmla="*/ 238 h 252"/>
                      <a:gd name="T116" fmla="*/ 18 w 186"/>
                      <a:gd name="T117" fmla="*/ 44 h 25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</a:cxnLst>
                    <a:rect l="0" t="0" r="r" b="b"/>
                    <a:pathLst>
                      <a:path w="186" h="252">
                        <a:moveTo>
                          <a:pt x="28" y="252"/>
                        </a:moveTo>
                        <a:lnTo>
                          <a:pt x="60" y="252"/>
                        </a:lnTo>
                        <a:lnTo>
                          <a:pt x="94" y="252"/>
                        </a:lnTo>
                        <a:lnTo>
                          <a:pt x="128" y="252"/>
                        </a:lnTo>
                        <a:lnTo>
                          <a:pt x="160" y="252"/>
                        </a:lnTo>
                        <a:lnTo>
                          <a:pt x="172" y="252"/>
                        </a:lnTo>
                        <a:lnTo>
                          <a:pt x="172" y="252"/>
                        </a:lnTo>
                        <a:lnTo>
                          <a:pt x="178" y="250"/>
                        </a:lnTo>
                        <a:lnTo>
                          <a:pt x="182" y="248"/>
                        </a:lnTo>
                        <a:lnTo>
                          <a:pt x="186" y="242"/>
                        </a:lnTo>
                        <a:lnTo>
                          <a:pt x="186" y="238"/>
                        </a:lnTo>
                        <a:lnTo>
                          <a:pt x="186" y="44"/>
                        </a:lnTo>
                        <a:lnTo>
                          <a:pt x="186" y="44"/>
                        </a:lnTo>
                        <a:lnTo>
                          <a:pt x="186" y="40"/>
                        </a:lnTo>
                        <a:lnTo>
                          <a:pt x="182" y="34"/>
                        </a:lnTo>
                        <a:lnTo>
                          <a:pt x="178" y="32"/>
                        </a:lnTo>
                        <a:lnTo>
                          <a:pt x="172" y="30"/>
                        </a:lnTo>
                        <a:lnTo>
                          <a:pt x="156" y="30"/>
                        </a:lnTo>
                        <a:lnTo>
                          <a:pt x="156" y="30"/>
                        </a:lnTo>
                        <a:lnTo>
                          <a:pt x="150" y="26"/>
                        </a:lnTo>
                        <a:lnTo>
                          <a:pt x="144" y="24"/>
                        </a:lnTo>
                        <a:lnTo>
                          <a:pt x="136" y="22"/>
                        </a:lnTo>
                        <a:lnTo>
                          <a:pt x="128" y="20"/>
                        </a:lnTo>
                        <a:lnTo>
                          <a:pt x="124" y="20"/>
                        </a:lnTo>
                        <a:lnTo>
                          <a:pt x="124" y="20"/>
                        </a:lnTo>
                        <a:lnTo>
                          <a:pt x="118" y="12"/>
                        </a:lnTo>
                        <a:lnTo>
                          <a:pt x="112" y="6"/>
                        </a:lnTo>
                        <a:lnTo>
                          <a:pt x="112" y="6"/>
                        </a:lnTo>
                        <a:lnTo>
                          <a:pt x="104" y="2"/>
                        </a:lnTo>
                        <a:lnTo>
                          <a:pt x="94" y="0"/>
                        </a:lnTo>
                        <a:lnTo>
                          <a:pt x="94" y="0"/>
                        </a:lnTo>
                        <a:lnTo>
                          <a:pt x="86" y="2"/>
                        </a:lnTo>
                        <a:lnTo>
                          <a:pt x="78" y="6"/>
                        </a:lnTo>
                        <a:lnTo>
                          <a:pt x="78" y="6"/>
                        </a:lnTo>
                        <a:lnTo>
                          <a:pt x="70" y="12"/>
                        </a:lnTo>
                        <a:lnTo>
                          <a:pt x="66" y="20"/>
                        </a:lnTo>
                        <a:lnTo>
                          <a:pt x="60" y="20"/>
                        </a:lnTo>
                        <a:lnTo>
                          <a:pt x="60" y="20"/>
                        </a:lnTo>
                        <a:lnTo>
                          <a:pt x="52" y="22"/>
                        </a:lnTo>
                        <a:lnTo>
                          <a:pt x="44" y="24"/>
                        </a:lnTo>
                        <a:lnTo>
                          <a:pt x="38" y="26"/>
                        </a:lnTo>
                        <a:lnTo>
                          <a:pt x="32" y="30"/>
                        </a:lnTo>
                        <a:lnTo>
                          <a:pt x="16" y="30"/>
                        </a:lnTo>
                        <a:lnTo>
                          <a:pt x="16" y="30"/>
                        </a:lnTo>
                        <a:lnTo>
                          <a:pt x="10" y="32"/>
                        </a:lnTo>
                        <a:lnTo>
                          <a:pt x="6" y="34"/>
                        </a:lnTo>
                        <a:lnTo>
                          <a:pt x="2" y="40"/>
                        </a:lnTo>
                        <a:lnTo>
                          <a:pt x="0" y="44"/>
                        </a:lnTo>
                        <a:lnTo>
                          <a:pt x="0" y="238"/>
                        </a:lnTo>
                        <a:lnTo>
                          <a:pt x="0" y="238"/>
                        </a:lnTo>
                        <a:lnTo>
                          <a:pt x="2" y="242"/>
                        </a:lnTo>
                        <a:lnTo>
                          <a:pt x="6" y="248"/>
                        </a:lnTo>
                        <a:lnTo>
                          <a:pt x="10" y="250"/>
                        </a:lnTo>
                        <a:lnTo>
                          <a:pt x="16" y="252"/>
                        </a:lnTo>
                        <a:lnTo>
                          <a:pt x="28" y="252"/>
                        </a:lnTo>
                        <a:close/>
                        <a:moveTo>
                          <a:pt x="44" y="42"/>
                        </a:moveTo>
                        <a:lnTo>
                          <a:pt x="44" y="42"/>
                        </a:lnTo>
                        <a:lnTo>
                          <a:pt x="50" y="38"/>
                        </a:lnTo>
                        <a:lnTo>
                          <a:pt x="60" y="36"/>
                        </a:lnTo>
                        <a:lnTo>
                          <a:pt x="72" y="36"/>
                        </a:lnTo>
                        <a:lnTo>
                          <a:pt x="78" y="36"/>
                        </a:lnTo>
                        <a:lnTo>
                          <a:pt x="78" y="28"/>
                        </a:lnTo>
                        <a:lnTo>
                          <a:pt x="78" y="28"/>
                        </a:lnTo>
                        <a:lnTo>
                          <a:pt x="80" y="28"/>
                        </a:lnTo>
                        <a:lnTo>
                          <a:pt x="80" y="28"/>
                        </a:lnTo>
                        <a:lnTo>
                          <a:pt x="82" y="22"/>
                        </a:lnTo>
                        <a:lnTo>
                          <a:pt x="86" y="18"/>
                        </a:lnTo>
                        <a:lnTo>
                          <a:pt x="86" y="18"/>
                        </a:lnTo>
                        <a:lnTo>
                          <a:pt x="94" y="16"/>
                        </a:lnTo>
                        <a:lnTo>
                          <a:pt x="94" y="16"/>
                        </a:lnTo>
                        <a:lnTo>
                          <a:pt x="102" y="18"/>
                        </a:lnTo>
                        <a:lnTo>
                          <a:pt x="102" y="18"/>
                        </a:lnTo>
                        <a:lnTo>
                          <a:pt x="108" y="22"/>
                        </a:lnTo>
                        <a:lnTo>
                          <a:pt x="110" y="28"/>
                        </a:lnTo>
                        <a:lnTo>
                          <a:pt x="110" y="28"/>
                        </a:lnTo>
                        <a:lnTo>
                          <a:pt x="110" y="28"/>
                        </a:lnTo>
                        <a:lnTo>
                          <a:pt x="110" y="36"/>
                        </a:lnTo>
                        <a:lnTo>
                          <a:pt x="118" y="36"/>
                        </a:lnTo>
                        <a:lnTo>
                          <a:pt x="128" y="36"/>
                        </a:lnTo>
                        <a:lnTo>
                          <a:pt x="128" y="36"/>
                        </a:lnTo>
                        <a:lnTo>
                          <a:pt x="138" y="38"/>
                        </a:lnTo>
                        <a:lnTo>
                          <a:pt x="144" y="42"/>
                        </a:lnTo>
                        <a:lnTo>
                          <a:pt x="144" y="42"/>
                        </a:lnTo>
                        <a:lnTo>
                          <a:pt x="146" y="46"/>
                        </a:lnTo>
                        <a:lnTo>
                          <a:pt x="96" y="46"/>
                        </a:lnTo>
                        <a:lnTo>
                          <a:pt x="94" y="46"/>
                        </a:lnTo>
                        <a:lnTo>
                          <a:pt x="92" y="46"/>
                        </a:lnTo>
                        <a:lnTo>
                          <a:pt x="42" y="46"/>
                        </a:lnTo>
                        <a:lnTo>
                          <a:pt x="42" y="46"/>
                        </a:lnTo>
                        <a:lnTo>
                          <a:pt x="44" y="42"/>
                        </a:lnTo>
                        <a:lnTo>
                          <a:pt x="44" y="42"/>
                        </a:lnTo>
                        <a:close/>
                        <a:moveTo>
                          <a:pt x="18" y="44"/>
                        </a:moveTo>
                        <a:lnTo>
                          <a:pt x="18" y="44"/>
                        </a:lnTo>
                        <a:lnTo>
                          <a:pt x="26" y="44"/>
                        </a:lnTo>
                        <a:lnTo>
                          <a:pt x="26" y="44"/>
                        </a:lnTo>
                        <a:lnTo>
                          <a:pt x="26" y="50"/>
                        </a:lnTo>
                        <a:lnTo>
                          <a:pt x="26" y="54"/>
                        </a:lnTo>
                        <a:lnTo>
                          <a:pt x="26" y="62"/>
                        </a:lnTo>
                        <a:lnTo>
                          <a:pt x="34" y="62"/>
                        </a:lnTo>
                        <a:lnTo>
                          <a:pt x="92" y="62"/>
                        </a:lnTo>
                        <a:lnTo>
                          <a:pt x="94" y="62"/>
                        </a:lnTo>
                        <a:lnTo>
                          <a:pt x="96" y="62"/>
                        </a:lnTo>
                        <a:lnTo>
                          <a:pt x="156" y="62"/>
                        </a:lnTo>
                        <a:lnTo>
                          <a:pt x="162" y="62"/>
                        </a:lnTo>
                        <a:lnTo>
                          <a:pt x="164" y="54"/>
                        </a:lnTo>
                        <a:lnTo>
                          <a:pt x="164" y="54"/>
                        </a:lnTo>
                        <a:lnTo>
                          <a:pt x="164" y="50"/>
                        </a:lnTo>
                        <a:lnTo>
                          <a:pt x="162" y="44"/>
                        </a:lnTo>
                        <a:lnTo>
                          <a:pt x="162" y="44"/>
                        </a:lnTo>
                        <a:lnTo>
                          <a:pt x="170" y="44"/>
                        </a:lnTo>
                        <a:lnTo>
                          <a:pt x="170" y="44"/>
                        </a:lnTo>
                        <a:lnTo>
                          <a:pt x="170" y="238"/>
                        </a:lnTo>
                        <a:lnTo>
                          <a:pt x="170" y="238"/>
                        </a:lnTo>
                        <a:lnTo>
                          <a:pt x="94" y="238"/>
                        </a:lnTo>
                        <a:lnTo>
                          <a:pt x="94" y="238"/>
                        </a:lnTo>
                        <a:lnTo>
                          <a:pt x="18" y="238"/>
                        </a:lnTo>
                        <a:lnTo>
                          <a:pt x="18" y="238"/>
                        </a:lnTo>
                        <a:lnTo>
                          <a:pt x="18" y="44"/>
                        </a:lnTo>
                        <a:lnTo>
                          <a:pt x="18" y="4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466" name="Freeform 91"/>
                  <p:cNvSpPr>
                    <a:spLocks/>
                  </p:cNvSpPr>
                  <p:nvPr/>
                </p:nvSpPr>
                <p:spPr bwMode="auto">
                  <a:xfrm>
                    <a:off x="6735840" y="2868334"/>
                    <a:ext cx="59709" cy="52245"/>
                  </a:xfrm>
                  <a:custGeom>
                    <a:avLst/>
                    <a:gdLst>
                      <a:gd name="T0" fmla="*/ 16 w 16"/>
                      <a:gd name="T1" fmla="*/ 6 h 14"/>
                      <a:gd name="T2" fmla="*/ 16 w 16"/>
                      <a:gd name="T3" fmla="*/ 6 h 14"/>
                      <a:gd name="T4" fmla="*/ 16 w 16"/>
                      <a:gd name="T5" fmla="*/ 4 h 14"/>
                      <a:gd name="T6" fmla="*/ 14 w 16"/>
                      <a:gd name="T7" fmla="*/ 2 h 14"/>
                      <a:gd name="T8" fmla="*/ 10 w 16"/>
                      <a:gd name="T9" fmla="*/ 0 h 14"/>
                      <a:gd name="T10" fmla="*/ 8 w 16"/>
                      <a:gd name="T11" fmla="*/ 0 h 14"/>
                      <a:gd name="T12" fmla="*/ 8 w 16"/>
                      <a:gd name="T13" fmla="*/ 0 h 14"/>
                      <a:gd name="T14" fmla="*/ 6 w 16"/>
                      <a:gd name="T15" fmla="*/ 0 h 14"/>
                      <a:gd name="T16" fmla="*/ 2 w 16"/>
                      <a:gd name="T17" fmla="*/ 2 h 14"/>
                      <a:gd name="T18" fmla="*/ 0 w 16"/>
                      <a:gd name="T19" fmla="*/ 4 h 14"/>
                      <a:gd name="T20" fmla="*/ 0 w 16"/>
                      <a:gd name="T21" fmla="*/ 6 h 14"/>
                      <a:gd name="T22" fmla="*/ 0 w 16"/>
                      <a:gd name="T23" fmla="*/ 6 h 14"/>
                      <a:gd name="T24" fmla="*/ 0 w 16"/>
                      <a:gd name="T25" fmla="*/ 10 h 14"/>
                      <a:gd name="T26" fmla="*/ 2 w 16"/>
                      <a:gd name="T27" fmla="*/ 12 h 14"/>
                      <a:gd name="T28" fmla="*/ 6 w 16"/>
                      <a:gd name="T29" fmla="*/ 14 h 14"/>
                      <a:gd name="T30" fmla="*/ 8 w 16"/>
                      <a:gd name="T31" fmla="*/ 14 h 14"/>
                      <a:gd name="T32" fmla="*/ 8 w 16"/>
                      <a:gd name="T33" fmla="*/ 14 h 14"/>
                      <a:gd name="T34" fmla="*/ 10 w 16"/>
                      <a:gd name="T35" fmla="*/ 14 h 14"/>
                      <a:gd name="T36" fmla="*/ 14 w 16"/>
                      <a:gd name="T37" fmla="*/ 12 h 14"/>
                      <a:gd name="T38" fmla="*/ 16 w 16"/>
                      <a:gd name="T39" fmla="*/ 10 h 14"/>
                      <a:gd name="T40" fmla="*/ 16 w 16"/>
                      <a:gd name="T41" fmla="*/ 6 h 14"/>
                      <a:gd name="T42" fmla="*/ 16 w 16"/>
                      <a:gd name="T43" fmla="*/ 6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</a:cxnLst>
                    <a:rect l="0" t="0" r="r" b="b"/>
                    <a:pathLst>
                      <a:path w="16" h="14">
                        <a:moveTo>
                          <a:pt x="16" y="6"/>
                        </a:moveTo>
                        <a:lnTo>
                          <a:pt x="16" y="6"/>
                        </a:lnTo>
                        <a:lnTo>
                          <a:pt x="16" y="4"/>
                        </a:lnTo>
                        <a:lnTo>
                          <a:pt x="14" y="2"/>
                        </a:lnTo>
                        <a:lnTo>
                          <a:pt x="10" y="0"/>
                        </a:lnTo>
                        <a:lnTo>
                          <a:pt x="8" y="0"/>
                        </a:lnTo>
                        <a:lnTo>
                          <a:pt x="8" y="0"/>
                        </a:lnTo>
                        <a:lnTo>
                          <a:pt x="6" y="0"/>
                        </a:lnTo>
                        <a:lnTo>
                          <a:pt x="2" y="2"/>
                        </a:lnTo>
                        <a:lnTo>
                          <a:pt x="0" y="4"/>
                        </a:lnTo>
                        <a:lnTo>
                          <a:pt x="0" y="6"/>
                        </a:lnTo>
                        <a:lnTo>
                          <a:pt x="0" y="6"/>
                        </a:lnTo>
                        <a:lnTo>
                          <a:pt x="0" y="10"/>
                        </a:lnTo>
                        <a:lnTo>
                          <a:pt x="2" y="12"/>
                        </a:lnTo>
                        <a:lnTo>
                          <a:pt x="6" y="14"/>
                        </a:lnTo>
                        <a:lnTo>
                          <a:pt x="8" y="14"/>
                        </a:lnTo>
                        <a:lnTo>
                          <a:pt x="8" y="14"/>
                        </a:lnTo>
                        <a:lnTo>
                          <a:pt x="10" y="14"/>
                        </a:lnTo>
                        <a:lnTo>
                          <a:pt x="14" y="12"/>
                        </a:lnTo>
                        <a:lnTo>
                          <a:pt x="16" y="10"/>
                        </a:lnTo>
                        <a:lnTo>
                          <a:pt x="16" y="6"/>
                        </a:lnTo>
                        <a:lnTo>
                          <a:pt x="16" y="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467" name="Freeform 92"/>
                  <p:cNvSpPr>
                    <a:spLocks/>
                  </p:cNvSpPr>
                  <p:nvPr/>
                </p:nvSpPr>
                <p:spPr bwMode="auto">
                  <a:xfrm>
                    <a:off x="6676131" y="3092243"/>
                    <a:ext cx="291081" cy="52245"/>
                  </a:xfrm>
                  <a:custGeom>
                    <a:avLst/>
                    <a:gdLst>
                      <a:gd name="T0" fmla="*/ 2 w 78"/>
                      <a:gd name="T1" fmla="*/ 14 h 14"/>
                      <a:gd name="T2" fmla="*/ 76 w 78"/>
                      <a:gd name="T3" fmla="*/ 14 h 14"/>
                      <a:gd name="T4" fmla="*/ 76 w 78"/>
                      <a:gd name="T5" fmla="*/ 14 h 14"/>
                      <a:gd name="T6" fmla="*/ 78 w 78"/>
                      <a:gd name="T7" fmla="*/ 14 h 14"/>
                      <a:gd name="T8" fmla="*/ 78 w 78"/>
                      <a:gd name="T9" fmla="*/ 12 h 14"/>
                      <a:gd name="T10" fmla="*/ 78 w 78"/>
                      <a:gd name="T11" fmla="*/ 2 h 14"/>
                      <a:gd name="T12" fmla="*/ 78 w 78"/>
                      <a:gd name="T13" fmla="*/ 2 h 14"/>
                      <a:gd name="T14" fmla="*/ 78 w 78"/>
                      <a:gd name="T15" fmla="*/ 0 h 14"/>
                      <a:gd name="T16" fmla="*/ 76 w 78"/>
                      <a:gd name="T17" fmla="*/ 0 h 14"/>
                      <a:gd name="T18" fmla="*/ 2 w 78"/>
                      <a:gd name="T19" fmla="*/ 0 h 14"/>
                      <a:gd name="T20" fmla="*/ 2 w 78"/>
                      <a:gd name="T21" fmla="*/ 0 h 14"/>
                      <a:gd name="T22" fmla="*/ 0 w 78"/>
                      <a:gd name="T23" fmla="*/ 0 h 14"/>
                      <a:gd name="T24" fmla="*/ 0 w 78"/>
                      <a:gd name="T25" fmla="*/ 2 h 14"/>
                      <a:gd name="T26" fmla="*/ 0 w 78"/>
                      <a:gd name="T27" fmla="*/ 12 h 14"/>
                      <a:gd name="T28" fmla="*/ 0 w 78"/>
                      <a:gd name="T29" fmla="*/ 12 h 14"/>
                      <a:gd name="T30" fmla="*/ 0 w 78"/>
                      <a:gd name="T31" fmla="*/ 14 h 14"/>
                      <a:gd name="T32" fmla="*/ 2 w 78"/>
                      <a:gd name="T33" fmla="*/ 14 h 14"/>
                      <a:gd name="T34" fmla="*/ 2 w 78"/>
                      <a:gd name="T35" fmla="*/ 14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78" h="14">
                        <a:moveTo>
                          <a:pt x="2" y="14"/>
                        </a:moveTo>
                        <a:lnTo>
                          <a:pt x="76" y="14"/>
                        </a:lnTo>
                        <a:lnTo>
                          <a:pt x="76" y="14"/>
                        </a:lnTo>
                        <a:lnTo>
                          <a:pt x="78" y="14"/>
                        </a:lnTo>
                        <a:lnTo>
                          <a:pt x="78" y="12"/>
                        </a:lnTo>
                        <a:lnTo>
                          <a:pt x="78" y="2"/>
                        </a:lnTo>
                        <a:lnTo>
                          <a:pt x="78" y="2"/>
                        </a:lnTo>
                        <a:lnTo>
                          <a:pt x="78" y="0"/>
                        </a:lnTo>
                        <a:lnTo>
                          <a:pt x="76" y="0"/>
                        </a:ln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0"/>
                        </a:lnTo>
                        <a:lnTo>
                          <a:pt x="0" y="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0" y="14"/>
                        </a:lnTo>
                        <a:lnTo>
                          <a:pt x="2" y="14"/>
                        </a:lnTo>
                        <a:lnTo>
                          <a:pt x="2" y="1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468" name="Freeform 93"/>
                  <p:cNvSpPr>
                    <a:spLocks/>
                  </p:cNvSpPr>
                  <p:nvPr/>
                </p:nvSpPr>
                <p:spPr bwMode="auto">
                  <a:xfrm>
                    <a:off x="6564177" y="3092243"/>
                    <a:ext cx="52245" cy="52245"/>
                  </a:xfrm>
                  <a:custGeom>
                    <a:avLst/>
                    <a:gdLst>
                      <a:gd name="T0" fmla="*/ 12 w 14"/>
                      <a:gd name="T1" fmla="*/ 0 h 14"/>
                      <a:gd name="T2" fmla="*/ 2 w 14"/>
                      <a:gd name="T3" fmla="*/ 0 h 14"/>
                      <a:gd name="T4" fmla="*/ 2 w 14"/>
                      <a:gd name="T5" fmla="*/ 0 h 14"/>
                      <a:gd name="T6" fmla="*/ 0 w 14"/>
                      <a:gd name="T7" fmla="*/ 0 h 14"/>
                      <a:gd name="T8" fmla="*/ 0 w 14"/>
                      <a:gd name="T9" fmla="*/ 2 h 14"/>
                      <a:gd name="T10" fmla="*/ 0 w 14"/>
                      <a:gd name="T11" fmla="*/ 12 h 14"/>
                      <a:gd name="T12" fmla="*/ 0 w 14"/>
                      <a:gd name="T13" fmla="*/ 12 h 14"/>
                      <a:gd name="T14" fmla="*/ 0 w 14"/>
                      <a:gd name="T15" fmla="*/ 14 h 14"/>
                      <a:gd name="T16" fmla="*/ 2 w 14"/>
                      <a:gd name="T17" fmla="*/ 14 h 14"/>
                      <a:gd name="T18" fmla="*/ 12 w 14"/>
                      <a:gd name="T19" fmla="*/ 14 h 14"/>
                      <a:gd name="T20" fmla="*/ 12 w 14"/>
                      <a:gd name="T21" fmla="*/ 14 h 14"/>
                      <a:gd name="T22" fmla="*/ 14 w 14"/>
                      <a:gd name="T23" fmla="*/ 14 h 14"/>
                      <a:gd name="T24" fmla="*/ 14 w 14"/>
                      <a:gd name="T25" fmla="*/ 12 h 14"/>
                      <a:gd name="T26" fmla="*/ 14 w 14"/>
                      <a:gd name="T27" fmla="*/ 2 h 14"/>
                      <a:gd name="T28" fmla="*/ 14 w 14"/>
                      <a:gd name="T29" fmla="*/ 2 h 14"/>
                      <a:gd name="T30" fmla="*/ 14 w 14"/>
                      <a:gd name="T31" fmla="*/ 0 h 14"/>
                      <a:gd name="T32" fmla="*/ 12 w 14"/>
                      <a:gd name="T33" fmla="*/ 0 h 14"/>
                      <a:gd name="T34" fmla="*/ 12 w 14"/>
                      <a:gd name="T35" fmla="*/ 0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14" h="14">
                        <a:moveTo>
                          <a:pt x="12" y="0"/>
                        </a:move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0"/>
                        </a:lnTo>
                        <a:lnTo>
                          <a:pt x="0" y="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0" y="14"/>
                        </a:lnTo>
                        <a:lnTo>
                          <a:pt x="2" y="14"/>
                        </a:lnTo>
                        <a:lnTo>
                          <a:pt x="12" y="14"/>
                        </a:lnTo>
                        <a:lnTo>
                          <a:pt x="12" y="14"/>
                        </a:lnTo>
                        <a:lnTo>
                          <a:pt x="14" y="14"/>
                        </a:lnTo>
                        <a:lnTo>
                          <a:pt x="14" y="12"/>
                        </a:lnTo>
                        <a:lnTo>
                          <a:pt x="14" y="2"/>
                        </a:lnTo>
                        <a:lnTo>
                          <a:pt x="14" y="2"/>
                        </a:lnTo>
                        <a:lnTo>
                          <a:pt x="14" y="0"/>
                        </a:lnTo>
                        <a:lnTo>
                          <a:pt x="12" y="0"/>
                        </a:lnTo>
                        <a:lnTo>
                          <a:pt x="12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469" name="Freeform 94"/>
                  <p:cNvSpPr>
                    <a:spLocks/>
                  </p:cNvSpPr>
                  <p:nvPr/>
                </p:nvSpPr>
                <p:spPr bwMode="auto">
                  <a:xfrm>
                    <a:off x="6676131" y="3226588"/>
                    <a:ext cx="291081" cy="52245"/>
                  </a:xfrm>
                  <a:custGeom>
                    <a:avLst/>
                    <a:gdLst>
                      <a:gd name="T0" fmla="*/ 2 w 78"/>
                      <a:gd name="T1" fmla="*/ 14 h 14"/>
                      <a:gd name="T2" fmla="*/ 76 w 78"/>
                      <a:gd name="T3" fmla="*/ 14 h 14"/>
                      <a:gd name="T4" fmla="*/ 76 w 78"/>
                      <a:gd name="T5" fmla="*/ 14 h 14"/>
                      <a:gd name="T6" fmla="*/ 78 w 78"/>
                      <a:gd name="T7" fmla="*/ 14 h 14"/>
                      <a:gd name="T8" fmla="*/ 78 w 78"/>
                      <a:gd name="T9" fmla="*/ 12 h 14"/>
                      <a:gd name="T10" fmla="*/ 78 w 78"/>
                      <a:gd name="T11" fmla="*/ 2 h 14"/>
                      <a:gd name="T12" fmla="*/ 78 w 78"/>
                      <a:gd name="T13" fmla="*/ 2 h 14"/>
                      <a:gd name="T14" fmla="*/ 78 w 78"/>
                      <a:gd name="T15" fmla="*/ 2 h 14"/>
                      <a:gd name="T16" fmla="*/ 76 w 78"/>
                      <a:gd name="T17" fmla="*/ 0 h 14"/>
                      <a:gd name="T18" fmla="*/ 2 w 78"/>
                      <a:gd name="T19" fmla="*/ 0 h 14"/>
                      <a:gd name="T20" fmla="*/ 2 w 78"/>
                      <a:gd name="T21" fmla="*/ 0 h 14"/>
                      <a:gd name="T22" fmla="*/ 0 w 78"/>
                      <a:gd name="T23" fmla="*/ 2 h 14"/>
                      <a:gd name="T24" fmla="*/ 0 w 78"/>
                      <a:gd name="T25" fmla="*/ 2 h 14"/>
                      <a:gd name="T26" fmla="*/ 0 w 78"/>
                      <a:gd name="T27" fmla="*/ 12 h 14"/>
                      <a:gd name="T28" fmla="*/ 0 w 78"/>
                      <a:gd name="T29" fmla="*/ 12 h 14"/>
                      <a:gd name="T30" fmla="*/ 0 w 78"/>
                      <a:gd name="T31" fmla="*/ 14 h 14"/>
                      <a:gd name="T32" fmla="*/ 2 w 78"/>
                      <a:gd name="T33" fmla="*/ 14 h 14"/>
                      <a:gd name="T34" fmla="*/ 2 w 78"/>
                      <a:gd name="T35" fmla="*/ 14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78" h="14">
                        <a:moveTo>
                          <a:pt x="2" y="14"/>
                        </a:moveTo>
                        <a:lnTo>
                          <a:pt x="76" y="14"/>
                        </a:lnTo>
                        <a:lnTo>
                          <a:pt x="76" y="14"/>
                        </a:lnTo>
                        <a:lnTo>
                          <a:pt x="78" y="14"/>
                        </a:lnTo>
                        <a:lnTo>
                          <a:pt x="78" y="12"/>
                        </a:lnTo>
                        <a:lnTo>
                          <a:pt x="78" y="2"/>
                        </a:lnTo>
                        <a:lnTo>
                          <a:pt x="78" y="2"/>
                        </a:lnTo>
                        <a:lnTo>
                          <a:pt x="78" y="2"/>
                        </a:lnTo>
                        <a:lnTo>
                          <a:pt x="76" y="0"/>
                        </a:ln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2"/>
                        </a:lnTo>
                        <a:lnTo>
                          <a:pt x="0" y="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0" y="14"/>
                        </a:lnTo>
                        <a:lnTo>
                          <a:pt x="2" y="14"/>
                        </a:lnTo>
                        <a:lnTo>
                          <a:pt x="2" y="1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470" name="Freeform 95"/>
                  <p:cNvSpPr>
                    <a:spLocks/>
                  </p:cNvSpPr>
                  <p:nvPr/>
                </p:nvSpPr>
                <p:spPr bwMode="auto">
                  <a:xfrm>
                    <a:off x="6564177" y="3226588"/>
                    <a:ext cx="52245" cy="52245"/>
                  </a:xfrm>
                  <a:custGeom>
                    <a:avLst/>
                    <a:gdLst>
                      <a:gd name="T0" fmla="*/ 12 w 14"/>
                      <a:gd name="T1" fmla="*/ 0 h 14"/>
                      <a:gd name="T2" fmla="*/ 2 w 14"/>
                      <a:gd name="T3" fmla="*/ 0 h 14"/>
                      <a:gd name="T4" fmla="*/ 2 w 14"/>
                      <a:gd name="T5" fmla="*/ 0 h 14"/>
                      <a:gd name="T6" fmla="*/ 0 w 14"/>
                      <a:gd name="T7" fmla="*/ 2 h 14"/>
                      <a:gd name="T8" fmla="*/ 0 w 14"/>
                      <a:gd name="T9" fmla="*/ 2 h 14"/>
                      <a:gd name="T10" fmla="*/ 0 w 14"/>
                      <a:gd name="T11" fmla="*/ 12 h 14"/>
                      <a:gd name="T12" fmla="*/ 0 w 14"/>
                      <a:gd name="T13" fmla="*/ 12 h 14"/>
                      <a:gd name="T14" fmla="*/ 0 w 14"/>
                      <a:gd name="T15" fmla="*/ 14 h 14"/>
                      <a:gd name="T16" fmla="*/ 2 w 14"/>
                      <a:gd name="T17" fmla="*/ 14 h 14"/>
                      <a:gd name="T18" fmla="*/ 12 w 14"/>
                      <a:gd name="T19" fmla="*/ 14 h 14"/>
                      <a:gd name="T20" fmla="*/ 12 w 14"/>
                      <a:gd name="T21" fmla="*/ 14 h 14"/>
                      <a:gd name="T22" fmla="*/ 14 w 14"/>
                      <a:gd name="T23" fmla="*/ 14 h 14"/>
                      <a:gd name="T24" fmla="*/ 14 w 14"/>
                      <a:gd name="T25" fmla="*/ 12 h 14"/>
                      <a:gd name="T26" fmla="*/ 14 w 14"/>
                      <a:gd name="T27" fmla="*/ 2 h 14"/>
                      <a:gd name="T28" fmla="*/ 14 w 14"/>
                      <a:gd name="T29" fmla="*/ 2 h 14"/>
                      <a:gd name="T30" fmla="*/ 14 w 14"/>
                      <a:gd name="T31" fmla="*/ 2 h 14"/>
                      <a:gd name="T32" fmla="*/ 12 w 14"/>
                      <a:gd name="T33" fmla="*/ 0 h 14"/>
                      <a:gd name="T34" fmla="*/ 12 w 14"/>
                      <a:gd name="T35" fmla="*/ 0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14" h="14">
                        <a:moveTo>
                          <a:pt x="12" y="0"/>
                        </a:move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2"/>
                        </a:lnTo>
                        <a:lnTo>
                          <a:pt x="0" y="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0" y="14"/>
                        </a:lnTo>
                        <a:lnTo>
                          <a:pt x="2" y="14"/>
                        </a:lnTo>
                        <a:lnTo>
                          <a:pt x="12" y="14"/>
                        </a:lnTo>
                        <a:lnTo>
                          <a:pt x="12" y="14"/>
                        </a:lnTo>
                        <a:lnTo>
                          <a:pt x="14" y="14"/>
                        </a:lnTo>
                        <a:lnTo>
                          <a:pt x="14" y="12"/>
                        </a:lnTo>
                        <a:lnTo>
                          <a:pt x="14" y="2"/>
                        </a:lnTo>
                        <a:lnTo>
                          <a:pt x="14" y="2"/>
                        </a:lnTo>
                        <a:lnTo>
                          <a:pt x="14" y="2"/>
                        </a:lnTo>
                        <a:lnTo>
                          <a:pt x="12" y="0"/>
                        </a:lnTo>
                        <a:lnTo>
                          <a:pt x="12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471" name="Freeform 96"/>
                  <p:cNvSpPr>
                    <a:spLocks/>
                  </p:cNvSpPr>
                  <p:nvPr/>
                </p:nvSpPr>
                <p:spPr bwMode="auto">
                  <a:xfrm>
                    <a:off x="6676131" y="3360933"/>
                    <a:ext cx="291081" cy="59709"/>
                  </a:xfrm>
                  <a:custGeom>
                    <a:avLst/>
                    <a:gdLst>
                      <a:gd name="T0" fmla="*/ 2 w 78"/>
                      <a:gd name="T1" fmla="*/ 16 h 16"/>
                      <a:gd name="T2" fmla="*/ 76 w 78"/>
                      <a:gd name="T3" fmla="*/ 16 h 16"/>
                      <a:gd name="T4" fmla="*/ 76 w 78"/>
                      <a:gd name="T5" fmla="*/ 16 h 16"/>
                      <a:gd name="T6" fmla="*/ 78 w 78"/>
                      <a:gd name="T7" fmla="*/ 14 h 16"/>
                      <a:gd name="T8" fmla="*/ 78 w 78"/>
                      <a:gd name="T9" fmla="*/ 14 h 16"/>
                      <a:gd name="T10" fmla="*/ 78 w 78"/>
                      <a:gd name="T11" fmla="*/ 4 h 16"/>
                      <a:gd name="T12" fmla="*/ 78 w 78"/>
                      <a:gd name="T13" fmla="*/ 4 h 16"/>
                      <a:gd name="T14" fmla="*/ 78 w 78"/>
                      <a:gd name="T15" fmla="*/ 2 h 16"/>
                      <a:gd name="T16" fmla="*/ 76 w 78"/>
                      <a:gd name="T17" fmla="*/ 0 h 16"/>
                      <a:gd name="T18" fmla="*/ 2 w 78"/>
                      <a:gd name="T19" fmla="*/ 0 h 16"/>
                      <a:gd name="T20" fmla="*/ 2 w 78"/>
                      <a:gd name="T21" fmla="*/ 0 h 16"/>
                      <a:gd name="T22" fmla="*/ 0 w 78"/>
                      <a:gd name="T23" fmla="*/ 2 h 16"/>
                      <a:gd name="T24" fmla="*/ 0 w 78"/>
                      <a:gd name="T25" fmla="*/ 4 h 16"/>
                      <a:gd name="T26" fmla="*/ 0 w 78"/>
                      <a:gd name="T27" fmla="*/ 14 h 16"/>
                      <a:gd name="T28" fmla="*/ 0 w 78"/>
                      <a:gd name="T29" fmla="*/ 14 h 16"/>
                      <a:gd name="T30" fmla="*/ 0 w 78"/>
                      <a:gd name="T31" fmla="*/ 14 h 16"/>
                      <a:gd name="T32" fmla="*/ 2 w 78"/>
                      <a:gd name="T33" fmla="*/ 16 h 16"/>
                      <a:gd name="T34" fmla="*/ 2 w 78"/>
                      <a:gd name="T35" fmla="*/ 16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78" h="16">
                        <a:moveTo>
                          <a:pt x="2" y="16"/>
                        </a:moveTo>
                        <a:lnTo>
                          <a:pt x="76" y="16"/>
                        </a:lnTo>
                        <a:lnTo>
                          <a:pt x="76" y="16"/>
                        </a:lnTo>
                        <a:lnTo>
                          <a:pt x="78" y="14"/>
                        </a:lnTo>
                        <a:lnTo>
                          <a:pt x="78" y="14"/>
                        </a:lnTo>
                        <a:lnTo>
                          <a:pt x="78" y="4"/>
                        </a:lnTo>
                        <a:lnTo>
                          <a:pt x="78" y="4"/>
                        </a:lnTo>
                        <a:lnTo>
                          <a:pt x="78" y="2"/>
                        </a:lnTo>
                        <a:lnTo>
                          <a:pt x="76" y="0"/>
                        </a:ln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2"/>
                        </a:lnTo>
                        <a:lnTo>
                          <a:pt x="0" y="4"/>
                        </a:lnTo>
                        <a:lnTo>
                          <a:pt x="0" y="14"/>
                        </a:lnTo>
                        <a:lnTo>
                          <a:pt x="0" y="14"/>
                        </a:lnTo>
                        <a:lnTo>
                          <a:pt x="0" y="14"/>
                        </a:lnTo>
                        <a:lnTo>
                          <a:pt x="2" y="16"/>
                        </a:lnTo>
                        <a:lnTo>
                          <a:pt x="2" y="1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472" name="Freeform 97"/>
                  <p:cNvSpPr>
                    <a:spLocks/>
                  </p:cNvSpPr>
                  <p:nvPr/>
                </p:nvSpPr>
                <p:spPr bwMode="auto">
                  <a:xfrm>
                    <a:off x="6564177" y="3360933"/>
                    <a:ext cx="52245" cy="59709"/>
                  </a:xfrm>
                  <a:custGeom>
                    <a:avLst/>
                    <a:gdLst>
                      <a:gd name="T0" fmla="*/ 12 w 14"/>
                      <a:gd name="T1" fmla="*/ 0 h 16"/>
                      <a:gd name="T2" fmla="*/ 2 w 14"/>
                      <a:gd name="T3" fmla="*/ 0 h 16"/>
                      <a:gd name="T4" fmla="*/ 2 w 14"/>
                      <a:gd name="T5" fmla="*/ 0 h 16"/>
                      <a:gd name="T6" fmla="*/ 0 w 14"/>
                      <a:gd name="T7" fmla="*/ 2 h 16"/>
                      <a:gd name="T8" fmla="*/ 0 w 14"/>
                      <a:gd name="T9" fmla="*/ 4 h 16"/>
                      <a:gd name="T10" fmla="*/ 0 w 14"/>
                      <a:gd name="T11" fmla="*/ 14 h 16"/>
                      <a:gd name="T12" fmla="*/ 0 w 14"/>
                      <a:gd name="T13" fmla="*/ 14 h 16"/>
                      <a:gd name="T14" fmla="*/ 0 w 14"/>
                      <a:gd name="T15" fmla="*/ 14 h 16"/>
                      <a:gd name="T16" fmla="*/ 2 w 14"/>
                      <a:gd name="T17" fmla="*/ 16 h 16"/>
                      <a:gd name="T18" fmla="*/ 12 w 14"/>
                      <a:gd name="T19" fmla="*/ 16 h 16"/>
                      <a:gd name="T20" fmla="*/ 12 w 14"/>
                      <a:gd name="T21" fmla="*/ 16 h 16"/>
                      <a:gd name="T22" fmla="*/ 14 w 14"/>
                      <a:gd name="T23" fmla="*/ 14 h 16"/>
                      <a:gd name="T24" fmla="*/ 14 w 14"/>
                      <a:gd name="T25" fmla="*/ 14 h 16"/>
                      <a:gd name="T26" fmla="*/ 14 w 14"/>
                      <a:gd name="T27" fmla="*/ 4 h 16"/>
                      <a:gd name="T28" fmla="*/ 14 w 14"/>
                      <a:gd name="T29" fmla="*/ 4 h 16"/>
                      <a:gd name="T30" fmla="*/ 14 w 14"/>
                      <a:gd name="T31" fmla="*/ 2 h 16"/>
                      <a:gd name="T32" fmla="*/ 12 w 14"/>
                      <a:gd name="T33" fmla="*/ 0 h 16"/>
                      <a:gd name="T34" fmla="*/ 12 w 14"/>
                      <a:gd name="T35" fmla="*/ 0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14" h="16">
                        <a:moveTo>
                          <a:pt x="12" y="0"/>
                        </a:move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2"/>
                        </a:lnTo>
                        <a:lnTo>
                          <a:pt x="0" y="4"/>
                        </a:lnTo>
                        <a:lnTo>
                          <a:pt x="0" y="14"/>
                        </a:lnTo>
                        <a:lnTo>
                          <a:pt x="0" y="14"/>
                        </a:lnTo>
                        <a:lnTo>
                          <a:pt x="0" y="14"/>
                        </a:lnTo>
                        <a:lnTo>
                          <a:pt x="2" y="16"/>
                        </a:lnTo>
                        <a:lnTo>
                          <a:pt x="12" y="16"/>
                        </a:lnTo>
                        <a:lnTo>
                          <a:pt x="12" y="16"/>
                        </a:lnTo>
                        <a:lnTo>
                          <a:pt x="14" y="14"/>
                        </a:lnTo>
                        <a:lnTo>
                          <a:pt x="14" y="14"/>
                        </a:lnTo>
                        <a:lnTo>
                          <a:pt x="14" y="4"/>
                        </a:lnTo>
                        <a:lnTo>
                          <a:pt x="14" y="4"/>
                        </a:lnTo>
                        <a:lnTo>
                          <a:pt x="14" y="2"/>
                        </a:lnTo>
                        <a:lnTo>
                          <a:pt x="12" y="0"/>
                        </a:lnTo>
                        <a:lnTo>
                          <a:pt x="12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473" name="Freeform 98"/>
                  <p:cNvSpPr>
                    <a:spLocks/>
                  </p:cNvSpPr>
                  <p:nvPr/>
                </p:nvSpPr>
                <p:spPr bwMode="auto">
                  <a:xfrm>
                    <a:off x="6676131" y="3502741"/>
                    <a:ext cx="186590" cy="52245"/>
                  </a:xfrm>
                  <a:custGeom>
                    <a:avLst/>
                    <a:gdLst>
                      <a:gd name="T0" fmla="*/ 50 w 50"/>
                      <a:gd name="T1" fmla="*/ 12 h 14"/>
                      <a:gd name="T2" fmla="*/ 50 w 50"/>
                      <a:gd name="T3" fmla="*/ 2 h 14"/>
                      <a:gd name="T4" fmla="*/ 50 w 50"/>
                      <a:gd name="T5" fmla="*/ 2 h 14"/>
                      <a:gd name="T6" fmla="*/ 48 w 50"/>
                      <a:gd name="T7" fmla="*/ 0 h 14"/>
                      <a:gd name="T8" fmla="*/ 48 w 50"/>
                      <a:gd name="T9" fmla="*/ 0 h 14"/>
                      <a:gd name="T10" fmla="*/ 2 w 50"/>
                      <a:gd name="T11" fmla="*/ 0 h 14"/>
                      <a:gd name="T12" fmla="*/ 2 w 50"/>
                      <a:gd name="T13" fmla="*/ 0 h 14"/>
                      <a:gd name="T14" fmla="*/ 0 w 50"/>
                      <a:gd name="T15" fmla="*/ 0 h 14"/>
                      <a:gd name="T16" fmla="*/ 0 w 50"/>
                      <a:gd name="T17" fmla="*/ 2 h 14"/>
                      <a:gd name="T18" fmla="*/ 0 w 50"/>
                      <a:gd name="T19" fmla="*/ 12 h 14"/>
                      <a:gd name="T20" fmla="*/ 0 w 50"/>
                      <a:gd name="T21" fmla="*/ 12 h 14"/>
                      <a:gd name="T22" fmla="*/ 0 w 50"/>
                      <a:gd name="T23" fmla="*/ 12 h 14"/>
                      <a:gd name="T24" fmla="*/ 2 w 50"/>
                      <a:gd name="T25" fmla="*/ 14 h 14"/>
                      <a:gd name="T26" fmla="*/ 48 w 50"/>
                      <a:gd name="T27" fmla="*/ 14 h 14"/>
                      <a:gd name="T28" fmla="*/ 48 w 50"/>
                      <a:gd name="T29" fmla="*/ 14 h 14"/>
                      <a:gd name="T30" fmla="*/ 48 w 50"/>
                      <a:gd name="T31" fmla="*/ 12 h 14"/>
                      <a:gd name="T32" fmla="*/ 50 w 50"/>
                      <a:gd name="T33" fmla="*/ 12 h 14"/>
                      <a:gd name="T34" fmla="*/ 50 w 50"/>
                      <a:gd name="T35" fmla="*/ 12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50" h="14">
                        <a:moveTo>
                          <a:pt x="50" y="12"/>
                        </a:moveTo>
                        <a:lnTo>
                          <a:pt x="50" y="2"/>
                        </a:lnTo>
                        <a:lnTo>
                          <a:pt x="50" y="2"/>
                        </a:lnTo>
                        <a:lnTo>
                          <a:pt x="48" y="0"/>
                        </a:lnTo>
                        <a:lnTo>
                          <a:pt x="48" y="0"/>
                        </a:ln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0"/>
                        </a:lnTo>
                        <a:lnTo>
                          <a:pt x="0" y="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2" y="14"/>
                        </a:lnTo>
                        <a:lnTo>
                          <a:pt x="48" y="14"/>
                        </a:lnTo>
                        <a:lnTo>
                          <a:pt x="48" y="14"/>
                        </a:lnTo>
                        <a:lnTo>
                          <a:pt x="48" y="12"/>
                        </a:lnTo>
                        <a:lnTo>
                          <a:pt x="50" y="12"/>
                        </a:lnTo>
                        <a:lnTo>
                          <a:pt x="50" y="1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474" name="Freeform 99"/>
                  <p:cNvSpPr>
                    <a:spLocks/>
                  </p:cNvSpPr>
                  <p:nvPr/>
                </p:nvSpPr>
                <p:spPr bwMode="auto">
                  <a:xfrm>
                    <a:off x="6564177" y="3502741"/>
                    <a:ext cx="52245" cy="52245"/>
                  </a:xfrm>
                  <a:custGeom>
                    <a:avLst/>
                    <a:gdLst>
                      <a:gd name="T0" fmla="*/ 12 w 14"/>
                      <a:gd name="T1" fmla="*/ 0 h 14"/>
                      <a:gd name="T2" fmla="*/ 2 w 14"/>
                      <a:gd name="T3" fmla="*/ 0 h 14"/>
                      <a:gd name="T4" fmla="*/ 2 w 14"/>
                      <a:gd name="T5" fmla="*/ 0 h 14"/>
                      <a:gd name="T6" fmla="*/ 0 w 14"/>
                      <a:gd name="T7" fmla="*/ 0 h 14"/>
                      <a:gd name="T8" fmla="*/ 0 w 14"/>
                      <a:gd name="T9" fmla="*/ 2 h 14"/>
                      <a:gd name="T10" fmla="*/ 0 w 14"/>
                      <a:gd name="T11" fmla="*/ 12 h 14"/>
                      <a:gd name="T12" fmla="*/ 0 w 14"/>
                      <a:gd name="T13" fmla="*/ 12 h 14"/>
                      <a:gd name="T14" fmla="*/ 0 w 14"/>
                      <a:gd name="T15" fmla="*/ 12 h 14"/>
                      <a:gd name="T16" fmla="*/ 2 w 14"/>
                      <a:gd name="T17" fmla="*/ 14 h 14"/>
                      <a:gd name="T18" fmla="*/ 12 w 14"/>
                      <a:gd name="T19" fmla="*/ 14 h 14"/>
                      <a:gd name="T20" fmla="*/ 12 w 14"/>
                      <a:gd name="T21" fmla="*/ 14 h 14"/>
                      <a:gd name="T22" fmla="*/ 14 w 14"/>
                      <a:gd name="T23" fmla="*/ 12 h 14"/>
                      <a:gd name="T24" fmla="*/ 14 w 14"/>
                      <a:gd name="T25" fmla="*/ 12 h 14"/>
                      <a:gd name="T26" fmla="*/ 14 w 14"/>
                      <a:gd name="T27" fmla="*/ 2 h 14"/>
                      <a:gd name="T28" fmla="*/ 14 w 14"/>
                      <a:gd name="T29" fmla="*/ 2 h 14"/>
                      <a:gd name="T30" fmla="*/ 14 w 14"/>
                      <a:gd name="T31" fmla="*/ 0 h 14"/>
                      <a:gd name="T32" fmla="*/ 12 w 14"/>
                      <a:gd name="T33" fmla="*/ 0 h 14"/>
                      <a:gd name="T34" fmla="*/ 12 w 14"/>
                      <a:gd name="T35" fmla="*/ 0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14" h="14">
                        <a:moveTo>
                          <a:pt x="12" y="0"/>
                        </a:move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0"/>
                        </a:lnTo>
                        <a:lnTo>
                          <a:pt x="0" y="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2" y="14"/>
                        </a:lnTo>
                        <a:lnTo>
                          <a:pt x="12" y="14"/>
                        </a:lnTo>
                        <a:lnTo>
                          <a:pt x="12" y="14"/>
                        </a:lnTo>
                        <a:lnTo>
                          <a:pt x="14" y="12"/>
                        </a:lnTo>
                        <a:lnTo>
                          <a:pt x="14" y="12"/>
                        </a:lnTo>
                        <a:lnTo>
                          <a:pt x="14" y="2"/>
                        </a:lnTo>
                        <a:lnTo>
                          <a:pt x="14" y="2"/>
                        </a:lnTo>
                        <a:lnTo>
                          <a:pt x="14" y="0"/>
                        </a:lnTo>
                        <a:lnTo>
                          <a:pt x="12" y="0"/>
                        </a:lnTo>
                        <a:lnTo>
                          <a:pt x="12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</p:grpSp>
            <p:grpSp>
              <p:nvGrpSpPr>
                <p:cNvPr id="443" name="그룹 442"/>
                <p:cNvGrpSpPr/>
                <p:nvPr/>
              </p:nvGrpSpPr>
              <p:grpSpPr>
                <a:xfrm>
                  <a:off x="6023938" y="7549761"/>
                  <a:ext cx="322351" cy="436732"/>
                  <a:chOff x="6414905" y="2778771"/>
                  <a:chExt cx="694116" cy="940415"/>
                </a:xfrm>
                <a:grpFill/>
              </p:grpSpPr>
              <p:sp>
                <p:nvSpPr>
                  <p:cNvPr id="455" name="Freeform 90"/>
                  <p:cNvSpPr>
                    <a:spLocks noEditPoints="1"/>
                  </p:cNvSpPr>
                  <p:nvPr/>
                </p:nvSpPr>
                <p:spPr bwMode="auto">
                  <a:xfrm>
                    <a:off x="6414905" y="2778771"/>
                    <a:ext cx="694116" cy="940415"/>
                  </a:xfrm>
                  <a:custGeom>
                    <a:avLst/>
                    <a:gdLst>
                      <a:gd name="T0" fmla="*/ 60 w 186"/>
                      <a:gd name="T1" fmla="*/ 252 h 252"/>
                      <a:gd name="T2" fmla="*/ 128 w 186"/>
                      <a:gd name="T3" fmla="*/ 252 h 252"/>
                      <a:gd name="T4" fmla="*/ 172 w 186"/>
                      <a:gd name="T5" fmla="*/ 252 h 252"/>
                      <a:gd name="T6" fmla="*/ 178 w 186"/>
                      <a:gd name="T7" fmla="*/ 250 h 252"/>
                      <a:gd name="T8" fmla="*/ 186 w 186"/>
                      <a:gd name="T9" fmla="*/ 242 h 252"/>
                      <a:gd name="T10" fmla="*/ 186 w 186"/>
                      <a:gd name="T11" fmla="*/ 44 h 252"/>
                      <a:gd name="T12" fmla="*/ 186 w 186"/>
                      <a:gd name="T13" fmla="*/ 40 h 252"/>
                      <a:gd name="T14" fmla="*/ 178 w 186"/>
                      <a:gd name="T15" fmla="*/ 32 h 252"/>
                      <a:gd name="T16" fmla="*/ 156 w 186"/>
                      <a:gd name="T17" fmla="*/ 30 h 252"/>
                      <a:gd name="T18" fmla="*/ 150 w 186"/>
                      <a:gd name="T19" fmla="*/ 26 h 252"/>
                      <a:gd name="T20" fmla="*/ 136 w 186"/>
                      <a:gd name="T21" fmla="*/ 22 h 252"/>
                      <a:gd name="T22" fmla="*/ 124 w 186"/>
                      <a:gd name="T23" fmla="*/ 20 h 252"/>
                      <a:gd name="T24" fmla="*/ 118 w 186"/>
                      <a:gd name="T25" fmla="*/ 12 h 252"/>
                      <a:gd name="T26" fmla="*/ 112 w 186"/>
                      <a:gd name="T27" fmla="*/ 6 h 252"/>
                      <a:gd name="T28" fmla="*/ 94 w 186"/>
                      <a:gd name="T29" fmla="*/ 0 h 252"/>
                      <a:gd name="T30" fmla="*/ 86 w 186"/>
                      <a:gd name="T31" fmla="*/ 2 h 252"/>
                      <a:gd name="T32" fmla="*/ 78 w 186"/>
                      <a:gd name="T33" fmla="*/ 6 h 252"/>
                      <a:gd name="T34" fmla="*/ 66 w 186"/>
                      <a:gd name="T35" fmla="*/ 20 h 252"/>
                      <a:gd name="T36" fmla="*/ 60 w 186"/>
                      <a:gd name="T37" fmla="*/ 20 h 252"/>
                      <a:gd name="T38" fmla="*/ 44 w 186"/>
                      <a:gd name="T39" fmla="*/ 24 h 252"/>
                      <a:gd name="T40" fmla="*/ 32 w 186"/>
                      <a:gd name="T41" fmla="*/ 30 h 252"/>
                      <a:gd name="T42" fmla="*/ 16 w 186"/>
                      <a:gd name="T43" fmla="*/ 30 h 252"/>
                      <a:gd name="T44" fmla="*/ 6 w 186"/>
                      <a:gd name="T45" fmla="*/ 34 h 252"/>
                      <a:gd name="T46" fmla="*/ 0 w 186"/>
                      <a:gd name="T47" fmla="*/ 44 h 252"/>
                      <a:gd name="T48" fmla="*/ 0 w 186"/>
                      <a:gd name="T49" fmla="*/ 238 h 252"/>
                      <a:gd name="T50" fmla="*/ 6 w 186"/>
                      <a:gd name="T51" fmla="*/ 248 h 252"/>
                      <a:gd name="T52" fmla="*/ 16 w 186"/>
                      <a:gd name="T53" fmla="*/ 252 h 252"/>
                      <a:gd name="T54" fmla="*/ 44 w 186"/>
                      <a:gd name="T55" fmla="*/ 42 h 252"/>
                      <a:gd name="T56" fmla="*/ 50 w 186"/>
                      <a:gd name="T57" fmla="*/ 38 h 252"/>
                      <a:gd name="T58" fmla="*/ 72 w 186"/>
                      <a:gd name="T59" fmla="*/ 36 h 252"/>
                      <a:gd name="T60" fmla="*/ 78 w 186"/>
                      <a:gd name="T61" fmla="*/ 28 h 252"/>
                      <a:gd name="T62" fmla="*/ 80 w 186"/>
                      <a:gd name="T63" fmla="*/ 28 h 252"/>
                      <a:gd name="T64" fmla="*/ 82 w 186"/>
                      <a:gd name="T65" fmla="*/ 22 h 252"/>
                      <a:gd name="T66" fmla="*/ 86 w 186"/>
                      <a:gd name="T67" fmla="*/ 18 h 252"/>
                      <a:gd name="T68" fmla="*/ 94 w 186"/>
                      <a:gd name="T69" fmla="*/ 16 h 252"/>
                      <a:gd name="T70" fmla="*/ 102 w 186"/>
                      <a:gd name="T71" fmla="*/ 18 h 252"/>
                      <a:gd name="T72" fmla="*/ 110 w 186"/>
                      <a:gd name="T73" fmla="*/ 28 h 252"/>
                      <a:gd name="T74" fmla="*/ 110 w 186"/>
                      <a:gd name="T75" fmla="*/ 28 h 252"/>
                      <a:gd name="T76" fmla="*/ 118 w 186"/>
                      <a:gd name="T77" fmla="*/ 36 h 252"/>
                      <a:gd name="T78" fmla="*/ 128 w 186"/>
                      <a:gd name="T79" fmla="*/ 36 h 252"/>
                      <a:gd name="T80" fmla="*/ 144 w 186"/>
                      <a:gd name="T81" fmla="*/ 42 h 252"/>
                      <a:gd name="T82" fmla="*/ 146 w 186"/>
                      <a:gd name="T83" fmla="*/ 46 h 252"/>
                      <a:gd name="T84" fmla="*/ 94 w 186"/>
                      <a:gd name="T85" fmla="*/ 46 h 252"/>
                      <a:gd name="T86" fmla="*/ 42 w 186"/>
                      <a:gd name="T87" fmla="*/ 46 h 252"/>
                      <a:gd name="T88" fmla="*/ 44 w 186"/>
                      <a:gd name="T89" fmla="*/ 42 h 252"/>
                      <a:gd name="T90" fmla="*/ 18 w 186"/>
                      <a:gd name="T91" fmla="*/ 44 h 252"/>
                      <a:gd name="T92" fmla="*/ 26 w 186"/>
                      <a:gd name="T93" fmla="*/ 44 h 252"/>
                      <a:gd name="T94" fmla="*/ 26 w 186"/>
                      <a:gd name="T95" fmla="*/ 50 h 252"/>
                      <a:gd name="T96" fmla="*/ 26 w 186"/>
                      <a:gd name="T97" fmla="*/ 62 h 252"/>
                      <a:gd name="T98" fmla="*/ 92 w 186"/>
                      <a:gd name="T99" fmla="*/ 62 h 252"/>
                      <a:gd name="T100" fmla="*/ 96 w 186"/>
                      <a:gd name="T101" fmla="*/ 62 h 252"/>
                      <a:gd name="T102" fmla="*/ 162 w 186"/>
                      <a:gd name="T103" fmla="*/ 62 h 252"/>
                      <a:gd name="T104" fmla="*/ 164 w 186"/>
                      <a:gd name="T105" fmla="*/ 54 h 252"/>
                      <a:gd name="T106" fmla="*/ 162 w 186"/>
                      <a:gd name="T107" fmla="*/ 44 h 252"/>
                      <a:gd name="T108" fmla="*/ 170 w 186"/>
                      <a:gd name="T109" fmla="*/ 44 h 252"/>
                      <a:gd name="T110" fmla="*/ 170 w 186"/>
                      <a:gd name="T111" fmla="*/ 238 h 252"/>
                      <a:gd name="T112" fmla="*/ 94 w 186"/>
                      <a:gd name="T113" fmla="*/ 238 h 252"/>
                      <a:gd name="T114" fmla="*/ 18 w 186"/>
                      <a:gd name="T115" fmla="*/ 238 h 252"/>
                      <a:gd name="T116" fmla="*/ 18 w 186"/>
                      <a:gd name="T117" fmla="*/ 44 h 25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</a:cxnLst>
                    <a:rect l="0" t="0" r="r" b="b"/>
                    <a:pathLst>
                      <a:path w="186" h="252">
                        <a:moveTo>
                          <a:pt x="28" y="252"/>
                        </a:moveTo>
                        <a:lnTo>
                          <a:pt x="60" y="252"/>
                        </a:lnTo>
                        <a:lnTo>
                          <a:pt x="94" y="252"/>
                        </a:lnTo>
                        <a:lnTo>
                          <a:pt x="128" y="252"/>
                        </a:lnTo>
                        <a:lnTo>
                          <a:pt x="160" y="252"/>
                        </a:lnTo>
                        <a:lnTo>
                          <a:pt x="172" y="252"/>
                        </a:lnTo>
                        <a:lnTo>
                          <a:pt x="172" y="252"/>
                        </a:lnTo>
                        <a:lnTo>
                          <a:pt x="178" y="250"/>
                        </a:lnTo>
                        <a:lnTo>
                          <a:pt x="182" y="248"/>
                        </a:lnTo>
                        <a:lnTo>
                          <a:pt x="186" y="242"/>
                        </a:lnTo>
                        <a:lnTo>
                          <a:pt x="186" y="238"/>
                        </a:lnTo>
                        <a:lnTo>
                          <a:pt x="186" y="44"/>
                        </a:lnTo>
                        <a:lnTo>
                          <a:pt x="186" y="44"/>
                        </a:lnTo>
                        <a:lnTo>
                          <a:pt x="186" y="40"/>
                        </a:lnTo>
                        <a:lnTo>
                          <a:pt x="182" y="34"/>
                        </a:lnTo>
                        <a:lnTo>
                          <a:pt x="178" y="32"/>
                        </a:lnTo>
                        <a:lnTo>
                          <a:pt x="172" y="30"/>
                        </a:lnTo>
                        <a:lnTo>
                          <a:pt x="156" y="30"/>
                        </a:lnTo>
                        <a:lnTo>
                          <a:pt x="156" y="30"/>
                        </a:lnTo>
                        <a:lnTo>
                          <a:pt x="150" y="26"/>
                        </a:lnTo>
                        <a:lnTo>
                          <a:pt x="144" y="24"/>
                        </a:lnTo>
                        <a:lnTo>
                          <a:pt x="136" y="22"/>
                        </a:lnTo>
                        <a:lnTo>
                          <a:pt x="128" y="20"/>
                        </a:lnTo>
                        <a:lnTo>
                          <a:pt x="124" y="20"/>
                        </a:lnTo>
                        <a:lnTo>
                          <a:pt x="124" y="20"/>
                        </a:lnTo>
                        <a:lnTo>
                          <a:pt x="118" y="12"/>
                        </a:lnTo>
                        <a:lnTo>
                          <a:pt x="112" y="6"/>
                        </a:lnTo>
                        <a:lnTo>
                          <a:pt x="112" y="6"/>
                        </a:lnTo>
                        <a:lnTo>
                          <a:pt x="104" y="2"/>
                        </a:lnTo>
                        <a:lnTo>
                          <a:pt x="94" y="0"/>
                        </a:lnTo>
                        <a:lnTo>
                          <a:pt x="94" y="0"/>
                        </a:lnTo>
                        <a:lnTo>
                          <a:pt x="86" y="2"/>
                        </a:lnTo>
                        <a:lnTo>
                          <a:pt x="78" y="6"/>
                        </a:lnTo>
                        <a:lnTo>
                          <a:pt x="78" y="6"/>
                        </a:lnTo>
                        <a:lnTo>
                          <a:pt x="70" y="12"/>
                        </a:lnTo>
                        <a:lnTo>
                          <a:pt x="66" y="20"/>
                        </a:lnTo>
                        <a:lnTo>
                          <a:pt x="60" y="20"/>
                        </a:lnTo>
                        <a:lnTo>
                          <a:pt x="60" y="20"/>
                        </a:lnTo>
                        <a:lnTo>
                          <a:pt x="52" y="22"/>
                        </a:lnTo>
                        <a:lnTo>
                          <a:pt x="44" y="24"/>
                        </a:lnTo>
                        <a:lnTo>
                          <a:pt x="38" y="26"/>
                        </a:lnTo>
                        <a:lnTo>
                          <a:pt x="32" y="30"/>
                        </a:lnTo>
                        <a:lnTo>
                          <a:pt x="16" y="30"/>
                        </a:lnTo>
                        <a:lnTo>
                          <a:pt x="16" y="30"/>
                        </a:lnTo>
                        <a:lnTo>
                          <a:pt x="10" y="32"/>
                        </a:lnTo>
                        <a:lnTo>
                          <a:pt x="6" y="34"/>
                        </a:lnTo>
                        <a:lnTo>
                          <a:pt x="2" y="40"/>
                        </a:lnTo>
                        <a:lnTo>
                          <a:pt x="0" y="44"/>
                        </a:lnTo>
                        <a:lnTo>
                          <a:pt x="0" y="238"/>
                        </a:lnTo>
                        <a:lnTo>
                          <a:pt x="0" y="238"/>
                        </a:lnTo>
                        <a:lnTo>
                          <a:pt x="2" y="242"/>
                        </a:lnTo>
                        <a:lnTo>
                          <a:pt x="6" y="248"/>
                        </a:lnTo>
                        <a:lnTo>
                          <a:pt x="10" y="250"/>
                        </a:lnTo>
                        <a:lnTo>
                          <a:pt x="16" y="252"/>
                        </a:lnTo>
                        <a:lnTo>
                          <a:pt x="28" y="252"/>
                        </a:lnTo>
                        <a:close/>
                        <a:moveTo>
                          <a:pt x="44" y="42"/>
                        </a:moveTo>
                        <a:lnTo>
                          <a:pt x="44" y="42"/>
                        </a:lnTo>
                        <a:lnTo>
                          <a:pt x="50" y="38"/>
                        </a:lnTo>
                        <a:lnTo>
                          <a:pt x="60" y="36"/>
                        </a:lnTo>
                        <a:lnTo>
                          <a:pt x="72" y="36"/>
                        </a:lnTo>
                        <a:lnTo>
                          <a:pt x="78" y="36"/>
                        </a:lnTo>
                        <a:lnTo>
                          <a:pt x="78" y="28"/>
                        </a:lnTo>
                        <a:lnTo>
                          <a:pt x="78" y="28"/>
                        </a:lnTo>
                        <a:lnTo>
                          <a:pt x="80" y="28"/>
                        </a:lnTo>
                        <a:lnTo>
                          <a:pt x="80" y="28"/>
                        </a:lnTo>
                        <a:lnTo>
                          <a:pt x="82" y="22"/>
                        </a:lnTo>
                        <a:lnTo>
                          <a:pt x="86" y="18"/>
                        </a:lnTo>
                        <a:lnTo>
                          <a:pt x="86" y="18"/>
                        </a:lnTo>
                        <a:lnTo>
                          <a:pt x="94" y="16"/>
                        </a:lnTo>
                        <a:lnTo>
                          <a:pt x="94" y="16"/>
                        </a:lnTo>
                        <a:lnTo>
                          <a:pt x="102" y="18"/>
                        </a:lnTo>
                        <a:lnTo>
                          <a:pt x="102" y="18"/>
                        </a:lnTo>
                        <a:lnTo>
                          <a:pt x="108" y="22"/>
                        </a:lnTo>
                        <a:lnTo>
                          <a:pt x="110" y="28"/>
                        </a:lnTo>
                        <a:lnTo>
                          <a:pt x="110" y="28"/>
                        </a:lnTo>
                        <a:lnTo>
                          <a:pt x="110" y="28"/>
                        </a:lnTo>
                        <a:lnTo>
                          <a:pt x="110" y="36"/>
                        </a:lnTo>
                        <a:lnTo>
                          <a:pt x="118" y="36"/>
                        </a:lnTo>
                        <a:lnTo>
                          <a:pt x="128" y="36"/>
                        </a:lnTo>
                        <a:lnTo>
                          <a:pt x="128" y="36"/>
                        </a:lnTo>
                        <a:lnTo>
                          <a:pt x="138" y="38"/>
                        </a:lnTo>
                        <a:lnTo>
                          <a:pt x="144" y="42"/>
                        </a:lnTo>
                        <a:lnTo>
                          <a:pt x="144" y="42"/>
                        </a:lnTo>
                        <a:lnTo>
                          <a:pt x="146" y="46"/>
                        </a:lnTo>
                        <a:lnTo>
                          <a:pt x="96" y="46"/>
                        </a:lnTo>
                        <a:lnTo>
                          <a:pt x="94" y="46"/>
                        </a:lnTo>
                        <a:lnTo>
                          <a:pt x="92" y="46"/>
                        </a:lnTo>
                        <a:lnTo>
                          <a:pt x="42" y="46"/>
                        </a:lnTo>
                        <a:lnTo>
                          <a:pt x="42" y="46"/>
                        </a:lnTo>
                        <a:lnTo>
                          <a:pt x="44" y="42"/>
                        </a:lnTo>
                        <a:lnTo>
                          <a:pt x="44" y="42"/>
                        </a:lnTo>
                        <a:close/>
                        <a:moveTo>
                          <a:pt x="18" y="44"/>
                        </a:moveTo>
                        <a:lnTo>
                          <a:pt x="18" y="44"/>
                        </a:lnTo>
                        <a:lnTo>
                          <a:pt x="26" y="44"/>
                        </a:lnTo>
                        <a:lnTo>
                          <a:pt x="26" y="44"/>
                        </a:lnTo>
                        <a:lnTo>
                          <a:pt x="26" y="50"/>
                        </a:lnTo>
                        <a:lnTo>
                          <a:pt x="26" y="54"/>
                        </a:lnTo>
                        <a:lnTo>
                          <a:pt x="26" y="62"/>
                        </a:lnTo>
                        <a:lnTo>
                          <a:pt x="34" y="62"/>
                        </a:lnTo>
                        <a:lnTo>
                          <a:pt x="92" y="62"/>
                        </a:lnTo>
                        <a:lnTo>
                          <a:pt x="94" y="62"/>
                        </a:lnTo>
                        <a:lnTo>
                          <a:pt x="96" y="62"/>
                        </a:lnTo>
                        <a:lnTo>
                          <a:pt x="156" y="62"/>
                        </a:lnTo>
                        <a:lnTo>
                          <a:pt x="162" y="62"/>
                        </a:lnTo>
                        <a:lnTo>
                          <a:pt x="164" y="54"/>
                        </a:lnTo>
                        <a:lnTo>
                          <a:pt x="164" y="54"/>
                        </a:lnTo>
                        <a:lnTo>
                          <a:pt x="164" y="50"/>
                        </a:lnTo>
                        <a:lnTo>
                          <a:pt x="162" y="44"/>
                        </a:lnTo>
                        <a:lnTo>
                          <a:pt x="162" y="44"/>
                        </a:lnTo>
                        <a:lnTo>
                          <a:pt x="170" y="44"/>
                        </a:lnTo>
                        <a:lnTo>
                          <a:pt x="170" y="44"/>
                        </a:lnTo>
                        <a:lnTo>
                          <a:pt x="170" y="238"/>
                        </a:lnTo>
                        <a:lnTo>
                          <a:pt x="170" y="238"/>
                        </a:lnTo>
                        <a:lnTo>
                          <a:pt x="94" y="238"/>
                        </a:lnTo>
                        <a:lnTo>
                          <a:pt x="94" y="238"/>
                        </a:lnTo>
                        <a:lnTo>
                          <a:pt x="18" y="238"/>
                        </a:lnTo>
                        <a:lnTo>
                          <a:pt x="18" y="238"/>
                        </a:lnTo>
                        <a:lnTo>
                          <a:pt x="18" y="44"/>
                        </a:lnTo>
                        <a:lnTo>
                          <a:pt x="18" y="4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456" name="Freeform 91"/>
                  <p:cNvSpPr>
                    <a:spLocks/>
                  </p:cNvSpPr>
                  <p:nvPr/>
                </p:nvSpPr>
                <p:spPr bwMode="auto">
                  <a:xfrm>
                    <a:off x="6735840" y="2868334"/>
                    <a:ext cx="59709" cy="52245"/>
                  </a:xfrm>
                  <a:custGeom>
                    <a:avLst/>
                    <a:gdLst>
                      <a:gd name="T0" fmla="*/ 16 w 16"/>
                      <a:gd name="T1" fmla="*/ 6 h 14"/>
                      <a:gd name="T2" fmla="*/ 16 w 16"/>
                      <a:gd name="T3" fmla="*/ 6 h 14"/>
                      <a:gd name="T4" fmla="*/ 16 w 16"/>
                      <a:gd name="T5" fmla="*/ 4 h 14"/>
                      <a:gd name="T6" fmla="*/ 14 w 16"/>
                      <a:gd name="T7" fmla="*/ 2 h 14"/>
                      <a:gd name="T8" fmla="*/ 10 w 16"/>
                      <a:gd name="T9" fmla="*/ 0 h 14"/>
                      <a:gd name="T10" fmla="*/ 8 w 16"/>
                      <a:gd name="T11" fmla="*/ 0 h 14"/>
                      <a:gd name="T12" fmla="*/ 8 w 16"/>
                      <a:gd name="T13" fmla="*/ 0 h 14"/>
                      <a:gd name="T14" fmla="*/ 6 w 16"/>
                      <a:gd name="T15" fmla="*/ 0 h 14"/>
                      <a:gd name="T16" fmla="*/ 2 w 16"/>
                      <a:gd name="T17" fmla="*/ 2 h 14"/>
                      <a:gd name="T18" fmla="*/ 0 w 16"/>
                      <a:gd name="T19" fmla="*/ 4 h 14"/>
                      <a:gd name="T20" fmla="*/ 0 w 16"/>
                      <a:gd name="T21" fmla="*/ 6 h 14"/>
                      <a:gd name="T22" fmla="*/ 0 w 16"/>
                      <a:gd name="T23" fmla="*/ 6 h 14"/>
                      <a:gd name="T24" fmla="*/ 0 w 16"/>
                      <a:gd name="T25" fmla="*/ 10 h 14"/>
                      <a:gd name="T26" fmla="*/ 2 w 16"/>
                      <a:gd name="T27" fmla="*/ 12 h 14"/>
                      <a:gd name="T28" fmla="*/ 6 w 16"/>
                      <a:gd name="T29" fmla="*/ 14 h 14"/>
                      <a:gd name="T30" fmla="*/ 8 w 16"/>
                      <a:gd name="T31" fmla="*/ 14 h 14"/>
                      <a:gd name="T32" fmla="*/ 8 w 16"/>
                      <a:gd name="T33" fmla="*/ 14 h 14"/>
                      <a:gd name="T34" fmla="*/ 10 w 16"/>
                      <a:gd name="T35" fmla="*/ 14 h 14"/>
                      <a:gd name="T36" fmla="*/ 14 w 16"/>
                      <a:gd name="T37" fmla="*/ 12 h 14"/>
                      <a:gd name="T38" fmla="*/ 16 w 16"/>
                      <a:gd name="T39" fmla="*/ 10 h 14"/>
                      <a:gd name="T40" fmla="*/ 16 w 16"/>
                      <a:gd name="T41" fmla="*/ 6 h 14"/>
                      <a:gd name="T42" fmla="*/ 16 w 16"/>
                      <a:gd name="T43" fmla="*/ 6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</a:cxnLst>
                    <a:rect l="0" t="0" r="r" b="b"/>
                    <a:pathLst>
                      <a:path w="16" h="14">
                        <a:moveTo>
                          <a:pt x="16" y="6"/>
                        </a:moveTo>
                        <a:lnTo>
                          <a:pt x="16" y="6"/>
                        </a:lnTo>
                        <a:lnTo>
                          <a:pt x="16" y="4"/>
                        </a:lnTo>
                        <a:lnTo>
                          <a:pt x="14" y="2"/>
                        </a:lnTo>
                        <a:lnTo>
                          <a:pt x="10" y="0"/>
                        </a:lnTo>
                        <a:lnTo>
                          <a:pt x="8" y="0"/>
                        </a:lnTo>
                        <a:lnTo>
                          <a:pt x="8" y="0"/>
                        </a:lnTo>
                        <a:lnTo>
                          <a:pt x="6" y="0"/>
                        </a:lnTo>
                        <a:lnTo>
                          <a:pt x="2" y="2"/>
                        </a:lnTo>
                        <a:lnTo>
                          <a:pt x="0" y="4"/>
                        </a:lnTo>
                        <a:lnTo>
                          <a:pt x="0" y="6"/>
                        </a:lnTo>
                        <a:lnTo>
                          <a:pt x="0" y="6"/>
                        </a:lnTo>
                        <a:lnTo>
                          <a:pt x="0" y="10"/>
                        </a:lnTo>
                        <a:lnTo>
                          <a:pt x="2" y="12"/>
                        </a:lnTo>
                        <a:lnTo>
                          <a:pt x="6" y="14"/>
                        </a:lnTo>
                        <a:lnTo>
                          <a:pt x="8" y="14"/>
                        </a:lnTo>
                        <a:lnTo>
                          <a:pt x="8" y="14"/>
                        </a:lnTo>
                        <a:lnTo>
                          <a:pt x="10" y="14"/>
                        </a:lnTo>
                        <a:lnTo>
                          <a:pt x="14" y="12"/>
                        </a:lnTo>
                        <a:lnTo>
                          <a:pt x="16" y="10"/>
                        </a:lnTo>
                        <a:lnTo>
                          <a:pt x="16" y="6"/>
                        </a:lnTo>
                        <a:lnTo>
                          <a:pt x="16" y="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457" name="Freeform 92"/>
                  <p:cNvSpPr>
                    <a:spLocks/>
                  </p:cNvSpPr>
                  <p:nvPr/>
                </p:nvSpPr>
                <p:spPr bwMode="auto">
                  <a:xfrm>
                    <a:off x="6676131" y="3092243"/>
                    <a:ext cx="291081" cy="52245"/>
                  </a:xfrm>
                  <a:custGeom>
                    <a:avLst/>
                    <a:gdLst>
                      <a:gd name="T0" fmla="*/ 2 w 78"/>
                      <a:gd name="T1" fmla="*/ 14 h 14"/>
                      <a:gd name="T2" fmla="*/ 76 w 78"/>
                      <a:gd name="T3" fmla="*/ 14 h 14"/>
                      <a:gd name="T4" fmla="*/ 76 w 78"/>
                      <a:gd name="T5" fmla="*/ 14 h 14"/>
                      <a:gd name="T6" fmla="*/ 78 w 78"/>
                      <a:gd name="T7" fmla="*/ 14 h 14"/>
                      <a:gd name="T8" fmla="*/ 78 w 78"/>
                      <a:gd name="T9" fmla="*/ 12 h 14"/>
                      <a:gd name="T10" fmla="*/ 78 w 78"/>
                      <a:gd name="T11" fmla="*/ 2 h 14"/>
                      <a:gd name="T12" fmla="*/ 78 w 78"/>
                      <a:gd name="T13" fmla="*/ 2 h 14"/>
                      <a:gd name="T14" fmla="*/ 78 w 78"/>
                      <a:gd name="T15" fmla="*/ 0 h 14"/>
                      <a:gd name="T16" fmla="*/ 76 w 78"/>
                      <a:gd name="T17" fmla="*/ 0 h 14"/>
                      <a:gd name="T18" fmla="*/ 2 w 78"/>
                      <a:gd name="T19" fmla="*/ 0 h 14"/>
                      <a:gd name="T20" fmla="*/ 2 w 78"/>
                      <a:gd name="T21" fmla="*/ 0 h 14"/>
                      <a:gd name="T22" fmla="*/ 0 w 78"/>
                      <a:gd name="T23" fmla="*/ 0 h 14"/>
                      <a:gd name="T24" fmla="*/ 0 w 78"/>
                      <a:gd name="T25" fmla="*/ 2 h 14"/>
                      <a:gd name="T26" fmla="*/ 0 w 78"/>
                      <a:gd name="T27" fmla="*/ 12 h 14"/>
                      <a:gd name="T28" fmla="*/ 0 w 78"/>
                      <a:gd name="T29" fmla="*/ 12 h 14"/>
                      <a:gd name="T30" fmla="*/ 0 w 78"/>
                      <a:gd name="T31" fmla="*/ 14 h 14"/>
                      <a:gd name="T32" fmla="*/ 2 w 78"/>
                      <a:gd name="T33" fmla="*/ 14 h 14"/>
                      <a:gd name="T34" fmla="*/ 2 w 78"/>
                      <a:gd name="T35" fmla="*/ 14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78" h="14">
                        <a:moveTo>
                          <a:pt x="2" y="14"/>
                        </a:moveTo>
                        <a:lnTo>
                          <a:pt x="76" y="14"/>
                        </a:lnTo>
                        <a:lnTo>
                          <a:pt x="76" y="14"/>
                        </a:lnTo>
                        <a:lnTo>
                          <a:pt x="78" y="14"/>
                        </a:lnTo>
                        <a:lnTo>
                          <a:pt x="78" y="12"/>
                        </a:lnTo>
                        <a:lnTo>
                          <a:pt x="78" y="2"/>
                        </a:lnTo>
                        <a:lnTo>
                          <a:pt x="78" y="2"/>
                        </a:lnTo>
                        <a:lnTo>
                          <a:pt x="78" y="0"/>
                        </a:lnTo>
                        <a:lnTo>
                          <a:pt x="76" y="0"/>
                        </a:ln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0"/>
                        </a:lnTo>
                        <a:lnTo>
                          <a:pt x="0" y="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0" y="14"/>
                        </a:lnTo>
                        <a:lnTo>
                          <a:pt x="2" y="14"/>
                        </a:lnTo>
                        <a:lnTo>
                          <a:pt x="2" y="1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458" name="Freeform 93"/>
                  <p:cNvSpPr>
                    <a:spLocks/>
                  </p:cNvSpPr>
                  <p:nvPr/>
                </p:nvSpPr>
                <p:spPr bwMode="auto">
                  <a:xfrm>
                    <a:off x="6564177" y="3092243"/>
                    <a:ext cx="52245" cy="52245"/>
                  </a:xfrm>
                  <a:custGeom>
                    <a:avLst/>
                    <a:gdLst>
                      <a:gd name="T0" fmla="*/ 12 w 14"/>
                      <a:gd name="T1" fmla="*/ 0 h 14"/>
                      <a:gd name="T2" fmla="*/ 2 w 14"/>
                      <a:gd name="T3" fmla="*/ 0 h 14"/>
                      <a:gd name="T4" fmla="*/ 2 w 14"/>
                      <a:gd name="T5" fmla="*/ 0 h 14"/>
                      <a:gd name="T6" fmla="*/ 0 w 14"/>
                      <a:gd name="T7" fmla="*/ 0 h 14"/>
                      <a:gd name="T8" fmla="*/ 0 w 14"/>
                      <a:gd name="T9" fmla="*/ 2 h 14"/>
                      <a:gd name="T10" fmla="*/ 0 w 14"/>
                      <a:gd name="T11" fmla="*/ 12 h 14"/>
                      <a:gd name="T12" fmla="*/ 0 w 14"/>
                      <a:gd name="T13" fmla="*/ 12 h 14"/>
                      <a:gd name="T14" fmla="*/ 0 w 14"/>
                      <a:gd name="T15" fmla="*/ 14 h 14"/>
                      <a:gd name="T16" fmla="*/ 2 w 14"/>
                      <a:gd name="T17" fmla="*/ 14 h 14"/>
                      <a:gd name="T18" fmla="*/ 12 w 14"/>
                      <a:gd name="T19" fmla="*/ 14 h 14"/>
                      <a:gd name="T20" fmla="*/ 12 w 14"/>
                      <a:gd name="T21" fmla="*/ 14 h 14"/>
                      <a:gd name="T22" fmla="*/ 14 w 14"/>
                      <a:gd name="T23" fmla="*/ 14 h 14"/>
                      <a:gd name="T24" fmla="*/ 14 w 14"/>
                      <a:gd name="T25" fmla="*/ 12 h 14"/>
                      <a:gd name="T26" fmla="*/ 14 w 14"/>
                      <a:gd name="T27" fmla="*/ 2 h 14"/>
                      <a:gd name="T28" fmla="*/ 14 w 14"/>
                      <a:gd name="T29" fmla="*/ 2 h 14"/>
                      <a:gd name="T30" fmla="*/ 14 w 14"/>
                      <a:gd name="T31" fmla="*/ 0 h 14"/>
                      <a:gd name="T32" fmla="*/ 12 w 14"/>
                      <a:gd name="T33" fmla="*/ 0 h 14"/>
                      <a:gd name="T34" fmla="*/ 12 w 14"/>
                      <a:gd name="T35" fmla="*/ 0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14" h="14">
                        <a:moveTo>
                          <a:pt x="12" y="0"/>
                        </a:move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0"/>
                        </a:lnTo>
                        <a:lnTo>
                          <a:pt x="0" y="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0" y="14"/>
                        </a:lnTo>
                        <a:lnTo>
                          <a:pt x="2" y="14"/>
                        </a:lnTo>
                        <a:lnTo>
                          <a:pt x="12" y="14"/>
                        </a:lnTo>
                        <a:lnTo>
                          <a:pt x="12" y="14"/>
                        </a:lnTo>
                        <a:lnTo>
                          <a:pt x="14" y="14"/>
                        </a:lnTo>
                        <a:lnTo>
                          <a:pt x="14" y="12"/>
                        </a:lnTo>
                        <a:lnTo>
                          <a:pt x="14" y="2"/>
                        </a:lnTo>
                        <a:lnTo>
                          <a:pt x="14" y="2"/>
                        </a:lnTo>
                        <a:lnTo>
                          <a:pt x="14" y="0"/>
                        </a:lnTo>
                        <a:lnTo>
                          <a:pt x="12" y="0"/>
                        </a:lnTo>
                        <a:lnTo>
                          <a:pt x="12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459" name="Freeform 94"/>
                  <p:cNvSpPr>
                    <a:spLocks/>
                  </p:cNvSpPr>
                  <p:nvPr/>
                </p:nvSpPr>
                <p:spPr bwMode="auto">
                  <a:xfrm>
                    <a:off x="6676131" y="3226588"/>
                    <a:ext cx="291081" cy="52245"/>
                  </a:xfrm>
                  <a:custGeom>
                    <a:avLst/>
                    <a:gdLst>
                      <a:gd name="T0" fmla="*/ 2 w 78"/>
                      <a:gd name="T1" fmla="*/ 14 h 14"/>
                      <a:gd name="T2" fmla="*/ 76 w 78"/>
                      <a:gd name="T3" fmla="*/ 14 h 14"/>
                      <a:gd name="T4" fmla="*/ 76 w 78"/>
                      <a:gd name="T5" fmla="*/ 14 h 14"/>
                      <a:gd name="T6" fmla="*/ 78 w 78"/>
                      <a:gd name="T7" fmla="*/ 14 h 14"/>
                      <a:gd name="T8" fmla="*/ 78 w 78"/>
                      <a:gd name="T9" fmla="*/ 12 h 14"/>
                      <a:gd name="T10" fmla="*/ 78 w 78"/>
                      <a:gd name="T11" fmla="*/ 2 h 14"/>
                      <a:gd name="T12" fmla="*/ 78 w 78"/>
                      <a:gd name="T13" fmla="*/ 2 h 14"/>
                      <a:gd name="T14" fmla="*/ 78 w 78"/>
                      <a:gd name="T15" fmla="*/ 2 h 14"/>
                      <a:gd name="T16" fmla="*/ 76 w 78"/>
                      <a:gd name="T17" fmla="*/ 0 h 14"/>
                      <a:gd name="T18" fmla="*/ 2 w 78"/>
                      <a:gd name="T19" fmla="*/ 0 h 14"/>
                      <a:gd name="T20" fmla="*/ 2 w 78"/>
                      <a:gd name="T21" fmla="*/ 0 h 14"/>
                      <a:gd name="T22" fmla="*/ 0 w 78"/>
                      <a:gd name="T23" fmla="*/ 2 h 14"/>
                      <a:gd name="T24" fmla="*/ 0 w 78"/>
                      <a:gd name="T25" fmla="*/ 2 h 14"/>
                      <a:gd name="T26" fmla="*/ 0 w 78"/>
                      <a:gd name="T27" fmla="*/ 12 h 14"/>
                      <a:gd name="T28" fmla="*/ 0 w 78"/>
                      <a:gd name="T29" fmla="*/ 12 h 14"/>
                      <a:gd name="T30" fmla="*/ 0 w 78"/>
                      <a:gd name="T31" fmla="*/ 14 h 14"/>
                      <a:gd name="T32" fmla="*/ 2 w 78"/>
                      <a:gd name="T33" fmla="*/ 14 h 14"/>
                      <a:gd name="T34" fmla="*/ 2 w 78"/>
                      <a:gd name="T35" fmla="*/ 14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78" h="14">
                        <a:moveTo>
                          <a:pt x="2" y="14"/>
                        </a:moveTo>
                        <a:lnTo>
                          <a:pt x="76" y="14"/>
                        </a:lnTo>
                        <a:lnTo>
                          <a:pt x="76" y="14"/>
                        </a:lnTo>
                        <a:lnTo>
                          <a:pt x="78" y="14"/>
                        </a:lnTo>
                        <a:lnTo>
                          <a:pt x="78" y="12"/>
                        </a:lnTo>
                        <a:lnTo>
                          <a:pt x="78" y="2"/>
                        </a:lnTo>
                        <a:lnTo>
                          <a:pt x="78" y="2"/>
                        </a:lnTo>
                        <a:lnTo>
                          <a:pt x="78" y="2"/>
                        </a:lnTo>
                        <a:lnTo>
                          <a:pt x="76" y="0"/>
                        </a:ln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2"/>
                        </a:lnTo>
                        <a:lnTo>
                          <a:pt x="0" y="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0" y="14"/>
                        </a:lnTo>
                        <a:lnTo>
                          <a:pt x="2" y="14"/>
                        </a:lnTo>
                        <a:lnTo>
                          <a:pt x="2" y="1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460" name="Freeform 95"/>
                  <p:cNvSpPr>
                    <a:spLocks/>
                  </p:cNvSpPr>
                  <p:nvPr/>
                </p:nvSpPr>
                <p:spPr bwMode="auto">
                  <a:xfrm>
                    <a:off x="6564177" y="3226588"/>
                    <a:ext cx="52245" cy="52245"/>
                  </a:xfrm>
                  <a:custGeom>
                    <a:avLst/>
                    <a:gdLst>
                      <a:gd name="T0" fmla="*/ 12 w 14"/>
                      <a:gd name="T1" fmla="*/ 0 h 14"/>
                      <a:gd name="T2" fmla="*/ 2 w 14"/>
                      <a:gd name="T3" fmla="*/ 0 h 14"/>
                      <a:gd name="T4" fmla="*/ 2 w 14"/>
                      <a:gd name="T5" fmla="*/ 0 h 14"/>
                      <a:gd name="T6" fmla="*/ 0 w 14"/>
                      <a:gd name="T7" fmla="*/ 2 h 14"/>
                      <a:gd name="T8" fmla="*/ 0 w 14"/>
                      <a:gd name="T9" fmla="*/ 2 h 14"/>
                      <a:gd name="T10" fmla="*/ 0 w 14"/>
                      <a:gd name="T11" fmla="*/ 12 h 14"/>
                      <a:gd name="T12" fmla="*/ 0 w 14"/>
                      <a:gd name="T13" fmla="*/ 12 h 14"/>
                      <a:gd name="T14" fmla="*/ 0 w 14"/>
                      <a:gd name="T15" fmla="*/ 14 h 14"/>
                      <a:gd name="T16" fmla="*/ 2 w 14"/>
                      <a:gd name="T17" fmla="*/ 14 h 14"/>
                      <a:gd name="T18" fmla="*/ 12 w 14"/>
                      <a:gd name="T19" fmla="*/ 14 h 14"/>
                      <a:gd name="T20" fmla="*/ 12 w 14"/>
                      <a:gd name="T21" fmla="*/ 14 h 14"/>
                      <a:gd name="T22" fmla="*/ 14 w 14"/>
                      <a:gd name="T23" fmla="*/ 14 h 14"/>
                      <a:gd name="T24" fmla="*/ 14 w 14"/>
                      <a:gd name="T25" fmla="*/ 12 h 14"/>
                      <a:gd name="T26" fmla="*/ 14 w 14"/>
                      <a:gd name="T27" fmla="*/ 2 h 14"/>
                      <a:gd name="T28" fmla="*/ 14 w 14"/>
                      <a:gd name="T29" fmla="*/ 2 h 14"/>
                      <a:gd name="T30" fmla="*/ 14 w 14"/>
                      <a:gd name="T31" fmla="*/ 2 h 14"/>
                      <a:gd name="T32" fmla="*/ 12 w 14"/>
                      <a:gd name="T33" fmla="*/ 0 h 14"/>
                      <a:gd name="T34" fmla="*/ 12 w 14"/>
                      <a:gd name="T35" fmla="*/ 0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14" h="14">
                        <a:moveTo>
                          <a:pt x="12" y="0"/>
                        </a:move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2"/>
                        </a:lnTo>
                        <a:lnTo>
                          <a:pt x="0" y="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0" y="14"/>
                        </a:lnTo>
                        <a:lnTo>
                          <a:pt x="2" y="14"/>
                        </a:lnTo>
                        <a:lnTo>
                          <a:pt x="12" y="14"/>
                        </a:lnTo>
                        <a:lnTo>
                          <a:pt x="12" y="14"/>
                        </a:lnTo>
                        <a:lnTo>
                          <a:pt x="14" y="14"/>
                        </a:lnTo>
                        <a:lnTo>
                          <a:pt x="14" y="12"/>
                        </a:lnTo>
                        <a:lnTo>
                          <a:pt x="14" y="2"/>
                        </a:lnTo>
                        <a:lnTo>
                          <a:pt x="14" y="2"/>
                        </a:lnTo>
                        <a:lnTo>
                          <a:pt x="14" y="2"/>
                        </a:lnTo>
                        <a:lnTo>
                          <a:pt x="12" y="0"/>
                        </a:lnTo>
                        <a:lnTo>
                          <a:pt x="12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461" name="Freeform 96"/>
                  <p:cNvSpPr>
                    <a:spLocks/>
                  </p:cNvSpPr>
                  <p:nvPr/>
                </p:nvSpPr>
                <p:spPr bwMode="auto">
                  <a:xfrm>
                    <a:off x="6676131" y="3360933"/>
                    <a:ext cx="291081" cy="59709"/>
                  </a:xfrm>
                  <a:custGeom>
                    <a:avLst/>
                    <a:gdLst>
                      <a:gd name="T0" fmla="*/ 2 w 78"/>
                      <a:gd name="T1" fmla="*/ 16 h 16"/>
                      <a:gd name="T2" fmla="*/ 76 w 78"/>
                      <a:gd name="T3" fmla="*/ 16 h 16"/>
                      <a:gd name="T4" fmla="*/ 76 w 78"/>
                      <a:gd name="T5" fmla="*/ 16 h 16"/>
                      <a:gd name="T6" fmla="*/ 78 w 78"/>
                      <a:gd name="T7" fmla="*/ 14 h 16"/>
                      <a:gd name="T8" fmla="*/ 78 w 78"/>
                      <a:gd name="T9" fmla="*/ 14 h 16"/>
                      <a:gd name="T10" fmla="*/ 78 w 78"/>
                      <a:gd name="T11" fmla="*/ 4 h 16"/>
                      <a:gd name="T12" fmla="*/ 78 w 78"/>
                      <a:gd name="T13" fmla="*/ 4 h 16"/>
                      <a:gd name="T14" fmla="*/ 78 w 78"/>
                      <a:gd name="T15" fmla="*/ 2 h 16"/>
                      <a:gd name="T16" fmla="*/ 76 w 78"/>
                      <a:gd name="T17" fmla="*/ 0 h 16"/>
                      <a:gd name="T18" fmla="*/ 2 w 78"/>
                      <a:gd name="T19" fmla="*/ 0 h 16"/>
                      <a:gd name="T20" fmla="*/ 2 w 78"/>
                      <a:gd name="T21" fmla="*/ 0 h 16"/>
                      <a:gd name="T22" fmla="*/ 0 w 78"/>
                      <a:gd name="T23" fmla="*/ 2 h 16"/>
                      <a:gd name="T24" fmla="*/ 0 w 78"/>
                      <a:gd name="T25" fmla="*/ 4 h 16"/>
                      <a:gd name="T26" fmla="*/ 0 w 78"/>
                      <a:gd name="T27" fmla="*/ 14 h 16"/>
                      <a:gd name="T28" fmla="*/ 0 w 78"/>
                      <a:gd name="T29" fmla="*/ 14 h 16"/>
                      <a:gd name="T30" fmla="*/ 0 w 78"/>
                      <a:gd name="T31" fmla="*/ 14 h 16"/>
                      <a:gd name="T32" fmla="*/ 2 w 78"/>
                      <a:gd name="T33" fmla="*/ 16 h 16"/>
                      <a:gd name="T34" fmla="*/ 2 w 78"/>
                      <a:gd name="T35" fmla="*/ 16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78" h="16">
                        <a:moveTo>
                          <a:pt x="2" y="16"/>
                        </a:moveTo>
                        <a:lnTo>
                          <a:pt x="76" y="16"/>
                        </a:lnTo>
                        <a:lnTo>
                          <a:pt x="76" y="16"/>
                        </a:lnTo>
                        <a:lnTo>
                          <a:pt x="78" y="14"/>
                        </a:lnTo>
                        <a:lnTo>
                          <a:pt x="78" y="14"/>
                        </a:lnTo>
                        <a:lnTo>
                          <a:pt x="78" y="4"/>
                        </a:lnTo>
                        <a:lnTo>
                          <a:pt x="78" y="4"/>
                        </a:lnTo>
                        <a:lnTo>
                          <a:pt x="78" y="2"/>
                        </a:lnTo>
                        <a:lnTo>
                          <a:pt x="76" y="0"/>
                        </a:ln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2"/>
                        </a:lnTo>
                        <a:lnTo>
                          <a:pt x="0" y="4"/>
                        </a:lnTo>
                        <a:lnTo>
                          <a:pt x="0" y="14"/>
                        </a:lnTo>
                        <a:lnTo>
                          <a:pt x="0" y="14"/>
                        </a:lnTo>
                        <a:lnTo>
                          <a:pt x="0" y="14"/>
                        </a:lnTo>
                        <a:lnTo>
                          <a:pt x="2" y="16"/>
                        </a:lnTo>
                        <a:lnTo>
                          <a:pt x="2" y="1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462" name="Freeform 97"/>
                  <p:cNvSpPr>
                    <a:spLocks/>
                  </p:cNvSpPr>
                  <p:nvPr/>
                </p:nvSpPr>
                <p:spPr bwMode="auto">
                  <a:xfrm>
                    <a:off x="6564177" y="3360933"/>
                    <a:ext cx="52245" cy="59709"/>
                  </a:xfrm>
                  <a:custGeom>
                    <a:avLst/>
                    <a:gdLst>
                      <a:gd name="T0" fmla="*/ 12 w 14"/>
                      <a:gd name="T1" fmla="*/ 0 h 16"/>
                      <a:gd name="T2" fmla="*/ 2 w 14"/>
                      <a:gd name="T3" fmla="*/ 0 h 16"/>
                      <a:gd name="T4" fmla="*/ 2 w 14"/>
                      <a:gd name="T5" fmla="*/ 0 h 16"/>
                      <a:gd name="T6" fmla="*/ 0 w 14"/>
                      <a:gd name="T7" fmla="*/ 2 h 16"/>
                      <a:gd name="T8" fmla="*/ 0 w 14"/>
                      <a:gd name="T9" fmla="*/ 4 h 16"/>
                      <a:gd name="T10" fmla="*/ 0 w 14"/>
                      <a:gd name="T11" fmla="*/ 14 h 16"/>
                      <a:gd name="T12" fmla="*/ 0 w 14"/>
                      <a:gd name="T13" fmla="*/ 14 h 16"/>
                      <a:gd name="T14" fmla="*/ 0 w 14"/>
                      <a:gd name="T15" fmla="*/ 14 h 16"/>
                      <a:gd name="T16" fmla="*/ 2 w 14"/>
                      <a:gd name="T17" fmla="*/ 16 h 16"/>
                      <a:gd name="T18" fmla="*/ 12 w 14"/>
                      <a:gd name="T19" fmla="*/ 16 h 16"/>
                      <a:gd name="T20" fmla="*/ 12 w 14"/>
                      <a:gd name="T21" fmla="*/ 16 h 16"/>
                      <a:gd name="T22" fmla="*/ 14 w 14"/>
                      <a:gd name="T23" fmla="*/ 14 h 16"/>
                      <a:gd name="T24" fmla="*/ 14 w 14"/>
                      <a:gd name="T25" fmla="*/ 14 h 16"/>
                      <a:gd name="T26" fmla="*/ 14 w 14"/>
                      <a:gd name="T27" fmla="*/ 4 h 16"/>
                      <a:gd name="T28" fmla="*/ 14 w 14"/>
                      <a:gd name="T29" fmla="*/ 4 h 16"/>
                      <a:gd name="T30" fmla="*/ 14 w 14"/>
                      <a:gd name="T31" fmla="*/ 2 h 16"/>
                      <a:gd name="T32" fmla="*/ 12 w 14"/>
                      <a:gd name="T33" fmla="*/ 0 h 16"/>
                      <a:gd name="T34" fmla="*/ 12 w 14"/>
                      <a:gd name="T35" fmla="*/ 0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14" h="16">
                        <a:moveTo>
                          <a:pt x="12" y="0"/>
                        </a:move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2"/>
                        </a:lnTo>
                        <a:lnTo>
                          <a:pt x="0" y="4"/>
                        </a:lnTo>
                        <a:lnTo>
                          <a:pt x="0" y="14"/>
                        </a:lnTo>
                        <a:lnTo>
                          <a:pt x="0" y="14"/>
                        </a:lnTo>
                        <a:lnTo>
                          <a:pt x="0" y="14"/>
                        </a:lnTo>
                        <a:lnTo>
                          <a:pt x="2" y="16"/>
                        </a:lnTo>
                        <a:lnTo>
                          <a:pt x="12" y="16"/>
                        </a:lnTo>
                        <a:lnTo>
                          <a:pt x="12" y="16"/>
                        </a:lnTo>
                        <a:lnTo>
                          <a:pt x="14" y="14"/>
                        </a:lnTo>
                        <a:lnTo>
                          <a:pt x="14" y="14"/>
                        </a:lnTo>
                        <a:lnTo>
                          <a:pt x="14" y="4"/>
                        </a:lnTo>
                        <a:lnTo>
                          <a:pt x="14" y="4"/>
                        </a:lnTo>
                        <a:lnTo>
                          <a:pt x="14" y="2"/>
                        </a:lnTo>
                        <a:lnTo>
                          <a:pt x="12" y="0"/>
                        </a:lnTo>
                        <a:lnTo>
                          <a:pt x="12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463" name="Freeform 98"/>
                  <p:cNvSpPr>
                    <a:spLocks/>
                  </p:cNvSpPr>
                  <p:nvPr/>
                </p:nvSpPr>
                <p:spPr bwMode="auto">
                  <a:xfrm>
                    <a:off x="6676131" y="3502741"/>
                    <a:ext cx="186590" cy="52245"/>
                  </a:xfrm>
                  <a:custGeom>
                    <a:avLst/>
                    <a:gdLst>
                      <a:gd name="T0" fmla="*/ 50 w 50"/>
                      <a:gd name="T1" fmla="*/ 12 h 14"/>
                      <a:gd name="T2" fmla="*/ 50 w 50"/>
                      <a:gd name="T3" fmla="*/ 2 h 14"/>
                      <a:gd name="T4" fmla="*/ 50 w 50"/>
                      <a:gd name="T5" fmla="*/ 2 h 14"/>
                      <a:gd name="T6" fmla="*/ 48 w 50"/>
                      <a:gd name="T7" fmla="*/ 0 h 14"/>
                      <a:gd name="T8" fmla="*/ 48 w 50"/>
                      <a:gd name="T9" fmla="*/ 0 h 14"/>
                      <a:gd name="T10" fmla="*/ 2 w 50"/>
                      <a:gd name="T11" fmla="*/ 0 h 14"/>
                      <a:gd name="T12" fmla="*/ 2 w 50"/>
                      <a:gd name="T13" fmla="*/ 0 h 14"/>
                      <a:gd name="T14" fmla="*/ 0 w 50"/>
                      <a:gd name="T15" fmla="*/ 0 h 14"/>
                      <a:gd name="T16" fmla="*/ 0 w 50"/>
                      <a:gd name="T17" fmla="*/ 2 h 14"/>
                      <a:gd name="T18" fmla="*/ 0 w 50"/>
                      <a:gd name="T19" fmla="*/ 12 h 14"/>
                      <a:gd name="T20" fmla="*/ 0 w 50"/>
                      <a:gd name="T21" fmla="*/ 12 h 14"/>
                      <a:gd name="T22" fmla="*/ 0 w 50"/>
                      <a:gd name="T23" fmla="*/ 12 h 14"/>
                      <a:gd name="T24" fmla="*/ 2 w 50"/>
                      <a:gd name="T25" fmla="*/ 14 h 14"/>
                      <a:gd name="T26" fmla="*/ 48 w 50"/>
                      <a:gd name="T27" fmla="*/ 14 h 14"/>
                      <a:gd name="T28" fmla="*/ 48 w 50"/>
                      <a:gd name="T29" fmla="*/ 14 h 14"/>
                      <a:gd name="T30" fmla="*/ 48 w 50"/>
                      <a:gd name="T31" fmla="*/ 12 h 14"/>
                      <a:gd name="T32" fmla="*/ 50 w 50"/>
                      <a:gd name="T33" fmla="*/ 12 h 14"/>
                      <a:gd name="T34" fmla="*/ 50 w 50"/>
                      <a:gd name="T35" fmla="*/ 12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50" h="14">
                        <a:moveTo>
                          <a:pt x="50" y="12"/>
                        </a:moveTo>
                        <a:lnTo>
                          <a:pt x="50" y="2"/>
                        </a:lnTo>
                        <a:lnTo>
                          <a:pt x="50" y="2"/>
                        </a:lnTo>
                        <a:lnTo>
                          <a:pt x="48" y="0"/>
                        </a:lnTo>
                        <a:lnTo>
                          <a:pt x="48" y="0"/>
                        </a:ln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0"/>
                        </a:lnTo>
                        <a:lnTo>
                          <a:pt x="0" y="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2" y="14"/>
                        </a:lnTo>
                        <a:lnTo>
                          <a:pt x="48" y="14"/>
                        </a:lnTo>
                        <a:lnTo>
                          <a:pt x="48" y="14"/>
                        </a:lnTo>
                        <a:lnTo>
                          <a:pt x="48" y="12"/>
                        </a:lnTo>
                        <a:lnTo>
                          <a:pt x="50" y="12"/>
                        </a:lnTo>
                        <a:lnTo>
                          <a:pt x="50" y="1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464" name="Freeform 99"/>
                  <p:cNvSpPr>
                    <a:spLocks/>
                  </p:cNvSpPr>
                  <p:nvPr/>
                </p:nvSpPr>
                <p:spPr bwMode="auto">
                  <a:xfrm>
                    <a:off x="6564177" y="3502741"/>
                    <a:ext cx="52245" cy="52245"/>
                  </a:xfrm>
                  <a:custGeom>
                    <a:avLst/>
                    <a:gdLst>
                      <a:gd name="T0" fmla="*/ 12 w 14"/>
                      <a:gd name="T1" fmla="*/ 0 h 14"/>
                      <a:gd name="T2" fmla="*/ 2 w 14"/>
                      <a:gd name="T3" fmla="*/ 0 h 14"/>
                      <a:gd name="T4" fmla="*/ 2 w 14"/>
                      <a:gd name="T5" fmla="*/ 0 h 14"/>
                      <a:gd name="T6" fmla="*/ 0 w 14"/>
                      <a:gd name="T7" fmla="*/ 0 h 14"/>
                      <a:gd name="T8" fmla="*/ 0 w 14"/>
                      <a:gd name="T9" fmla="*/ 2 h 14"/>
                      <a:gd name="T10" fmla="*/ 0 w 14"/>
                      <a:gd name="T11" fmla="*/ 12 h 14"/>
                      <a:gd name="T12" fmla="*/ 0 w 14"/>
                      <a:gd name="T13" fmla="*/ 12 h 14"/>
                      <a:gd name="T14" fmla="*/ 0 w 14"/>
                      <a:gd name="T15" fmla="*/ 12 h 14"/>
                      <a:gd name="T16" fmla="*/ 2 w 14"/>
                      <a:gd name="T17" fmla="*/ 14 h 14"/>
                      <a:gd name="T18" fmla="*/ 12 w 14"/>
                      <a:gd name="T19" fmla="*/ 14 h 14"/>
                      <a:gd name="T20" fmla="*/ 12 w 14"/>
                      <a:gd name="T21" fmla="*/ 14 h 14"/>
                      <a:gd name="T22" fmla="*/ 14 w 14"/>
                      <a:gd name="T23" fmla="*/ 12 h 14"/>
                      <a:gd name="T24" fmla="*/ 14 w 14"/>
                      <a:gd name="T25" fmla="*/ 12 h 14"/>
                      <a:gd name="T26" fmla="*/ 14 w 14"/>
                      <a:gd name="T27" fmla="*/ 2 h 14"/>
                      <a:gd name="T28" fmla="*/ 14 w 14"/>
                      <a:gd name="T29" fmla="*/ 2 h 14"/>
                      <a:gd name="T30" fmla="*/ 14 w 14"/>
                      <a:gd name="T31" fmla="*/ 0 h 14"/>
                      <a:gd name="T32" fmla="*/ 12 w 14"/>
                      <a:gd name="T33" fmla="*/ 0 h 14"/>
                      <a:gd name="T34" fmla="*/ 12 w 14"/>
                      <a:gd name="T35" fmla="*/ 0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14" h="14">
                        <a:moveTo>
                          <a:pt x="12" y="0"/>
                        </a:move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0"/>
                        </a:lnTo>
                        <a:lnTo>
                          <a:pt x="0" y="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2" y="14"/>
                        </a:lnTo>
                        <a:lnTo>
                          <a:pt x="12" y="14"/>
                        </a:lnTo>
                        <a:lnTo>
                          <a:pt x="12" y="14"/>
                        </a:lnTo>
                        <a:lnTo>
                          <a:pt x="14" y="12"/>
                        </a:lnTo>
                        <a:lnTo>
                          <a:pt x="14" y="12"/>
                        </a:lnTo>
                        <a:lnTo>
                          <a:pt x="14" y="2"/>
                        </a:lnTo>
                        <a:lnTo>
                          <a:pt x="14" y="2"/>
                        </a:lnTo>
                        <a:lnTo>
                          <a:pt x="14" y="0"/>
                        </a:lnTo>
                        <a:lnTo>
                          <a:pt x="12" y="0"/>
                        </a:lnTo>
                        <a:lnTo>
                          <a:pt x="12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</p:grpSp>
            <p:grpSp>
              <p:nvGrpSpPr>
                <p:cNvPr id="444" name="그룹 443"/>
                <p:cNvGrpSpPr/>
                <p:nvPr/>
              </p:nvGrpSpPr>
              <p:grpSpPr>
                <a:xfrm>
                  <a:off x="6466689" y="7549761"/>
                  <a:ext cx="322351" cy="436732"/>
                  <a:chOff x="6414905" y="2778771"/>
                  <a:chExt cx="694116" cy="940415"/>
                </a:xfrm>
                <a:grpFill/>
              </p:grpSpPr>
              <p:sp>
                <p:nvSpPr>
                  <p:cNvPr id="445" name="Freeform 90"/>
                  <p:cNvSpPr>
                    <a:spLocks noEditPoints="1"/>
                  </p:cNvSpPr>
                  <p:nvPr/>
                </p:nvSpPr>
                <p:spPr bwMode="auto">
                  <a:xfrm>
                    <a:off x="6414905" y="2778771"/>
                    <a:ext cx="694116" cy="940415"/>
                  </a:xfrm>
                  <a:custGeom>
                    <a:avLst/>
                    <a:gdLst>
                      <a:gd name="T0" fmla="*/ 60 w 186"/>
                      <a:gd name="T1" fmla="*/ 252 h 252"/>
                      <a:gd name="T2" fmla="*/ 128 w 186"/>
                      <a:gd name="T3" fmla="*/ 252 h 252"/>
                      <a:gd name="T4" fmla="*/ 172 w 186"/>
                      <a:gd name="T5" fmla="*/ 252 h 252"/>
                      <a:gd name="T6" fmla="*/ 178 w 186"/>
                      <a:gd name="T7" fmla="*/ 250 h 252"/>
                      <a:gd name="T8" fmla="*/ 186 w 186"/>
                      <a:gd name="T9" fmla="*/ 242 h 252"/>
                      <a:gd name="T10" fmla="*/ 186 w 186"/>
                      <a:gd name="T11" fmla="*/ 44 h 252"/>
                      <a:gd name="T12" fmla="*/ 186 w 186"/>
                      <a:gd name="T13" fmla="*/ 40 h 252"/>
                      <a:gd name="T14" fmla="*/ 178 w 186"/>
                      <a:gd name="T15" fmla="*/ 32 h 252"/>
                      <a:gd name="T16" fmla="*/ 156 w 186"/>
                      <a:gd name="T17" fmla="*/ 30 h 252"/>
                      <a:gd name="T18" fmla="*/ 150 w 186"/>
                      <a:gd name="T19" fmla="*/ 26 h 252"/>
                      <a:gd name="T20" fmla="*/ 136 w 186"/>
                      <a:gd name="T21" fmla="*/ 22 h 252"/>
                      <a:gd name="T22" fmla="*/ 124 w 186"/>
                      <a:gd name="T23" fmla="*/ 20 h 252"/>
                      <a:gd name="T24" fmla="*/ 118 w 186"/>
                      <a:gd name="T25" fmla="*/ 12 h 252"/>
                      <a:gd name="T26" fmla="*/ 112 w 186"/>
                      <a:gd name="T27" fmla="*/ 6 h 252"/>
                      <a:gd name="T28" fmla="*/ 94 w 186"/>
                      <a:gd name="T29" fmla="*/ 0 h 252"/>
                      <a:gd name="T30" fmla="*/ 86 w 186"/>
                      <a:gd name="T31" fmla="*/ 2 h 252"/>
                      <a:gd name="T32" fmla="*/ 78 w 186"/>
                      <a:gd name="T33" fmla="*/ 6 h 252"/>
                      <a:gd name="T34" fmla="*/ 66 w 186"/>
                      <a:gd name="T35" fmla="*/ 20 h 252"/>
                      <a:gd name="T36" fmla="*/ 60 w 186"/>
                      <a:gd name="T37" fmla="*/ 20 h 252"/>
                      <a:gd name="T38" fmla="*/ 44 w 186"/>
                      <a:gd name="T39" fmla="*/ 24 h 252"/>
                      <a:gd name="T40" fmla="*/ 32 w 186"/>
                      <a:gd name="T41" fmla="*/ 30 h 252"/>
                      <a:gd name="T42" fmla="*/ 16 w 186"/>
                      <a:gd name="T43" fmla="*/ 30 h 252"/>
                      <a:gd name="T44" fmla="*/ 6 w 186"/>
                      <a:gd name="T45" fmla="*/ 34 h 252"/>
                      <a:gd name="T46" fmla="*/ 0 w 186"/>
                      <a:gd name="T47" fmla="*/ 44 h 252"/>
                      <a:gd name="T48" fmla="*/ 0 w 186"/>
                      <a:gd name="T49" fmla="*/ 238 h 252"/>
                      <a:gd name="T50" fmla="*/ 6 w 186"/>
                      <a:gd name="T51" fmla="*/ 248 h 252"/>
                      <a:gd name="T52" fmla="*/ 16 w 186"/>
                      <a:gd name="T53" fmla="*/ 252 h 252"/>
                      <a:gd name="T54" fmla="*/ 44 w 186"/>
                      <a:gd name="T55" fmla="*/ 42 h 252"/>
                      <a:gd name="T56" fmla="*/ 50 w 186"/>
                      <a:gd name="T57" fmla="*/ 38 h 252"/>
                      <a:gd name="T58" fmla="*/ 72 w 186"/>
                      <a:gd name="T59" fmla="*/ 36 h 252"/>
                      <a:gd name="T60" fmla="*/ 78 w 186"/>
                      <a:gd name="T61" fmla="*/ 28 h 252"/>
                      <a:gd name="T62" fmla="*/ 80 w 186"/>
                      <a:gd name="T63" fmla="*/ 28 h 252"/>
                      <a:gd name="T64" fmla="*/ 82 w 186"/>
                      <a:gd name="T65" fmla="*/ 22 h 252"/>
                      <a:gd name="T66" fmla="*/ 86 w 186"/>
                      <a:gd name="T67" fmla="*/ 18 h 252"/>
                      <a:gd name="T68" fmla="*/ 94 w 186"/>
                      <a:gd name="T69" fmla="*/ 16 h 252"/>
                      <a:gd name="T70" fmla="*/ 102 w 186"/>
                      <a:gd name="T71" fmla="*/ 18 h 252"/>
                      <a:gd name="T72" fmla="*/ 110 w 186"/>
                      <a:gd name="T73" fmla="*/ 28 h 252"/>
                      <a:gd name="T74" fmla="*/ 110 w 186"/>
                      <a:gd name="T75" fmla="*/ 28 h 252"/>
                      <a:gd name="T76" fmla="*/ 118 w 186"/>
                      <a:gd name="T77" fmla="*/ 36 h 252"/>
                      <a:gd name="T78" fmla="*/ 128 w 186"/>
                      <a:gd name="T79" fmla="*/ 36 h 252"/>
                      <a:gd name="T80" fmla="*/ 144 w 186"/>
                      <a:gd name="T81" fmla="*/ 42 h 252"/>
                      <a:gd name="T82" fmla="*/ 146 w 186"/>
                      <a:gd name="T83" fmla="*/ 46 h 252"/>
                      <a:gd name="T84" fmla="*/ 94 w 186"/>
                      <a:gd name="T85" fmla="*/ 46 h 252"/>
                      <a:gd name="T86" fmla="*/ 42 w 186"/>
                      <a:gd name="T87" fmla="*/ 46 h 252"/>
                      <a:gd name="T88" fmla="*/ 44 w 186"/>
                      <a:gd name="T89" fmla="*/ 42 h 252"/>
                      <a:gd name="T90" fmla="*/ 18 w 186"/>
                      <a:gd name="T91" fmla="*/ 44 h 252"/>
                      <a:gd name="T92" fmla="*/ 26 w 186"/>
                      <a:gd name="T93" fmla="*/ 44 h 252"/>
                      <a:gd name="T94" fmla="*/ 26 w 186"/>
                      <a:gd name="T95" fmla="*/ 50 h 252"/>
                      <a:gd name="T96" fmla="*/ 26 w 186"/>
                      <a:gd name="T97" fmla="*/ 62 h 252"/>
                      <a:gd name="T98" fmla="*/ 92 w 186"/>
                      <a:gd name="T99" fmla="*/ 62 h 252"/>
                      <a:gd name="T100" fmla="*/ 96 w 186"/>
                      <a:gd name="T101" fmla="*/ 62 h 252"/>
                      <a:gd name="T102" fmla="*/ 162 w 186"/>
                      <a:gd name="T103" fmla="*/ 62 h 252"/>
                      <a:gd name="T104" fmla="*/ 164 w 186"/>
                      <a:gd name="T105" fmla="*/ 54 h 252"/>
                      <a:gd name="T106" fmla="*/ 162 w 186"/>
                      <a:gd name="T107" fmla="*/ 44 h 252"/>
                      <a:gd name="T108" fmla="*/ 170 w 186"/>
                      <a:gd name="T109" fmla="*/ 44 h 252"/>
                      <a:gd name="T110" fmla="*/ 170 w 186"/>
                      <a:gd name="T111" fmla="*/ 238 h 252"/>
                      <a:gd name="T112" fmla="*/ 94 w 186"/>
                      <a:gd name="T113" fmla="*/ 238 h 252"/>
                      <a:gd name="T114" fmla="*/ 18 w 186"/>
                      <a:gd name="T115" fmla="*/ 238 h 252"/>
                      <a:gd name="T116" fmla="*/ 18 w 186"/>
                      <a:gd name="T117" fmla="*/ 44 h 25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</a:cxnLst>
                    <a:rect l="0" t="0" r="r" b="b"/>
                    <a:pathLst>
                      <a:path w="186" h="252">
                        <a:moveTo>
                          <a:pt x="28" y="252"/>
                        </a:moveTo>
                        <a:lnTo>
                          <a:pt x="60" y="252"/>
                        </a:lnTo>
                        <a:lnTo>
                          <a:pt x="94" y="252"/>
                        </a:lnTo>
                        <a:lnTo>
                          <a:pt x="128" y="252"/>
                        </a:lnTo>
                        <a:lnTo>
                          <a:pt x="160" y="252"/>
                        </a:lnTo>
                        <a:lnTo>
                          <a:pt x="172" y="252"/>
                        </a:lnTo>
                        <a:lnTo>
                          <a:pt x="172" y="252"/>
                        </a:lnTo>
                        <a:lnTo>
                          <a:pt x="178" y="250"/>
                        </a:lnTo>
                        <a:lnTo>
                          <a:pt x="182" y="248"/>
                        </a:lnTo>
                        <a:lnTo>
                          <a:pt x="186" y="242"/>
                        </a:lnTo>
                        <a:lnTo>
                          <a:pt x="186" y="238"/>
                        </a:lnTo>
                        <a:lnTo>
                          <a:pt x="186" y="44"/>
                        </a:lnTo>
                        <a:lnTo>
                          <a:pt x="186" y="44"/>
                        </a:lnTo>
                        <a:lnTo>
                          <a:pt x="186" y="40"/>
                        </a:lnTo>
                        <a:lnTo>
                          <a:pt x="182" y="34"/>
                        </a:lnTo>
                        <a:lnTo>
                          <a:pt x="178" y="32"/>
                        </a:lnTo>
                        <a:lnTo>
                          <a:pt x="172" y="30"/>
                        </a:lnTo>
                        <a:lnTo>
                          <a:pt x="156" y="30"/>
                        </a:lnTo>
                        <a:lnTo>
                          <a:pt x="156" y="30"/>
                        </a:lnTo>
                        <a:lnTo>
                          <a:pt x="150" y="26"/>
                        </a:lnTo>
                        <a:lnTo>
                          <a:pt x="144" y="24"/>
                        </a:lnTo>
                        <a:lnTo>
                          <a:pt x="136" y="22"/>
                        </a:lnTo>
                        <a:lnTo>
                          <a:pt x="128" y="20"/>
                        </a:lnTo>
                        <a:lnTo>
                          <a:pt x="124" y="20"/>
                        </a:lnTo>
                        <a:lnTo>
                          <a:pt x="124" y="20"/>
                        </a:lnTo>
                        <a:lnTo>
                          <a:pt x="118" y="12"/>
                        </a:lnTo>
                        <a:lnTo>
                          <a:pt x="112" y="6"/>
                        </a:lnTo>
                        <a:lnTo>
                          <a:pt x="112" y="6"/>
                        </a:lnTo>
                        <a:lnTo>
                          <a:pt x="104" y="2"/>
                        </a:lnTo>
                        <a:lnTo>
                          <a:pt x="94" y="0"/>
                        </a:lnTo>
                        <a:lnTo>
                          <a:pt x="94" y="0"/>
                        </a:lnTo>
                        <a:lnTo>
                          <a:pt x="86" y="2"/>
                        </a:lnTo>
                        <a:lnTo>
                          <a:pt x="78" y="6"/>
                        </a:lnTo>
                        <a:lnTo>
                          <a:pt x="78" y="6"/>
                        </a:lnTo>
                        <a:lnTo>
                          <a:pt x="70" y="12"/>
                        </a:lnTo>
                        <a:lnTo>
                          <a:pt x="66" y="20"/>
                        </a:lnTo>
                        <a:lnTo>
                          <a:pt x="60" y="20"/>
                        </a:lnTo>
                        <a:lnTo>
                          <a:pt x="60" y="20"/>
                        </a:lnTo>
                        <a:lnTo>
                          <a:pt x="52" y="22"/>
                        </a:lnTo>
                        <a:lnTo>
                          <a:pt x="44" y="24"/>
                        </a:lnTo>
                        <a:lnTo>
                          <a:pt x="38" y="26"/>
                        </a:lnTo>
                        <a:lnTo>
                          <a:pt x="32" y="30"/>
                        </a:lnTo>
                        <a:lnTo>
                          <a:pt x="16" y="30"/>
                        </a:lnTo>
                        <a:lnTo>
                          <a:pt x="16" y="30"/>
                        </a:lnTo>
                        <a:lnTo>
                          <a:pt x="10" y="32"/>
                        </a:lnTo>
                        <a:lnTo>
                          <a:pt x="6" y="34"/>
                        </a:lnTo>
                        <a:lnTo>
                          <a:pt x="2" y="40"/>
                        </a:lnTo>
                        <a:lnTo>
                          <a:pt x="0" y="44"/>
                        </a:lnTo>
                        <a:lnTo>
                          <a:pt x="0" y="238"/>
                        </a:lnTo>
                        <a:lnTo>
                          <a:pt x="0" y="238"/>
                        </a:lnTo>
                        <a:lnTo>
                          <a:pt x="2" y="242"/>
                        </a:lnTo>
                        <a:lnTo>
                          <a:pt x="6" y="248"/>
                        </a:lnTo>
                        <a:lnTo>
                          <a:pt x="10" y="250"/>
                        </a:lnTo>
                        <a:lnTo>
                          <a:pt x="16" y="252"/>
                        </a:lnTo>
                        <a:lnTo>
                          <a:pt x="28" y="252"/>
                        </a:lnTo>
                        <a:close/>
                        <a:moveTo>
                          <a:pt x="44" y="42"/>
                        </a:moveTo>
                        <a:lnTo>
                          <a:pt x="44" y="42"/>
                        </a:lnTo>
                        <a:lnTo>
                          <a:pt x="50" y="38"/>
                        </a:lnTo>
                        <a:lnTo>
                          <a:pt x="60" y="36"/>
                        </a:lnTo>
                        <a:lnTo>
                          <a:pt x="72" y="36"/>
                        </a:lnTo>
                        <a:lnTo>
                          <a:pt x="78" y="36"/>
                        </a:lnTo>
                        <a:lnTo>
                          <a:pt x="78" y="28"/>
                        </a:lnTo>
                        <a:lnTo>
                          <a:pt x="78" y="28"/>
                        </a:lnTo>
                        <a:lnTo>
                          <a:pt x="80" y="28"/>
                        </a:lnTo>
                        <a:lnTo>
                          <a:pt x="80" y="28"/>
                        </a:lnTo>
                        <a:lnTo>
                          <a:pt x="82" y="22"/>
                        </a:lnTo>
                        <a:lnTo>
                          <a:pt x="86" y="18"/>
                        </a:lnTo>
                        <a:lnTo>
                          <a:pt x="86" y="18"/>
                        </a:lnTo>
                        <a:lnTo>
                          <a:pt x="94" y="16"/>
                        </a:lnTo>
                        <a:lnTo>
                          <a:pt x="94" y="16"/>
                        </a:lnTo>
                        <a:lnTo>
                          <a:pt x="102" y="18"/>
                        </a:lnTo>
                        <a:lnTo>
                          <a:pt x="102" y="18"/>
                        </a:lnTo>
                        <a:lnTo>
                          <a:pt x="108" y="22"/>
                        </a:lnTo>
                        <a:lnTo>
                          <a:pt x="110" y="28"/>
                        </a:lnTo>
                        <a:lnTo>
                          <a:pt x="110" y="28"/>
                        </a:lnTo>
                        <a:lnTo>
                          <a:pt x="110" y="28"/>
                        </a:lnTo>
                        <a:lnTo>
                          <a:pt x="110" y="36"/>
                        </a:lnTo>
                        <a:lnTo>
                          <a:pt x="118" y="36"/>
                        </a:lnTo>
                        <a:lnTo>
                          <a:pt x="128" y="36"/>
                        </a:lnTo>
                        <a:lnTo>
                          <a:pt x="128" y="36"/>
                        </a:lnTo>
                        <a:lnTo>
                          <a:pt x="138" y="38"/>
                        </a:lnTo>
                        <a:lnTo>
                          <a:pt x="144" y="42"/>
                        </a:lnTo>
                        <a:lnTo>
                          <a:pt x="144" y="42"/>
                        </a:lnTo>
                        <a:lnTo>
                          <a:pt x="146" y="46"/>
                        </a:lnTo>
                        <a:lnTo>
                          <a:pt x="96" y="46"/>
                        </a:lnTo>
                        <a:lnTo>
                          <a:pt x="94" y="46"/>
                        </a:lnTo>
                        <a:lnTo>
                          <a:pt x="92" y="46"/>
                        </a:lnTo>
                        <a:lnTo>
                          <a:pt x="42" y="46"/>
                        </a:lnTo>
                        <a:lnTo>
                          <a:pt x="42" y="46"/>
                        </a:lnTo>
                        <a:lnTo>
                          <a:pt x="44" y="42"/>
                        </a:lnTo>
                        <a:lnTo>
                          <a:pt x="44" y="42"/>
                        </a:lnTo>
                        <a:close/>
                        <a:moveTo>
                          <a:pt x="18" y="44"/>
                        </a:moveTo>
                        <a:lnTo>
                          <a:pt x="18" y="44"/>
                        </a:lnTo>
                        <a:lnTo>
                          <a:pt x="26" y="44"/>
                        </a:lnTo>
                        <a:lnTo>
                          <a:pt x="26" y="44"/>
                        </a:lnTo>
                        <a:lnTo>
                          <a:pt x="26" y="50"/>
                        </a:lnTo>
                        <a:lnTo>
                          <a:pt x="26" y="54"/>
                        </a:lnTo>
                        <a:lnTo>
                          <a:pt x="26" y="62"/>
                        </a:lnTo>
                        <a:lnTo>
                          <a:pt x="34" y="62"/>
                        </a:lnTo>
                        <a:lnTo>
                          <a:pt x="92" y="62"/>
                        </a:lnTo>
                        <a:lnTo>
                          <a:pt x="94" y="62"/>
                        </a:lnTo>
                        <a:lnTo>
                          <a:pt x="96" y="62"/>
                        </a:lnTo>
                        <a:lnTo>
                          <a:pt x="156" y="62"/>
                        </a:lnTo>
                        <a:lnTo>
                          <a:pt x="162" y="62"/>
                        </a:lnTo>
                        <a:lnTo>
                          <a:pt x="164" y="54"/>
                        </a:lnTo>
                        <a:lnTo>
                          <a:pt x="164" y="54"/>
                        </a:lnTo>
                        <a:lnTo>
                          <a:pt x="164" y="50"/>
                        </a:lnTo>
                        <a:lnTo>
                          <a:pt x="162" y="44"/>
                        </a:lnTo>
                        <a:lnTo>
                          <a:pt x="162" y="44"/>
                        </a:lnTo>
                        <a:lnTo>
                          <a:pt x="170" y="44"/>
                        </a:lnTo>
                        <a:lnTo>
                          <a:pt x="170" y="44"/>
                        </a:lnTo>
                        <a:lnTo>
                          <a:pt x="170" y="238"/>
                        </a:lnTo>
                        <a:lnTo>
                          <a:pt x="170" y="238"/>
                        </a:lnTo>
                        <a:lnTo>
                          <a:pt x="94" y="238"/>
                        </a:lnTo>
                        <a:lnTo>
                          <a:pt x="94" y="238"/>
                        </a:lnTo>
                        <a:lnTo>
                          <a:pt x="18" y="238"/>
                        </a:lnTo>
                        <a:lnTo>
                          <a:pt x="18" y="238"/>
                        </a:lnTo>
                        <a:lnTo>
                          <a:pt x="18" y="44"/>
                        </a:lnTo>
                        <a:lnTo>
                          <a:pt x="18" y="4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446" name="Freeform 91"/>
                  <p:cNvSpPr>
                    <a:spLocks/>
                  </p:cNvSpPr>
                  <p:nvPr/>
                </p:nvSpPr>
                <p:spPr bwMode="auto">
                  <a:xfrm>
                    <a:off x="6735840" y="2868334"/>
                    <a:ext cx="59709" cy="52245"/>
                  </a:xfrm>
                  <a:custGeom>
                    <a:avLst/>
                    <a:gdLst>
                      <a:gd name="T0" fmla="*/ 16 w 16"/>
                      <a:gd name="T1" fmla="*/ 6 h 14"/>
                      <a:gd name="T2" fmla="*/ 16 w 16"/>
                      <a:gd name="T3" fmla="*/ 6 h 14"/>
                      <a:gd name="T4" fmla="*/ 16 w 16"/>
                      <a:gd name="T5" fmla="*/ 4 h 14"/>
                      <a:gd name="T6" fmla="*/ 14 w 16"/>
                      <a:gd name="T7" fmla="*/ 2 h 14"/>
                      <a:gd name="T8" fmla="*/ 10 w 16"/>
                      <a:gd name="T9" fmla="*/ 0 h 14"/>
                      <a:gd name="T10" fmla="*/ 8 w 16"/>
                      <a:gd name="T11" fmla="*/ 0 h 14"/>
                      <a:gd name="T12" fmla="*/ 8 w 16"/>
                      <a:gd name="T13" fmla="*/ 0 h 14"/>
                      <a:gd name="T14" fmla="*/ 6 w 16"/>
                      <a:gd name="T15" fmla="*/ 0 h 14"/>
                      <a:gd name="T16" fmla="*/ 2 w 16"/>
                      <a:gd name="T17" fmla="*/ 2 h 14"/>
                      <a:gd name="T18" fmla="*/ 0 w 16"/>
                      <a:gd name="T19" fmla="*/ 4 h 14"/>
                      <a:gd name="T20" fmla="*/ 0 w 16"/>
                      <a:gd name="T21" fmla="*/ 6 h 14"/>
                      <a:gd name="T22" fmla="*/ 0 w 16"/>
                      <a:gd name="T23" fmla="*/ 6 h 14"/>
                      <a:gd name="T24" fmla="*/ 0 w 16"/>
                      <a:gd name="T25" fmla="*/ 10 h 14"/>
                      <a:gd name="T26" fmla="*/ 2 w 16"/>
                      <a:gd name="T27" fmla="*/ 12 h 14"/>
                      <a:gd name="T28" fmla="*/ 6 w 16"/>
                      <a:gd name="T29" fmla="*/ 14 h 14"/>
                      <a:gd name="T30" fmla="*/ 8 w 16"/>
                      <a:gd name="T31" fmla="*/ 14 h 14"/>
                      <a:gd name="T32" fmla="*/ 8 w 16"/>
                      <a:gd name="T33" fmla="*/ 14 h 14"/>
                      <a:gd name="T34" fmla="*/ 10 w 16"/>
                      <a:gd name="T35" fmla="*/ 14 h 14"/>
                      <a:gd name="T36" fmla="*/ 14 w 16"/>
                      <a:gd name="T37" fmla="*/ 12 h 14"/>
                      <a:gd name="T38" fmla="*/ 16 w 16"/>
                      <a:gd name="T39" fmla="*/ 10 h 14"/>
                      <a:gd name="T40" fmla="*/ 16 w 16"/>
                      <a:gd name="T41" fmla="*/ 6 h 14"/>
                      <a:gd name="T42" fmla="*/ 16 w 16"/>
                      <a:gd name="T43" fmla="*/ 6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</a:cxnLst>
                    <a:rect l="0" t="0" r="r" b="b"/>
                    <a:pathLst>
                      <a:path w="16" h="14">
                        <a:moveTo>
                          <a:pt x="16" y="6"/>
                        </a:moveTo>
                        <a:lnTo>
                          <a:pt x="16" y="6"/>
                        </a:lnTo>
                        <a:lnTo>
                          <a:pt x="16" y="4"/>
                        </a:lnTo>
                        <a:lnTo>
                          <a:pt x="14" y="2"/>
                        </a:lnTo>
                        <a:lnTo>
                          <a:pt x="10" y="0"/>
                        </a:lnTo>
                        <a:lnTo>
                          <a:pt x="8" y="0"/>
                        </a:lnTo>
                        <a:lnTo>
                          <a:pt x="8" y="0"/>
                        </a:lnTo>
                        <a:lnTo>
                          <a:pt x="6" y="0"/>
                        </a:lnTo>
                        <a:lnTo>
                          <a:pt x="2" y="2"/>
                        </a:lnTo>
                        <a:lnTo>
                          <a:pt x="0" y="4"/>
                        </a:lnTo>
                        <a:lnTo>
                          <a:pt x="0" y="6"/>
                        </a:lnTo>
                        <a:lnTo>
                          <a:pt x="0" y="6"/>
                        </a:lnTo>
                        <a:lnTo>
                          <a:pt x="0" y="10"/>
                        </a:lnTo>
                        <a:lnTo>
                          <a:pt x="2" y="12"/>
                        </a:lnTo>
                        <a:lnTo>
                          <a:pt x="6" y="14"/>
                        </a:lnTo>
                        <a:lnTo>
                          <a:pt x="8" y="14"/>
                        </a:lnTo>
                        <a:lnTo>
                          <a:pt x="8" y="14"/>
                        </a:lnTo>
                        <a:lnTo>
                          <a:pt x="10" y="14"/>
                        </a:lnTo>
                        <a:lnTo>
                          <a:pt x="14" y="12"/>
                        </a:lnTo>
                        <a:lnTo>
                          <a:pt x="16" y="10"/>
                        </a:lnTo>
                        <a:lnTo>
                          <a:pt x="16" y="6"/>
                        </a:lnTo>
                        <a:lnTo>
                          <a:pt x="16" y="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447" name="Freeform 92"/>
                  <p:cNvSpPr>
                    <a:spLocks/>
                  </p:cNvSpPr>
                  <p:nvPr/>
                </p:nvSpPr>
                <p:spPr bwMode="auto">
                  <a:xfrm>
                    <a:off x="6676131" y="3092243"/>
                    <a:ext cx="291081" cy="52245"/>
                  </a:xfrm>
                  <a:custGeom>
                    <a:avLst/>
                    <a:gdLst>
                      <a:gd name="T0" fmla="*/ 2 w 78"/>
                      <a:gd name="T1" fmla="*/ 14 h 14"/>
                      <a:gd name="T2" fmla="*/ 76 w 78"/>
                      <a:gd name="T3" fmla="*/ 14 h 14"/>
                      <a:gd name="T4" fmla="*/ 76 w 78"/>
                      <a:gd name="T5" fmla="*/ 14 h 14"/>
                      <a:gd name="T6" fmla="*/ 78 w 78"/>
                      <a:gd name="T7" fmla="*/ 14 h 14"/>
                      <a:gd name="T8" fmla="*/ 78 w 78"/>
                      <a:gd name="T9" fmla="*/ 12 h 14"/>
                      <a:gd name="T10" fmla="*/ 78 w 78"/>
                      <a:gd name="T11" fmla="*/ 2 h 14"/>
                      <a:gd name="T12" fmla="*/ 78 w 78"/>
                      <a:gd name="T13" fmla="*/ 2 h 14"/>
                      <a:gd name="T14" fmla="*/ 78 w 78"/>
                      <a:gd name="T15" fmla="*/ 0 h 14"/>
                      <a:gd name="T16" fmla="*/ 76 w 78"/>
                      <a:gd name="T17" fmla="*/ 0 h 14"/>
                      <a:gd name="T18" fmla="*/ 2 w 78"/>
                      <a:gd name="T19" fmla="*/ 0 h 14"/>
                      <a:gd name="T20" fmla="*/ 2 w 78"/>
                      <a:gd name="T21" fmla="*/ 0 h 14"/>
                      <a:gd name="T22" fmla="*/ 0 w 78"/>
                      <a:gd name="T23" fmla="*/ 0 h 14"/>
                      <a:gd name="T24" fmla="*/ 0 w 78"/>
                      <a:gd name="T25" fmla="*/ 2 h 14"/>
                      <a:gd name="T26" fmla="*/ 0 w 78"/>
                      <a:gd name="T27" fmla="*/ 12 h 14"/>
                      <a:gd name="T28" fmla="*/ 0 w 78"/>
                      <a:gd name="T29" fmla="*/ 12 h 14"/>
                      <a:gd name="T30" fmla="*/ 0 w 78"/>
                      <a:gd name="T31" fmla="*/ 14 h 14"/>
                      <a:gd name="T32" fmla="*/ 2 w 78"/>
                      <a:gd name="T33" fmla="*/ 14 h 14"/>
                      <a:gd name="T34" fmla="*/ 2 w 78"/>
                      <a:gd name="T35" fmla="*/ 14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78" h="14">
                        <a:moveTo>
                          <a:pt x="2" y="14"/>
                        </a:moveTo>
                        <a:lnTo>
                          <a:pt x="76" y="14"/>
                        </a:lnTo>
                        <a:lnTo>
                          <a:pt x="76" y="14"/>
                        </a:lnTo>
                        <a:lnTo>
                          <a:pt x="78" y="14"/>
                        </a:lnTo>
                        <a:lnTo>
                          <a:pt x="78" y="12"/>
                        </a:lnTo>
                        <a:lnTo>
                          <a:pt x="78" y="2"/>
                        </a:lnTo>
                        <a:lnTo>
                          <a:pt x="78" y="2"/>
                        </a:lnTo>
                        <a:lnTo>
                          <a:pt x="78" y="0"/>
                        </a:lnTo>
                        <a:lnTo>
                          <a:pt x="76" y="0"/>
                        </a:ln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0"/>
                        </a:lnTo>
                        <a:lnTo>
                          <a:pt x="0" y="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0" y="14"/>
                        </a:lnTo>
                        <a:lnTo>
                          <a:pt x="2" y="14"/>
                        </a:lnTo>
                        <a:lnTo>
                          <a:pt x="2" y="1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448" name="Freeform 93"/>
                  <p:cNvSpPr>
                    <a:spLocks/>
                  </p:cNvSpPr>
                  <p:nvPr/>
                </p:nvSpPr>
                <p:spPr bwMode="auto">
                  <a:xfrm>
                    <a:off x="6564177" y="3092243"/>
                    <a:ext cx="52245" cy="52245"/>
                  </a:xfrm>
                  <a:custGeom>
                    <a:avLst/>
                    <a:gdLst>
                      <a:gd name="T0" fmla="*/ 12 w 14"/>
                      <a:gd name="T1" fmla="*/ 0 h 14"/>
                      <a:gd name="T2" fmla="*/ 2 w 14"/>
                      <a:gd name="T3" fmla="*/ 0 h 14"/>
                      <a:gd name="T4" fmla="*/ 2 w 14"/>
                      <a:gd name="T5" fmla="*/ 0 h 14"/>
                      <a:gd name="T6" fmla="*/ 0 w 14"/>
                      <a:gd name="T7" fmla="*/ 0 h 14"/>
                      <a:gd name="T8" fmla="*/ 0 w 14"/>
                      <a:gd name="T9" fmla="*/ 2 h 14"/>
                      <a:gd name="T10" fmla="*/ 0 w 14"/>
                      <a:gd name="T11" fmla="*/ 12 h 14"/>
                      <a:gd name="T12" fmla="*/ 0 w 14"/>
                      <a:gd name="T13" fmla="*/ 12 h 14"/>
                      <a:gd name="T14" fmla="*/ 0 w 14"/>
                      <a:gd name="T15" fmla="*/ 14 h 14"/>
                      <a:gd name="T16" fmla="*/ 2 w 14"/>
                      <a:gd name="T17" fmla="*/ 14 h 14"/>
                      <a:gd name="T18" fmla="*/ 12 w 14"/>
                      <a:gd name="T19" fmla="*/ 14 h 14"/>
                      <a:gd name="T20" fmla="*/ 12 w 14"/>
                      <a:gd name="T21" fmla="*/ 14 h 14"/>
                      <a:gd name="T22" fmla="*/ 14 w 14"/>
                      <a:gd name="T23" fmla="*/ 14 h 14"/>
                      <a:gd name="T24" fmla="*/ 14 w 14"/>
                      <a:gd name="T25" fmla="*/ 12 h 14"/>
                      <a:gd name="T26" fmla="*/ 14 w 14"/>
                      <a:gd name="T27" fmla="*/ 2 h 14"/>
                      <a:gd name="T28" fmla="*/ 14 w 14"/>
                      <a:gd name="T29" fmla="*/ 2 h 14"/>
                      <a:gd name="T30" fmla="*/ 14 w 14"/>
                      <a:gd name="T31" fmla="*/ 0 h 14"/>
                      <a:gd name="T32" fmla="*/ 12 w 14"/>
                      <a:gd name="T33" fmla="*/ 0 h 14"/>
                      <a:gd name="T34" fmla="*/ 12 w 14"/>
                      <a:gd name="T35" fmla="*/ 0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14" h="14">
                        <a:moveTo>
                          <a:pt x="12" y="0"/>
                        </a:move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0"/>
                        </a:lnTo>
                        <a:lnTo>
                          <a:pt x="0" y="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0" y="14"/>
                        </a:lnTo>
                        <a:lnTo>
                          <a:pt x="2" y="14"/>
                        </a:lnTo>
                        <a:lnTo>
                          <a:pt x="12" y="14"/>
                        </a:lnTo>
                        <a:lnTo>
                          <a:pt x="12" y="14"/>
                        </a:lnTo>
                        <a:lnTo>
                          <a:pt x="14" y="14"/>
                        </a:lnTo>
                        <a:lnTo>
                          <a:pt x="14" y="12"/>
                        </a:lnTo>
                        <a:lnTo>
                          <a:pt x="14" y="2"/>
                        </a:lnTo>
                        <a:lnTo>
                          <a:pt x="14" y="2"/>
                        </a:lnTo>
                        <a:lnTo>
                          <a:pt x="14" y="0"/>
                        </a:lnTo>
                        <a:lnTo>
                          <a:pt x="12" y="0"/>
                        </a:lnTo>
                        <a:lnTo>
                          <a:pt x="12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449" name="Freeform 94"/>
                  <p:cNvSpPr>
                    <a:spLocks/>
                  </p:cNvSpPr>
                  <p:nvPr/>
                </p:nvSpPr>
                <p:spPr bwMode="auto">
                  <a:xfrm>
                    <a:off x="6676131" y="3226588"/>
                    <a:ext cx="291081" cy="52245"/>
                  </a:xfrm>
                  <a:custGeom>
                    <a:avLst/>
                    <a:gdLst>
                      <a:gd name="T0" fmla="*/ 2 w 78"/>
                      <a:gd name="T1" fmla="*/ 14 h 14"/>
                      <a:gd name="T2" fmla="*/ 76 w 78"/>
                      <a:gd name="T3" fmla="*/ 14 h 14"/>
                      <a:gd name="T4" fmla="*/ 76 w 78"/>
                      <a:gd name="T5" fmla="*/ 14 h 14"/>
                      <a:gd name="T6" fmla="*/ 78 w 78"/>
                      <a:gd name="T7" fmla="*/ 14 h 14"/>
                      <a:gd name="T8" fmla="*/ 78 w 78"/>
                      <a:gd name="T9" fmla="*/ 12 h 14"/>
                      <a:gd name="T10" fmla="*/ 78 w 78"/>
                      <a:gd name="T11" fmla="*/ 2 h 14"/>
                      <a:gd name="T12" fmla="*/ 78 w 78"/>
                      <a:gd name="T13" fmla="*/ 2 h 14"/>
                      <a:gd name="T14" fmla="*/ 78 w 78"/>
                      <a:gd name="T15" fmla="*/ 2 h 14"/>
                      <a:gd name="T16" fmla="*/ 76 w 78"/>
                      <a:gd name="T17" fmla="*/ 0 h 14"/>
                      <a:gd name="T18" fmla="*/ 2 w 78"/>
                      <a:gd name="T19" fmla="*/ 0 h 14"/>
                      <a:gd name="T20" fmla="*/ 2 w 78"/>
                      <a:gd name="T21" fmla="*/ 0 h 14"/>
                      <a:gd name="T22" fmla="*/ 0 w 78"/>
                      <a:gd name="T23" fmla="*/ 2 h 14"/>
                      <a:gd name="T24" fmla="*/ 0 w 78"/>
                      <a:gd name="T25" fmla="*/ 2 h 14"/>
                      <a:gd name="T26" fmla="*/ 0 w 78"/>
                      <a:gd name="T27" fmla="*/ 12 h 14"/>
                      <a:gd name="T28" fmla="*/ 0 w 78"/>
                      <a:gd name="T29" fmla="*/ 12 h 14"/>
                      <a:gd name="T30" fmla="*/ 0 w 78"/>
                      <a:gd name="T31" fmla="*/ 14 h 14"/>
                      <a:gd name="T32" fmla="*/ 2 w 78"/>
                      <a:gd name="T33" fmla="*/ 14 h 14"/>
                      <a:gd name="T34" fmla="*/ 2 w 78"/>
                      <a:gd name="T35" fmla="*/ 14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78" h="14">
                        <a:moveTo>
                          <a:pt x="2" y="14"/>
                        </a:moveTo>
                        <a:lnTo>
                          <a:pt x="76" y="14"/>
                        </a:lnTo>
                        <a:lnTo>
                          <a:pt x="76" y="14"/>
                        </a:lnTo>
                        <a:lnTo>
                          <a:pt x="78" y="14"/>
                        </a:lnTo>
                        <a:lnTo>
                          <a:pt x="78" y="12"/>
                        </a:lnTo>
                        <a:lnTo>
                          <a:pt x="78" y="2"/>
                        </a:lnTo>
                        <a:lnTo>
                          <a:pt x="78" y="2"/>
                        </a:lnTo>
                        <a:lnTo>
                          <a:pt x="78" y="2"/>
                        </a:lnTo>
                        <a:lnTo>
                          <a:pt x="76" y="0"/>
                        </a:ln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2"/>
                        </a:lnTo>
                        <a:lnTo>
                          <a:pt x="0" y="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0" y="14"/>
                        </a:lnTo>
                        <a:lnTo>
                          <a:pt x="2" y="14"/>
                        </a:lnTo>
                        <a:lnTo>
                          <a:pt x="2" y="1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450" name="Freeform 95"/>
                  <p:cNvSpPr>
                    <a:spLocks/>
                  </p:cNvSpPr>
                  <p:nvPr/>
                </p:nvSpPr>
                <p:spPr bwMode="auto">
                  <a:xfrm>
                    <a:off x="6564177" y="3226588"/>
                    <a:ext cx="52245" cy="52245"/>
                  </a:xfrm>
                  <a:custGeom>
                    <a:avLst/>
                    <a:gdLst>
                      <a:gd name="T0" fmla="*/ 12 w 14"/>
                      <a:gd name="T1" fmla="*/ 0 h 14"/>
                      <a:gd name="T2" fmla="*/ 2 w 14"/>
                      <a:gd name="T3" fmla="*/ 0 h 14"/>
                      <a:gd name="T4" fmla="*/ 2 w 14"/>
                      <a:gd name="T5" fmla="*/ 0 h 14"/>
                      <a:gd name="T6" fmla="*/ 0 w 14"/>
                      <a:gd name="T7" fmla="*/ 2 h 14"/>
                      <a:gd name="T8" fmla="*/ 0 w 14"/>
                      <a:gd name="T9" fmla="*/ 2 h 14"/>
                      <a:gd name="T10" fmla="*/ 0 w 14"/>
                      <a:gd name="T11" fmla="*/ 12 h 14"/>
                      <a:gd name="T12" fmla="*/ 0 w 14"/>
                      <a:gd name="T13" fmla="*/ 12 h 14"/>
                      <a:gd name="T14" fmla="*/ 0 w 14"/>
                      <a:gd name="T15" fmla="*/ 14 h 14"/>
                      <a:gd name="T16" fmla="*/ 2 w 14"/>
                      <a:gd name="T17" fmla="*/ 14 h 14"/>
                      <a:gd name="T18" fmla="*/ 12 w 14"/>
                      <a:gd name="T19" fmla="*/ 14 h 14"/>
                      <a:gd name="T20" fmla="*/ 12 w 14"/>
                      <a:gd name="T21" fmla="*/ 14 h 14"/>
                      <a:gd name="T22" fmla="*/ 14 w 14"/>
                      <a:gd name="T23" fmla="*/ 14 h 14"/>
                      <a:gd name="T24" fmla="*/ 14 w 14"/>
                      <a:gd name="T25" fmla="*/ 12 h 14"/>
                      <a:gd name="T26" fmla="*/ 14 w 14"/>
                      <a:gd name="T27" fmla="*/ 2 h 14"/>
                      <a:gd name="T28" fmla="*/ 14 w 14"/>
                      <a:gd name="T29" fmla="*/ 2 h 14"/>
                      <a:gd name="T30" fmla="*/ 14 w 14"/>
                      <a:gd name="T31" fmla="*/ 2 h 14"/>
                      <a:gd name="T32" fmla="*/ 12 w 14"/>
                      <a:gd name="T33" fmla="*/ 0 h 14"/>
                      <a:gd name="T34" fmla="*/ 12 w 14"/>
                      <a:gd name="T35" fmla="*/ 0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14" h="14">
                        <a:moveTo>
                          <a:pt x="12" y="0"/>
                        </a:move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2"/>
                        </a:lnTo>
                        <a:lnTo>
                          <a:pt x="0" y="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0" y="14"/>
                        </a:lnTo>
                        <a:lnTo>
                          <a:pt x="2" y="14"/>
                        </a:lnTo>
                        <a:lnTo>
                          <a:pt x="12" y="14"/>
                        </a:lnTo>
                        <a:lnTo>
                          <a:pt x="12" y="14"/>
                        </a:lnTo>
                        <a:lnTo>
                          <a:pt x="14" y="14"/>
                        </a:lnTo>
                        <a:lnTo>
                          <a:pt x="14" y="12"/>
                        </a:lnTo>
                        <a:lnTo>
                          <a:pt x="14" y="2"/>
                        </a:lnTo>
                        <a:lnTo>
                          <a:pt x="14" y="2"/>
                        </a:lnTo>
                        <a:lnTo>
                          <a:pt x="14" y="2"/>
                        </a:lnTo>
                        <a:lnTo>
                          <a:pt x="12" y="0"/>
                        </a:lnTo>
                        <a:lnTo>
                          <a:pt x="12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451" name="Freeform 96"/>
                  <p:cNvSpPr>
                    <a:spLocks/>
                  </p:cNvSpPr>
                  <p:nvPr/>
                </p:nvSpPr>
                <p:spPr bwMode="auto">
                  <a:xfrm>
                    <a:off x="6676131" y="3360933"/>
                    <a:ext cx="291081" cy="59709"/>
                  </a:xfrm>
                  <a:custGeom>
                    <a:avLst/>
                    <a:gdLst>
                      <a:gd name="T0" fmla="*/ 2 w 78"/>
                      <a:gd name="T1" fmla="*/ 16 h 16"/>
                      <a:gd name="T2" fmla="*/ 76 w 78"/>
                      <a:gd name="T3" fmla="*/ 16 h 16"/>
                      <a:gd name="T4" fmla="*/ 76 w 78"/>
                      <a:gd name="T5" fmla="*/ 16 h 16"/>
                      <a:gd name="T6" fmla="*/ 78 w 78"/>
                      <a:gd name="T7" fmla="*/ 14 h 16"/>
                      <a:gd name="T8" fmla="*/ 78 w 78"/>
                      <a:gd name="T9" fmla="*/ 14 h 16"/>
                      <a:gd name="T10" fmla="*/ 78 w 78"/>
                      <a:gd name="T11" fmla="*/ 4 h 16"/>
                      <a:gd name="T12" fmla="*/ 78 w 78"/>
                      <a:gd name="T13" fmla="*/ 4 h 16"/>
                      <a:gd name="T14" fmla="*/ 78 w 78"/>
                      <a:gd name="T15" fmla="*/ 2 h 16"/>
                      <a:gd name="T16" fmla="*/ 76 w 78"/>
                      <a:gd name="T17" fmla="*/ 0 h 16"/>
                      <a:gd name="T18" fmla="*/ 2 w 78"/>
                      <a:gd name="T19" fmla="*/ 0 h 16"/>
                      <a:gd name="T20" fmla="*/ 2 w 78"/>
                      <a:gd name="T21" fmla="*/ 0 h 16"/>
                      <a:gd name="T22" fmla="*/ 0 w 78"/>
                      <a:gd name="T23" fmla="*/ 2 h 16"/>
                      <a:gd name="T24" fmla="*/ 0 w 78"/>
                      <a:gd name="T25" fmla="*/ 4 h 16"/>
                      <a:gd name="T26" fmla="*/ 0 w 78"/>
                      <a:gd name="T27" fmla="*/ 14 h 16"/>
                      <a:gd name="T28" fmla="*/ 0 w 78"/>
                      <a:gd name="T29" fmla="*/ 14 h 16"/>
                      <a:gd name="T30" fmla="*/ 0 w 78"/>
                      <a:gd name="T31" fmla="*/ 14 h 16"/>
                      <a:gd name="T32" fmla="*/ 2 w 78"/>
                      <a:gd name="T33" fmla="*/ 16 h 16"/>
                      <a:gd name="T34" fmla="*/ 2 w 78"/>
                      <a:gd name="T35" fmla="*/ 16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78" h="16">
                        <a:moveTo>
                          <a:pt x="2" y="16"/>
                        </a:moveTo>
                        <a:lnTo>
                          <a:pt x="76" y="16"/>
                        </a:lnTo>
                        <a:lnTo>
                          <a:pt x="76" y="16"/>
                        </a:lnTo>
                        <a:lnTo>
                          <a:pt x="78" y="14"/>
                        </a:lnTo>
                        <a:lnTo>
                          <a:pt x="78" y="14"/>
                        </a:lnTo>
                        <a:lnTo>
                          <a:pt x="78" y="4"/>
                        </a:lnTo>
                        <a:lnTo>
                          <a:pt x="78" y="4"/>
                        </a:lnTo>
                        <a:lnTo>
                          <a:pt x="78" y="2"/>
                        </a:lnTo>
                        <a:lnTo>
                          <a:pt x="76" y="0"/>
                        </a:ln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2"/>
                        </a:lnTo>
                        <a:lnTo>
                          <a:pt x="0" y="4"/>
                        </a:lnTo>
                        <a:lnTo>
                          <a:pt x="0" y="14"/>
                        </a:lnTo>
                        <a:lnTo>
                          <a:pt x="0" y="14"/>
                        </a:lnTo>
                        <a:lnTo>
                          <a:pt x="0" y="14"/>
                        </a:lnTo>
                        <a:lnTo>
                          <a:pt x="2" y="16"/>
                        </a:lnTo>
                        <a:lnTo>
                          <a:pt x="2" y="1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452" name="Freeform 97"/>
                  <p:cNvSpPr>
                    <a:spLocks/>
                  </p:cNvSpPr>
                  <p:nvPr/>
                </p:nvSpPr>
                <p:spPr bwMode="auto">
                  <a:xfrm>
                    <a:off x="6564177" y="3360933"/>
                    <a:ext cx="52245" cy="59709"/>
                  </a:xfrm>
                  <a:custGeom>
                    <a:avLst/>
                    <a:gdLst>
                      <a:gd name="T0" fmla="*/ 12 w 14"/>
                      <a:gd name="T1" fmla="*/ 0 h 16"/>
                      <a:gd name="T2" fmla="*/ 2 w 14"/>
                      <a:gd name="T3" fmla="*/ 0 h 16"/>
                      <a:gd name="T4" fmla="*/ 2 w 14"/>
                      <a:gd name="T5" fmla="*/ 0 h 16"/>
                      <a:gd name="T6" fmla="*/ 0 w 14"/>
                      <a:gd name="T7" fmla="*/ 2 h 16"/>
                      <a:gd name="T8" fmla="*/ 0 w 14"/>
                      <a:gd name="T9" fmla="*/ 4 h 16"/>
                      <a:gd name="T10" fmla="*/ 0 w 14"/>
                      <a:gd name="T11" fmla="*/ 14 h 16"/>
                      <a:gd name="T12" fmla="*/ 0 w 14"/>
                      <a:gd name="T13" fmla="*/ 14 h 16"/>
                      <a:gd name="T14" fmla="*/ 0 w 14"/>
                      <a:gd name="T15" fmla="*/ 14 h 16"/>
                      <a:gd name="T16" fmla="*/ 2 w 14"/>
                      <a:gd name="T17" fmla="*/ 16 h 16"/>
                      <a:gd name="T18" fmla="*/ 12 w 14"/>
                      <a:gd name="T19" fmla="*/ 16 h 16"/>
                      <a:gd name="T20" fmla="*/ 12 w 14"/>
                      <a:gd name="T21" fmla="*/ 16 h 16"/>
                      <a:gd name="T22" fmla="*/ 14 w 14"/>
                      <a:gd name="T23" fmla="*/ 14 h 16"/>
                      <a:gd name="T24" fmla="*/ 14 w 14"/>
                      <a:gd name="T25" fmla="*/ 14 h 16"/>
                      <a:gd name="T26" fmla="*/ 14 w 14"/>
                      <a:gd name="T27" fmla="*/ 4 h 16"/>
                      <a:gd name="T28" fmla="*/ 14 w 14"/>
                      <a:gd name="T29" fmla="*/ 4 h 16"/>
                      <a:gd name="T30" fmla="*/ 14 w 14"/>
                      <a:gd name="T31" fmla="*/ 2 h 16"/>
                      <a:gd name="T32" fmla="*/ 12 w 14"/>
                      <a:gd name="T33" fmla="*/ 0 h 16"/>
                      <a:gd name="T34" fmla="*/ 12 w 14"/>
                      <a:gd name="T35" fmla="*/ 0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14" h="16">
                        <a:moveTo>
                          <a:pt x="12" y="0"/>
                        </a:move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2"/>
                        </a:lnTo>
                        <a:lnTo>
                          <a:pt x="0" y="4"/>
                        </a:lnTo>
                        <a:lnTo>
                          <a:pt x="0" y="14"/>
                        </a:lnTo>
                        <a:lnTo>
                          <a:pt x="0" y="14"/>
                        </a:lnTo>
                        <a:lnTo>
                          <a:pt x="0" y="14"/>
                        </a:lnTo>
                        <a:lnTo>
                          <a:pt x="2" y="16"/>
                        </a:lnTo>
                        <a:lnTo>
                          <a:pt x="12" y="16"/>
                        </a:lnTo>
                        <a:lnTo>
                          <a:pt x="12" y="16"/>
                        </a:lnTo>
                        <a:lnTo>
                          <a:pt x="14" y="14"/>
                        </a:lnTo>
                        <a:lnTo>
                          <a:pt x="14" y="14"/>
                        </a:lnTo>
                        <a:lnTo>
                          <a:pt x="14" y="4"/>
                        </a:lnTo>
                        <a:lnTo>
                          <a:pt x="14" y="4"/>
                        </a:lnTo>
                        <a:lnTo>
                          <a:pt x="14" y="2"/>
                        </a:lnTo>
                        <a:lnTo>
                          <a:pt x="12" y="0"/>
                        </a:lnTo>
                        <a:lnTo>
                          <a:pt x="12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453" name="Freeform 98"/>
                  <p:cNvSpPr>
                    <a:spLocks/>
                  </p:cNvSpPr>
                  <p:nvPr/>
                </p:nvSpPr>
                <p:spPr bwMode="auto">
                  <a:xfrm>
                    <a:off x="6676131" y="3502741"/>
                    <a:ext cx="186590" cy="52245"/>
                  </a:xfrm>
                  <a:custGeom>
                    <a:avLst/>
                    <a:gdLst>
                      <a:gd name="T0" fmla="*/ 50 w 50"/>
                      <a:gd name="T1" fmla="*/ 12 h 14"/>
                      <a:gd name="T2" fmla="*/ 50 w 50"/>
                      <a:gd name="T3" fmla="*/ 2 h 14"/>
                      <a:gd name="T4" fmla="*/ 50 w 50"/>
                      <a:gd name="T5" fmla="*/ 2 h 14"/>
                      <a:gd name="T6" fmla="*/ 48 w 50"/>
                      <a:gd name="T7" fmla="*/ 0 h 14"/>
                      <a:gd name="T8" fmla="*/ 48 w 50"/>
                      <a:gd name="T9" fmla="*/ 0 h 14"/>
                      <a:gd name="T10" fmla="*/ 2 w 50"/>
                      <a:gd name="T11" fmla="*/ 0 h 14"/>
                      <a:gd name="T12" fmla="*/ 2 w 50"/>
                      <a:gd name="T13" fmla="*/ 0 h 14"/>
                      <a:gd name="T14" fmla="*/ 0 w 50"/>
                      <a:gd name="T15" fmla="*/ 0 h 14"/>
                      <a:gd name="T16" fmla="*/ 0 w 50"/>
                      <a:gd name="T17" fmla="*/ 2 h 14"/>
                      <a:gd name="T18" fmla="*/ 0 w 50"/>
                      <a:gd name="T19" fmla="*/ 12 h 14"/>
                      <a:gd name="T20" fmla="*/ 0 w 50"/>
                      <a:gd name="T21" fmla="*/ 12 h 14"/>
                      <a:gd name="T22" fmla="*/ 0 w 50"/>
                      <a:gd name="T23" fmla="*/ 12 h 14"/>
                      <a:gd name="T24" fmla="*/ 2 w 50"/>
                      <a:gd name="T25" fmla="*/ 14 h 14"/>
                      <a:gd name="T26" fmla="*/ 48 w 50"/>
                      <a:gd name="T27" fmla="*/ 14 h 14"/>
                      <a:gd name="T28" fmla="*/ 48 w 50"/>
                      <a:gd name="T29" fmla="*/ 14 h 14"/>
                      <a:gd name="T30" fmla="*/ 48 w 50"/>
                      <a:gd name="T31" fmla="*/ 12 h 14"/>
                      <a:gd name="T32" fmla="*/ 50 w 50"/>
                      <a:gd name="T33" fmla="*/ 12 h 14"/>
                      <a:gd name="T34" fmla="*/ 50 w 50"/>
                      <a:gd name="T35" fmla="*/ 12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50" h="14">
                        <a:moveTo>
                          <a:pt x="50" y="12"/>
                        </a:moveTo>
                        <a:lnTo>
                          <a:pt x="50" y="2"/>
                        </a:lnTo>
                        <a:lnTo>
                          <a:pt x="50" y="2"/>
                        </a:lnTo>
                        <a:lnTo>
                          <a:pt x="48" y="0"/>
                        </a:lnTo>
                        <a:lnTo>
                          <a:pt x="48" y="0"/>
                        </a:ln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0"/>
                        </a:lnTo>
                        <a:lnTo>
                          <a:pt x="0" y="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2" y="14"/>
                        </a:lnTo>
                        <a:lnTo>
                          <a:pt x="48" y="14"/>
                        </a:lnTo>
                        <a:lnTo>
                          <a:pt x="48" y="14"/>
                        </a:lnTo>
                        <a:lnTo>
                          <a:pt x="48" y="12"/>
                        </a:lnTo>
                        <a:lnTo>
                          <a:pt x="50" y="12"/>
                        </a:lnTo>
                        <a:lnTo>
                          <a:pt x="50" y="1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454" name="Freeform 99"/>
                  <p:cNvSpPr>
                    <a:spLocks/>
                  </p:cNvSpPr>
                  <p:nvPr/>
                </p:nvSpPr>
                <p:spPr bwMode="auto">
                  <a:xfrm>
                    <a:off x="6564177" y="3502741"/>
                    <a:ext cx="52245" cy="52245"/>
                  </a:xfrm>
                  <a:custGeom>
                    <a:avLst/>
                    <a:gdLst>
                      <a:gd name="T0" fmla="*/ 12 w 14"/>
                      <a:gd name="T1" fmla="*/ 0 h 14"/>
                      <a:gd name="T2" fmla="*/ 2 w 14"/>
                      <a:gd name="T3" fmla="*/ 0 h 14"/>
                      <a:gd name="T4" fmla="*/ 2 w 14"/>
                      <a:gd name="T5" fmla="*/ 0 h 14"/>
                      <a:gd name="T6" fmla="*/ 0 w 14"/>
                      <a:gd name="T7" fmla="*/ 0 h 14"/>
                      <a:gd name="T8" fmla="*/ 0 w 14"/>
                      <a:gd name="T9" fmla="*/ 2 h 14"/>
                      <a:gd name="T10" fmla="*/ 0 w 14"/>
                      <a:gd name="T11" fmla="*/ 12 h 14"/>
                      <a:gd name="T12" fmla="*/ 0 w 14"/>
                      <a:gd name="T13" fmla="*/ 12 h 14"/>
                      <a:gd name="T14" fmla="*/ 0 w 14"/>
                      <a:gd name="T15" fmla="*/ 12 h 14"/>
                      <a:gd name="T16" fmla="*/ 2 w 14"/>
                      <a:gd name="T17" fmla="*/ 14 h 14"/>
                      <a:gd name="T18" fmla="*/ 12 w 14"/>
                      <a:gd name="T19" fmla="*/ 14 h 14"/>
                      <a:gd name="T20" fmla="*/ 12 w 14"/>
                      <a:gd name="T21" fmla="*/ 14 h 14"/>
                      <a:gd name="T22" fmla="*/ 14 w 14"/>
                      <a:gd name="T23" fmla="*/ 12 h 14"/>
                      <a:gd name="T24" fmla="*/ 14 w 14"/>
                      <a:gd name="T25" fmla="*/ 12 h 14"/>
                      <a:gd name="T26" fmla="*/ 14 w 14"/>
                      <a:gd name="T27" fmla="*/ 2 h 14"/>
                      <a:gd name="T28" fmla="*/ 14 w 14"/>
                      <a:gd name="T29" fmla="*/ 2 h 14"/>
                      <a:gd name="T30" fmla="*/ 14 w 14"/>
                      <a:gd name="T31" fmla="*/ 0 h 14"/>
                      <a:gd name="T32" fmla="*/ 12 w 14"/>
                      <a:gd name="T33" fmla="*/ 0 h 14"/>
                      <a:gd name="T34" fmla="*/ 12 w 14"/>
                      <a:gd name="T35" fmla="*/ 0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14" h="14">
                        <a:moveTo>
                          <a:pt x="12" y="0"/>
                        </a:move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0"/>
                        </a:lnTo>
                        <a:lnTo>
                          <a:pt x="0" y="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2" y="14"/>
                        </a:lnTo>
                        <a:lnTo>
                          <a:pt x="12" y="14"/>
                        </a:lnTo>
                        <a:lnTo>
                          <a:pt x="12" y="14"/>
                        </a:lnTo>
                        <a:lnTo>
                          <a:pt x="14" y="12"/>
                        </a:lnTo>
                        <a:lnTo>
                          <a:pt x="14" y="12"/>
                        </a:lnTo>
                        <a:lnTo>
                          <a:pt x="14" y="2"/>
                        </a:lnTo>
                        <a:lnTo>
                          <a:pt x="14" y="2"/>
                        </a:lnTo>
                        <a:lnTo>
                          <a:pt x="14" y="0"/>
                        </a:lnTo>
                        <a:lnTo>
                          <a:pt x="12" y="0"/>
                        </a:lnTo>
                        <a:lnTo>
                          <a:pt x="12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</p:grpSp>
          </p:grpSp>
          <p:grpSp>
            <p:nvGrpSpPr>
              <p:cNvPr id="404" name="그룹 403"/>
              <p:cNvGrpSpPr/>
              <p:nvPr/>
            </p:nvGrpSpPr>
            <p:grpSpPr>
              <a:xfrm>
                <a:off x="-3701661" y="-525334"/>
                <a:ext cx="1547279" cy="559460"/>
                <a:chOff x="5581187" y="7549761"/>
                <a:chExt cx="1207853" cy="436732"/>
              </a:xfrm>
              <a:grpFill/>
            </p:grpSpPr>
            <p:grpSp>
              <p:nvGrpSpPr>
                <p:cNvPr id="407" name="그룹 406"/>
                <p:cNvGrpSpPr/>
                <p:nvPr/>
              </p:nvGrpSpPr>
              <p:grpSpPr>
                <a:xfrm>
                  <a:off x="5581187" y="7549761"/>
                  <a:ext cx="322351" cy="436732"/>
                  <a:chOff x="6414905" y="2778771"/>
                  <a:chExt cx="694116" cy="940415"/>
                </a:xfrm>
                <a:grpFill/>
              </p:grpSpPr>
              <p:sp>
                <p:nvSpPr>
                  <p:cNvPr id="432" name="Freeform 90"/>
                  <p:cNvSpPr>
                    <a:spLocks noEditPoints="1"/>
                  </p:cNvSpPr>
                  <p:nvPr/>
                </p:nvSpPr>
                <p:spPr bwMode="auto">
                  <a:xfrm>
                    <a:off x="6414905" y="2778771"/>
                    <a:ext cx="694116" cy="940415"/>
                  </a:xfrm>
                  <a:custGeom>
                    <a:avLst/>
                    <a:gdLst>
                      <a:gd name="T0" fmla="*/ 60 w 186"/>
                      <a:gd name="T1" fmla="*/ 252 h 252"/>
                      <a:gd name="T2" fmla="*/ 128 w 186"/>
                      <a:gd name="T3" fmla="*/ 252 h 252"/>
                      <a:gd name="T4" fmla="*/ 172 w 186"/>
                      <a:gd name="T5" fmla="*/ 252 h 252"/>
                      <a:gd name="T6" fmla="*/ 178 w 186"/>
                      <a:gd name="T7" fmla="*/ 250 h 252"/>
                      <a:gd name="T8" fmla="*/ 186 w 186"/>
                      <a:gd name="T9" fmla="*/ 242 h 252"/>
                      <a:gd name="T10" fmla="*/ 186 w 186"/>
                      <a:gd name="T11" fmla="*/ 44 h 252"/>
                      <a:gd name="T12" fmla="*/ 186 w 186"/>
                      <a:gd name="T13" fmla="*/ 40 h 252"/>
                      <a:gd name="T14" fmla="*/ 178 w 186"/>
                      <a:gd name="T15" fmla="*/ 32 h 252"/>
                      <a:gd name="T16" fmla="*/ 156 w 186"/>
                      <a:gd name="T17" fmla="*/ 30 h 252"/>
                      <a:gd name="T18" fmla="*/ 150 w 186"/>
                      <a:gd name="T19" fmla="*/ 26 h 252"/>
                      <a:gd name="T20" fmla="*/ 136 w 186"/>
                      <a:gd name="T21" fmla="*/ 22 h 252"/>
                      <a:gd name="T22" fmla="*/ 124 w 186"/>
                      <a:gd name="T23" fmla="*/ 20 h 252"/>
                      <a:gd name="T24" fmla="*/ 118 w 186"/>
                      <a:gd name="T25" fmla="*/ 12 h 252"/>
                      <a:gd name="T26" fmla="*/ 112 w 186"/>
                      <a:gd name="T27" fmla="*/ 6 h 252"/>
                      <a:gd name="T28" fmla="*/ 94 w 186"/>
                      <a:gd name="T29" fmla="*/ 0 h 252"/>
                      <a:gd name="T30" fmla="*/ 86 w 186"/>
                      <a:gd name="T31" fmla="*/ 2 h 252"/>
                      <a:gd name="T32" fmla="*/ 78 w 186"/>
                      <a:gd name="T33" fmla="*/ 6 h 252"/>
                      <a:gd name="T34" fmla="*/ 66 w 186"/>
                      <a:gd name="T35" fmla="*/ 20 h 252"/>
                      <a:gd name="T36" fmla="*/ 60 w 186"/>
                      <a:gd name="T37" fmla="*/ 20 h 252"/>
                      <a:gd name="T38" fmla="*/ 44 w 186"/>
                      <a:gd name="T39" fmla="*/ 24 h 252"/>
                      <a:gd name="T40" fmla="*/ 32 w 186"/>
                      <a:gd name="T41" fmla="*/ 30 h 252"/>
                      <a:gd name="T42" fmla="*/ 16 w 186"/>
                      <a:gd name="T43" fmla="*/ 30 h 252"/>
                      <a:gd name="T44" fmla="*/ 6 w 186"/>
                      <a:gd name="T45" fmla="*/ 34 h 252"/>
                      <a:gd name="T46" fmla="*/ 0 w 186"/>
                      <a:gd name="T47" fmla="*/ 44 h 252"/>
                      <a:gd name="T48" fmla="*/ 0 w 186"/>
                      <a:gd name="T49" fmla="*/ 238 h 252"/>
                      <a:gd name="T50" fmla="*/ 6 w 186"/>
                      <a:gd name="T51" fmla="*/ 248 h 252"/>
                      <a:gd name="T52" fmla="*/ 16 w 186"/>
                      <a:gd name="T53" fmla="*/ 252 h 252"/>
                      <a:gd name="T54" fmla="*/ 44 w 186"/>
                      <a:gd name="T55" fmla="*/ 42 h 252"/>
                      <a:gd name="T56" fmla="*/ 50 w 186"/>
                      <a:gd name="T57" fmla="*/ 38 h 252"/>
                      <a:gd name="T58" fmla="*/ 72 w 186"/>
                      <a:gd name="T59" fmla="*/ 36 h 252"/>
                      <a:gd name="T60" fmla="*/ 78 w 186"/>
                      <a:gd name="T61" fmla="*/ 28 h 252"/>
                      <a:gd name="T62" fmla="*/ 80 w 186"/>
                      <a:gd name="T63" fmla="*/ 28 h 252"/>
                      <a:gd name="T64" fmla="*/ 82 w 186"/>
                      <a:gd name="T65" fmla="*/ 22 h 252"/>
                      <a:gd name="T66" fmla="*/ 86 w 186"/>
                      <a:gd name="T67" fmla="*/ 18 h 252"/>
                      <a:gd name="T68" fmla="*/ 94 w 186"/>
                      <a:gd name="T69" fmla="*/ 16 h 252"/>
                      <a:gd name="T70" fmla="*/ 102 w 186"/>
                      <a:gd name="T71" fmla="*/ 18 h 252"/>
                      <a:gd name="T72" fmla="*/ 110 w 186"/>
                      <a:gd name="T73" fmla="*/ 28 h 252"/>
                      <a:gd name="T74" fmla="*/ 110 w 186"/>
                      <a:gd name="T75" fmla="*/ 28 h 252"/>
                      <a:gd name="T76" fmla="*/ 118 w 186"/>
                      <a:gd name="T77" fmla="*/ 36 h 252"/>
                      <a:gd name="T78" fmla="*/ 128 w 186"/>
                      <a:gd name="T79" fmla="*/ 36 h 252"/>
                      <a:gd name="T80" fmla="*/ 144 w 186"/>
                      <a:gd name="T81" fmla="*/ 42 h 252"/>
                      <a:gd name="T82" fmla="*/ 146 w 186"/>
                      <a:gd name="T83" fmla="*/ 46 h 252"/>
                      <a:gd name="T84" fmla="*/ 94 w 186"/>
                      <a:gd name="T85" fmla="*/ 46 h 252"/>
                      <a:gd name="T86" fmla="*/ 42 w 186"/>
                      <a:gd name="T87" fmla="*/ 46 h 252"/>
                      <a:gd name="T88" fmla="*/ 44 w 186"/>
                      <a:gd name="T89" fmla="*/ 42 h 252"/>
                      <a:gd name="T90" fmla="*/ 18 w 186"/>
                      <a:gd name="T91" fmla="*/ 44 h 252"/>
                      <a:gd name="T92" fmla="*/ 26 w 186"/>
                      <a:gd name="T93" fmla="*/ 44 h 252"/>
                      <a:gd name="T94" fmla="*/ 26 w 186"/>
                      <a:gd name="T95" fmla="*/ 50 h 252"/>
                      <a:gd name="T96" fmla="*/ 26 w 186"/>
                      <a:gd name="T97" fmla="*/ 62 h 252"/>
                      <a:gd name="T98" fmla="*/ 92 w 186"/>
                      <a:gd name="T99" fmla="*/ 62 h 252"/>
                      <a:gd name="T100" fmla="*/ 96 w 186"/>
                      <a:gd name="T101" fmla="*/ 62 h 252"/>
                      <a:gd name="T102" fmla="*/ 162 w 186"/>
                      <a:gd name="T103" fmla="*/ 62 h 252"/>
                      <a:gd name="T104" fmla="*/ 164 w 186"/>
                      <a:gd name="T105" fmla="*/ 54 h 252"/>
                      <a:gd name="T106" fmla="*/ 162 w 186"/>
                      <a:gd name="T107" fmla="*/ 44 h 252"/>
                      <a:gd name="T108" fmla="*/ 170 w 186"/>
                      <a:gd name="T109" fmla="*/ 44 h 252"/>
                      <a:gd name="T110" fmla="*/ 170 w 186"/>
                      <a:gd name="T111" fmla="*/ 238 h 252"/>
                      <a:gd name="T112" fmla="*/ 94 w 186"/>
                      <a:gd name="T113" fmla="*/ 238 h 252"/>
                      <a:gd name="T114" fmla="*/ 18 w 186"/>
                      <a:gd name="T115" fmla="*/ 238 h 252"/>
                      <a:gd name="T116" fmla="*/ 18 w 186"/>
                      <a:gd name="T117" fmla="*/ 44 h 25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</a:cxnLst>
                    <a:rect l="0" t="0" r="r" b="b"/>
                    <a:pathLst>
                      <a:path w="186" h="252">
                        <a:moveTo>
                          <a:pt x="28" y="252"/>
                        </a:moveTo>
                        <a:lnTo>
                          <a:pt x="60" y="252"/>
                        </a:lnTo>
                        <a:lnTo>
                          <a:pt x="94" y="252"/>
                        </a:lnTo>
                        <a:lnTo>
                          <a:pt x="128" y="252"/>
                        </a:lnTo>
                        <a:lnTo>
                          <a:pt x="160" y="252"/>
                        </a:lnTo>
                        <a:lnTo>
                          <a:pt x="172" y="252"/>
                        </a:lnTo>
                        <a:lnTo>
                          <a:pt x="172" y="252"/>
                        </a:lnTo>
                        <a:lnTo>
                          <a:pt x="178" y="250"/>
                        </a:lnTo>
                        <a:lnTo>
                          <a:pt x="182" y="248"/>
                        </a:lnTo>
                        <a:lnTo>
                          <a:pt x="186" y="242"/>
                        </a:lnTo>
                        <a:lnTo>
                          <a:pt x="186" y="238"/>
                        </a:lnTo>
                        <a:lnTo>
                          <a:pt x="186" y="44"/>
                        </a:lnTo>
                        <a:lnTo>
                          <a:pt x="186" y="44"/>
                        </a:lnTo>
                        <a:lnTo>
                          <a:pt x="186" y="40"/>
                        </a:lnTo>
                        <a:lnTo>
                          <a:pt x="182" y="34"/>
                        </a:lnTo>
                        <a:lnTo>
                          <a:pt x="178" y="32"/>
                        </a:lnTo>
                        <a:lnTo>
                          <a:pt x="172" y="30"/>
                        </a:lnTo>
                        <a:lnTo>
                          <a:pt x="156" y="30"/>
                        </a:lnTo>
                        <a:lnTo>
                          <a:pt x="156" y="30"/>
                        </a:lnTo>
                        <a:lnTo>
                          <a:pt x="150" y="26"/>
                        </a:lnTo>
                        <a:lnTo>
                          <a:pt x="144" y="24"/>
                        </a:lnTo>
                        <a:lnTo>
                          <a:pt x="136" y="22"/>
                        </a:lnTo>
                        <a:lnTo>
                          <a:pt x="128" y="20"/>
                        </a:lnTo>
                        <a:lnTo>
                          <a:pt x="124" y="20"/>
                        </a:lnTo>
                        <a:lnTo>
                          <a:pt x="124" y="20"/>
                        </a:lnTo>
                        <a:lnTo>
                          <a:pt x="118" y="12"/>
                        </a:lnTo>
                        <a:lnTo>
                          <a:pt x="112" y="6"/>
                        </a:lnTo>
                        <a:lnTo>
                          <a:pt x="112" y="6"/>
                        </a:lnTo>
                        <a:lnTo>
                          <a:pt x="104" y="2"/>
                        </a:lnTo>
                        <a:lnTo>
                          <a:pt x="94" y="0"/>
                        </a:lnTo>
                        <a:lnTo>
                          <a:pt x="94" y="0"/>
                        </a:lnTo>
                        <a:lnTo>
                          <a:pt x="86" y="2"/>
                        </a:lnTo>
                        <a:lnTo>
                          <a:pt x="78" y="6"/>
                        </a:lnTo>
                        <a:lnTo>
                          <a:pt x="78" y="6"/>
                        </a:lnTo>
                        <a:lnTo>
                          <a:pt x="70" y="12"/>
                        </a:lnTo>
                        <a:lnTo>
                          <a:pt x="66" y="20"/>
                        </a:lnTo>
                        <a:lnTo>
                          <a:pt x="60" y="20"/>
                        </a:lnTo>
                        <a:lnTo>
                          <a:pt x="60" y="20"/>
                        </a:lnTo>
                        <a:lnTo>
                          <a:pt x="52" y="22"/>
                        </a:lnTo>
                        <a:lnTo>
                          <a:pt x="44" y="24"/>
                        </a:lnTo>
                        <a:lnTo>
                          <a:pt x="38" y="26"/>
                        </a:lnTo>
                        <a:lnTo>
                          <a:pt x="32" y="30"/>
                        </a:lnTo>
                        <a:lnTo>
                          <a:pt x="16" y="30"/>
                        </a:lnTo>
                        <a:lnTo>
                          <a:pt x="16" y="30"/>
                        </a:lnTo>
                        <a:lnTo>
                          <a:pt x="10" y="32"/>
                        </a:lnTo>
                        <a:lnTo>
                          <a:pt x="6" y="34"/>
                        </a:lnTo>
                        <a:lnTo>
                          <a:pt x="2" y="40"/>
                        </a:lnTo>
                        <a:lnTo>
                          <a:pt x="0" y="44"/>
                        </a:lnTo>
                        <a:lnTo>
                          <a:pt x="0" y="238"/>
                        </a:lnTo>
                        <a:lnTo>
                          <a:pt x="0" y="238"/>
                        </a:lnTo>
                        <a:lnTo>
                          <a:pt x="2" y="242"/>
                        </a:lnTo>
                        <a:lnTo>
                          <a:pt x="6" y="248"/>
                        </a:lnTo>
                        <a:lnTo>
                          <a:pt x="10" y="250"/>
                        </a:lnTo>
                        <a:lnTo>
                          <a:pt x="16" y="252"/>
                        </a:lnTo>
                        <a:lnTo>
                          <a:pt x="28" y="252"/>
                        </a:lnTo>
                        <a:close/>
                        <a:moveTo>
                          <a:pt x="44" y="42"/>
                        </a:moveTo>
                        <a:lnTo>
                          <a:pt x="44" y="42"/>
                        </a:lnTo>
                        <a:lnTo>
                          <a:pt x="50" y="38"/>
                        </a:lnTo>
                        <a:lnTo>
                          <a:pt x="60" y="36"/>
                        </a:lnTo>
                        <a:lnTo>
                          <a:pt x="72" y="36"/>
                        </a:lnTo>
                        <a:lnTo>
                          <a:pt x="78" y="36"/>
                        </a:lnTo>
                        <a:lnTo>
                          <a:pt x="78" y="28"/>
                        </a:lnTo>
                        <a:lnTo>
                          <a:pt x="78" y="28"/>
                        </a:lnTo>
                        <a:lnTo>
                          <a:pt x="80" y="28"/>
                        </a:lnTo>
                        <a:lnTo>
                          <a:pt x="80" y="28"/>
                        </a:lnTo>
                        <a:lnTo>
                          <a:pt x="82" y="22"/>
                        </a:lnTo>
                        <a:lnTo>
                          <a:pt x="86" y="18"/>
                        </a:lnTo>
                        <a:lnTo>
                          <a:pt x="86" y="18"/>
                        </a:lnTo>
                        <a:lnTo>
                          <a:pt x="94" y="16"/>
                        </a:lnTo>
                        <a:lnTo>
                          <a:pt x="94" y="16"/>
                        </a:lnTo>
                        <a:lnTo>
                          <a:pt x="102" y="18"/>
                        </a:lnTo>
                        <a:lnTo>
                          <a:pt x="102" y="18"/>
                        </a:lnTo>
                        <a:lnTo>
                          <a:pt x="108" y="22"/>
                        </a:lnTo>
                        <a:lnTo>
                          <a:pt x="110" y="28"/>
                        </a:lnTo>
                        <a:lnTo>
                          <a:pt x="110" y="28"/>
                        </a:lnTo>
                        <a:lnTo>
                          <a:pt x="110" y="28"/>
                        </a:lnTo>
                        <a:lnTo>
                          <a:pt x="110" y="36"/>
                        </a:lnTo>
                        <a:lnTo>
                          <a:pt x="118" y="36"/>
                        </a:lnTo>
                        <a:lnTo>
                          <a:pt x="128" y="36"/>
                        </a:lnTo>
                        <a:lnTo>
                          <a:pt x="128" y="36"/>
                        </a:lnTo>
                        <a:lnTo>
                          <a:pt x="138" y="38"/>
                        </a:lnTo>
                        <a:lnTo>
                          <a:pt x="144" y="42"/>
                        </a:lnTo>
                        <a:lnTo>
                          <a:pt x="144" y="42"/>
                        </a:lnTo>
                        <a:lnTo>
                          <a:pt x="146" y="46"/>
                        </a:lnTo>
                        <a:lnTo>
                          <a:pt x="96" y="46"/>
                        </a:lnTo>
                        <a:lnTo>
                          <a:pt x="94" y="46"/>
                        </a:lnTo>
                        <a:lnTo>
                          <a:pt x="92" y="46"/>
                        </a:lnTo>
                        <a:lnTo>
                          <a:pt x="42" y="46"/>
                        </a:lnTo>
                        <a:lnTo>
                          <a:pt x="42" y="46"/>
                        </a:lnTo>
                        <a:lnTo>
                          <a:pt x="44" y="42"/>
                        </a:lnTo>
                        <a:lnTo>
                          <a:pt x="44" y="42"/>
                        </a:lnTo>
                        <a:close/>
                        <a:moveTo>
                          <a:pt x="18" y="44"/>
                        </a:moveTo>
                        <a:lnTo>
                          <a:pt x="18" y="44"/>
                        </a:lnTo>
                        <a:lnTo>
                          <a:pt x="26" y="44"/>
                        </a:lnTo>
                        <a:lnTo>
                          <a:pt x="26" y="44"/>
                        </a:lnTo>
                        <a:lnTo>
                          <a:pt x="26" y="50"/>
                        </a:lnTo>
                        <a:lnTo>
                          <a:pt x="26" y="54"/>
                        </a:lnTo>
                        <a:lnTo>
                          <a:pt x="26" y="62"/>
                        </a:lnTo>
                        <a:lnTo>
                          <a:pt x="34" y="62"/>
                        </a:lnTo>
                        <a:lnTo>
                          <a:pt x="92" y="62"/>
                        </a:lnTo>
                        <a:lnTo>
                          <a:pt x="94" y="62"/>
                        </a:lnTo>
                        <a:lnTo>
                          <a:pt x="96" y="62"/>
                        </a:lnTo>
                        <a:lnTo>
                          <a:pt x="156" y="62"/>
                        </a:lnTo>
                        <a:lnTo>
                          <a:pt x="162" y="62"/>
                        </a:lnTo>
                        <a:lnTo>
                          <a:pt x="164" y="54"/>
                        </a:lnTo>
                        <a:lnTo>
                          <a:pt x="164" y="54"/>
                        </a:lnTo>
                        <a:lnTo>
                          <a:pt x="164" y="50"/>
                        </a:lnTo>
                        <a:lnTo>
                          <a:pt x="162" y="44"/>
                        </a:lnTo>
                        <a:lnTo>
                          <a:pt x="162" y="44"/>
                        </a:lnTo>
                        <a:lnTo>
                          <a:pt x="170" y="44"/>
                        </a:lnTo>
                        <a:lnTo>
                          <a:pt x="170" y="44"/>
                        </a:lnTo>
                        <a:lnTo>
                          <a:pt x="170" y="238"/>
                        </a:lnTo>
                        <a:lnTo>
                          <a:pt x="170" y="238"/>
                        </a:lnTo>
                        <a:lnTo>
                          <a:pt x="94" y="238"/>
                        </a:lnTo>
                        <a:lnTo>
                          <a:pt x="94" y="238"/>
                        </a:lnTo>
                        <a:lnTo>
                          <a:pt x="18" y="238"/>
                        </a:lnTo>
                        <a:lnTo>
                          <a:pt x="18" y="238"/>
                        </a:lnTo>
                        <a:lnTo>
                          <a:pt x="18" y="44"/>
                        </a:lnTo>
                        <a:lnTo>
                          <a:pt x="18" y="4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433" name="Freeform 91"/>
                  <p:cNvSpPr>
                    <a:spLocks/>
                  </p:cNvSpPr>
                  <p:nvPr/>
                </p:nvSpPr>
                <p:spPr bwMode="auto">
                  <a:xfrm>
                    <a:off x="6735840" y="2868334"/>
                    <a:ext cx="59709" cy="52245"/>
                  </a:xfrm>
                  <a:custGeom>
                    <a:avLst/>
                    <a:gdLst>
                      <a:gd name="T0" fmla="*/ 16 w 16"/>
                      <a:gd name="T1" fmla="*/ 6 h 14"/>
                      <a:gd name="T2" fmla="*/ 16 w 16"/>
                      <a:gd name="T3" fmla="*/ 6 h 14"/>
                      <a:gd name="T4" fmla="*/ 16 w 16"/>
                      <a:gd name="T5" fmla="*/ 4 h 14"/>
                      <a:gd name="T6" fmla="*/ 14 w 16"/>
                      <a:gd name="T7" fmla="*/ 2 h 14"/>
                      <a:gd name="T8" fmla="*/ 10 w 16"/>
                      <a:gd name="T9" fmla="*/ 0 h 14"/>
                      <a:gd name="T10" fmla="*/ 8 w 16"/>
                      <a:gd name="T11" fmla="*/ 0 h 14"/>
                      <a:gd name="T12" fmla="*/ 8 w 16"/>
                      <a:gd name="T13" fmla="*/ 0 h 14"/>
                      <a:gd name="T14" fmla="*/ 6 w 16"/>
                      <a:gd name="T15" fmla="*/ 0 h 14"/>
                      <a:gd name="T16" fmla="*/ 2 w 16"/>
                      <a:gd name="T17" fmla="*/ 2 h 14"/>
                      <a:gd name="T18" fmla="*/ 0 w 16"/>
                      <a:gd name="T19" fmla="*/ 4 h 14"/>
                      <a:gd name="T20" fmla="*/ 0 w 16"/>
                      <a:gd name="T21" fmla="*/ 6 h 14"/>
                      <a:gd name="T22" fmla="*/ 0 w 16"/>
                      <a:gd name="T23" fmla="*/ 6 h 14"/>
                      <a:gd name="T24" fmla="*/ 0 w 16"/>
                      <a:gd name="T25" fmla="*/ 10 h 14"/>
                      <a:gd name="T26" fmla="*/ 2 w 16"/>
                      <a:gd name="T27" fmla="*/ 12 h 14"/>
                      <a:gd name="T28" fmla="*/ 6 w 16"/>
                      <a:gd name="T29" fmla="*/ 14 h 14"/>
                      <a:gd name="T30" fmla="*/ 8 w 16"/>
                      <a:gd name="T31" fmla="*/ 14 h 14"/>
                      <a:gd name="T32" fmla="*/ 8 w 16"/>
                      <a:gd name="T33" fmla="*/ 14 h 14"/>
                      <a:gd name="T34" fmla="*/ 10 w 16"/>
                      <a:gd name="T35" fmla="*/ 14 h 14"/>
                      <a:gd name="T36" fmla="*/ 14 w 16"/>
                      <a:gd name="T37" fmla="*/ 12 h 14"/>
                      <a:gd name="T38" fmla="*/ 16 w 16"/>
                      <a:gd name="T39" fmla="*/ 10 h 14"/>
                      <a:gd name="T40" fmla="*/ 16 w 16"/>
                      <a:gd name="T41" fmla="*/ 6 h 14"/>
                      <a:gd name="T42" fmla="*/ 16 w 16"/>
                      <a:gd name="T43" fmla="*/ 6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</a:cxnLst>
                    <a:rect l="0" t="0" r="r" b="b"/>
                    <a:pathLst>
                      <a:path w="16" h="14">
                        <a:moveTo>
                          <a:pt x="16" y="6"/>
                        </a:moveTo>
                        <a:lnTo>
                          <a:pt x="16" y="6"/>
                        </a:lnTo>
                        <a:lnTo>
                          <a:pt x="16" y="4"/>
                        </a:lnTo>
                        <a:lnTo>
                          <a:pt x="14" y="2"/>
                        </a:lnTo>
                        <a:lnTo>
                          <a:pt x="10" y="0"/>
                        </a:lnTo>
                        <a:lnTo>
                          <a:pt x="8" y="0"/>
                        </a:lnTo>
                        <a:lnTo>
                          <a:pt x="8" y="0"/>
                        </a:lnTo>
                        <a:lnTo>
                          <a:pt x="6" y="0"/>
                        </a:lnTo>
                        <a:lnTo>
                          <a:pt x="2" y="2"/>
                        </a:lnTo>
                        <a:lnTo>
                          <a:pt x="0" y="4"/>
                        </a:lnTo>
                        <a:lnTo>
                          <a:pt x="0" y="6"/>
                        </a:lnTo>
                        <a:lnTo>
                          <a:pt x="0" y="6"/>
                        </a:lnTo>
                        <a:lnTo>
                          <a:pt x="0" y="10"/>
                        </a:lnTo>
                        <a:lnTo>
                          <a:pt x="2" y="12"/>
                        </a:lnTo>
                        <a:lnTo>
                          <a:pt x="6" y="14"/>
                        </a:lnTo>
                        <a:lnTo>
                          <a:pt x="8" y="14"/>
                        </a:lnTo>
                        <a:lnTo>
                          <a:pt x="8" y="14"/>
                        </a:lnTo>
                        <a:lnTo>
                          <a:pt x="10" y="14"/>
                        </a:lnTo>
                        <a:lnTo>
                          <a:pt x="14" y="12"/>
                        </a:lnTo>
                        <a:lnTo>
                          <a:pt x="16" y="10"/>
                        </a:lnTo>
                        <a:lnTo>
                          <a:pt x="16" y="6"/>
                        </a:lnTo>
                        <a:lnTo>
                          <a:pt x="16" y="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434" name="Freeform 92"/>
                  <p:cNvSpPr>
                    <a:spLocks/>
                  </p:cNvSpPr>
                  <p:nvPr/>
                </p:nvSpPr>
                <p:spPr bwMode="auto">
                  <a:xfrm>
                    <a:off x="6676131" y="3092243"/>
                    <a:ext cx="291081" cy="52245"/>
                  </a:xfrm>
                  <a:custGeom>
                    <a:avLst/>
                    <a:gdLst>
                      <a:gd name="T0" fmla="*/ 2 w 78"/>
                      <a:gd name="T1" fmla="*/ 14 h 14"/>
                      <a:gd name="T2" fmla="*/ 76 w 78"/>
                      <a:gd name="T3" fmla="*/ 14 h 14"/>
                      <a:gd name="T4" fmla="*/ 76 w 78"/>
                      <a:gd name="T5" fmla="*/ 14 h 14"/>
                      <a:gd name="T6" fmla="*/ 78 w 78"/>
                      <a:gd name="T7" fmla="*/ 14 h 14"/>
                      <a:gd name="T8" fmla="*/ 78 w 78"/>
                      <a:gd name="T9" fmla="*/ 12 h 14"/>
                      <a:gd name="T10" fmla="*/ 78 w 78"/>
                      <a:gd name="T11" fmla="*/ 2 h 14"/>
                      <a:gd name="T12" fmla="*/ 78 w 78"/>
                      <a:gd name="T13" fmla="*/ 2 h 14"/>
                      <a:gd name="T14" fmla="*/ 78 w 78"/>
                      <a:gd name="T15" fmla="*/ 0 h 14"/>
                      <a:gd name="T16" fmla="*/ 76 w 78"/>
                      <a:gd name="T17" fmla="*/ 0 h 14"/>
                      <a:gd name="T18" fmla="*/ 2 w 78"/>
                      <a:gd name="T19" fmla="*/ 0 h 14"/>
                      <a:gd name="T20" fmla="*/ 2 w 78"/>
                      <a:gd name="T21" fmla="*/ 0 h 14"/>
                      <a:gd name="T22" fmla="*/ 0 w 78"/>
                      <a:gd name="T23" fmla="*/ 0 h 14"/>
                      <a:gd name="T24" fmla="*/ 0 w 78"/>
                      <a:gd name="T25" fmla="*/ 2 h 14"/>
                      <a:gd name="T26" fmla="*/ 0 w 78"/>
                      <a:gd name="T27" fmla="*/ 12 h 14"/>
                      <a:gd name="T28" fmla="*/ 0 w 78"/>
                      <a:gd name="T29" fmla="*/ 12 h 14"/>
                      <a:gd name="T30" fmla="*/ 0 w 78"/>
                      <a:gd name="T31" fmla="*/ 14 h 14"/>
                      <a:gd name="T32" fmla="*/ 2 w 78"/>
                      <a:gd name="T33" fmla="*/ 14 h 14"/>
                      <a:gd name="T34" fmla="*/ 2 w 78"/>
                      <a:gd name="T35" fmla="*/ 14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78" h="14">
                        <a:moveTo>
                          <a:pt x="2" y="14"/>
                        </a:moveTo>
                        <a:lnTo>
                          <a:pt x="76" y="14"/>
                        </a:lnTo>
                        <a:lnTo>
                          <a:pt x="76" y="14"/>
                        </a:lnTo>
                        <a:lnTo>
                          <a:pt x="78" y="14"/>
                        </a:lnTo>
                        <a:lnTo>
                          <a:pt x="78" y="12"/>
                        </a:lnTo>
                        <a:lnTo>
                          <a:pt x="78" y="2"/>
                        </a:lnTo>
                        <a:lnTo>
                          <a:pt x="78" y="2"/>
                        </a:lnTo>
                        <a:lnTo>
                          <a:pt x="78" y="0"/>
                        </a:lnTo>
                        <a:lnTo>
                          <a:pt x="76" y="0"/>
                        </a:ln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0"/>
                        </a:lnTo>
                        <a:lnTo>
                          <a:pt x="0" y="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0" y="14"/>
                        </a:lnTo>
                        <a:lnTo>
                          <a:pt x="2" y="14"/>
                        </a:lnTo>
                        <a:lnTo>
                          <a:pt x="2" y="1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435" name="Freeform 93"/>
                  <p:cNvSpPr>
                    <a:spLocks/>
                  </p:cNvSpPr>
                  <p:nvPr/>
                </p:nvSpPr>
                <p:spPr bwMode="auto">
                  <a:xfrm>
                    <a:off x="6564177" y="3092243"/>
                    <a:ext cx="52245" cy="52245"/>
                  </a:xfrm>
                  <a:custGeom>
                    <a:avLst/>
                    <a:gdLst>
                      <a:gd name="T0" fmla="*/ 12 w 14"/>
                      <a:gd name="T1" fmla="*/ 0 h 14"/>
                      <a:gd name="T2" fmla="*/ 2 w 14"/>
                      <a:gd name="T3" fmla="*/ 0 h 14"/>
                      <a:gd name="T4" fmla="*/ 2 w 14"/>
                      <a:gd name="T5" fmla="*/ 0 h 14"/>
                      <a:gd name="T6" fmla="*/ 0 w 14"/>
                      <a:gd name="T7" fmla="*/ 0 h 14"/>
                      <a:gd name="T8" fmla="*/ 0 w 14"/>
                      <a:gd name="T9" fmla="*/ 2 h 14"/>
                      <a:gd name="T10" fmla="*/ 0 w 14"/>
                      <a:gd name="T11" fmla="*/ 12 h 14"/>
                      <a:gd name="T12" fmla="*/ 0 w 14"/>
                      <a:gd name="T13" fmla="*/ 12 h 14"/>
                      <a:gd name="T14" fmla="*/ 0 w 14"/>
                      <a:gd name="T15" fmla="*/ 14 h 14"/>
                      <a:gd name="T16" fmla="*/ 2 w 14"/>
                      <a:gd name="T17" fmla="*/ 14 h 14"/>
                      <a:gd name="T18" fmla="*/ 12 w 14"/>
                      <a:gd name="T19" fmla="*/ 14 h 14"/>
                      <a:gd name="T20" fmla="*/ 12 w 14"/>
                      <a:gd name="T21" fmla="*/ 14 h 14"/>
                      <a:gd name="T22" fmla="*/ 14 w 14"/>
                      <a:gd name="T23" fmla="*/ 14 h 14"/>
                      <a:gd name="T24" fmla="*/ 14 w 14"/>
                      <a:gd name="T25" fmla="*/ 12 h 14"/>
                      <a:gd name="T26" fmla="*/ 14 w 14"/>
                      <a:gd name="T27" fmla="*/ 2 h 14"/>
                      <a:gd name="T28" fmla="*/ 14 w 14"/>
                      <a:gd name="T29" fmla="*/ 2 h 14"/>
                      <a:gd name="T30" fmla="*/ 14 w 14"/>
                      <a:gd name="T31" fmla="*/ 0 h 14"/>
                      <a:gd name="T32" fmla="*/ 12 w 14"/>
                      <a:gd name="T33" fmla="*/ 0 h 14"/>
                      <a:gd name="T34" fmla="*/ 12 w 14"/>
                      <a:gd name="T35" fmla="*/ 0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14" h="14">
                        <a:moveTo>
                          <a:pt x="12" y="0"/>
                        </a:move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0"/>
                        </a:lnTo>
                        <a:lnTo>
                          <a:pt x="0" y="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0" y="14"/>
                        </a:lnTo>
                        <a:lnTo>
                          <a:pt x="2" y="14"/>
                        </a:lnTo>
                        <a:lnTo>
                          <a:pt x="12" y="14"/>
                        </a:lnTo>
                        <a:lnTo>
                          <a:pt x="12" y="14"/>
                        </a:lnTo>
                        <a:lnTo>
                          <a:pt x="14" y="14"/>
                        </a:lnTo>
                        <a:lnTo>
                          <a:pt x="14" y="12"/>
                        </a:lnTo>
                        <a:lnTo>
                          <a:pt x="14" y="2"/>
                        </a:lnTo>
                        <a:lnTo>
                          <a:pt x="14" y="2"/>
                        </a:lnTo>
                        <a:lnTo>
                          <a:pt x="14" y="0"/>
                        </a:lnTo>
                        <a:lnTo>
                          <a:pt x="12" y="0"/>
                        </a:lnTo>
                        <a:lnTo>
                          <a:pt x="12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436" name="Freeform 94"/>
                  <p:cNvSpPr>
                    <a:spLocks/>
                  </p:cNvSpPr>
                  <p:nvPr/>
                </p:nvSpPr>
                <p:spPr bwMode="auto">
                  <a:xfrm>
                    <a:off x="6676131" y="3226588"/>
                    <a:ext cx="291081" cy="52245"/>
                  </a:xfrm>
                  <a:custGeom>
                    <a:avLst/>
                    <a:gdLst>
                      <a:gd name="T0" fmla="*/ 2 w 78"/>
                      <a:gd name="T1" fmla="*/ 14 h 14"/>
                      <a:gd name="T2" fmla="*/ 76 w 78"/>
                      <a:gd name="T3" fmla="*/ 14 h 14"/>
                      <a:gd name="T4" fmla="*/ 76 w 78"/>
                      <a:gd name="T5" fmla="*/ 14 h 14"/>
                      <a:gd name="T6" fmla="*/ 78 w 78"/>
                      <a:gd name="T7" fmla="*/ 14 h 14"/>
                      <a:gd name="T8" fmla="*/ 78 w 78"/>
                      <a:gd name="T9" fmla="*/ 12 h 14"/>
                      <a:gd name="T10" fmla="*/ 78 w 78"/>
                      <a:gd name="T11" fmla="*/ 2 h 14"/>
                      <a:gd name="T12" fmla="*/ 78 w 78"/>
                      <a:gd name="T13" fmla="*/ 2 h 14"/>
                      <a:gd name="T14" fmla="*/ 78 w 78"/>
                      <a:gd name="T15" fmla="*/ 2 h 14"/>
                      <a:gd name="T16" fmla="*/ 76 w 78"/>
                      <a:gd name="T17" fmla="*/ 0 h 14"/>
                      <a:gd name="T18" fmla="*/ 2 w 78"/>
                      <a:gd name="T19" fmla="*/ 0 h 14"/>
                      <a:gd name="T20" fmla="*/ 2 w 78"/>
                      <a:gd name="T21" fmla="*/ 0 h 14"/>
                      <a:gd name="T22" fmla="*/ 0 w 78"/>
                      <a:gd name="T23" fmla="*/ 2 h 14"/>
                      <a:gd name="T24" fmla="*/ 0 w 78"/>
                      <a:gd name="T25" fmla="*/ 2 h 14"/>
                      <a:gd name="T26" fmla="*/ 0 w 78"/>
                      <a:gd name="T27" fmla="*/ 12 h 14"/>
                      <a:gd name="T28" fmla="*/ 0 w 78"/>
                      <a:gd name="T29" fmla="*/ 12 h 14"/>
                      <a:gd name="T30" fmla="*/ 0 w 78"/>
                      <a:gd name="T31" fmla="*/ 14 h 14"/>
                      <a:gd name="T32" fmla="*/ 2 w 78"/>
                      <a:gd name="T33" fmla="*/ 14 h 14"/>
                      <a:gd name="T34" fmla="*/ 2 w 78"/>
                      <a:gd name="T35" fmla="*/ 14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78" h="14">
                        <a:moveTo>
                          <a:pt x="2" y="14"/>
                        </a:moveTo>
                        <a:lnTo>
                          <a:pt x="76" y="14"/>
                        </a:lnTo>
                        <a:lnTo>
                          <a:pt x="76" y="14"/>
                        </a:lnTo>
                        <a:lnTo>
                          <a:pt x="78" y="14"/>
                        </a:lnTo>
                        <a:lnTo>
                          <a:pt x="78" y="12"/>
                        </a:lnTo>
                        <a:lnTo>
                          <a:pt x="78" y="2"/>
                        </a:lnTo>
                        <a:lnTo>
                          <a:pt x="78" y="2"/>
                        </a:lnTo>
                        <a:lnTo>
                          <a:pt x="78" y="2"/>
                        </a:lnTo>
                        <a:lnTo>
                          <a:pt x="76" y="0"/>
                        </a:ln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2"/>
                        </a:lnTo>
                        <a:lnTo>
                          <a:pt x="0" y="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0" y="14"/>
                        </a:lnTo>
                        <a:lnTo>
                          <a:pt x="2" y="14"/>
                        </a:lnTo>
                        <a:lnTo>
                          <a:pt x="2" y="1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437" name="Freeform 95"/>
                  <p:cNvSpPr>
                    <a:spLocks/>
                  </p:cNvSpPr>
                  <p:nvPr/>
                </p:nvSpPr>
                <p:spPr bwMode="auto">
                  <a:xfrm>
                    <a:off x="6564177" y="3226588"/>
                    <a:ext cx="52245" cy="52245"/>
                  </a:xfrm>
                  <a:custGeom>
                    <a:avLst/>
                    <a:gdLst>
                      <a:gd name="T0" fmla="*/ 12 w 14"/>
                      <a:gd name="T1" fmla="*/ 0 h 14"/>
                      <a:gd name="T2" fmla="*/ 2 w 14"/>
                      <a:gd name="T3" fmla="*/ 0 h 14"/>
                      <a:gd name="T4" fmla="*/ 2 w 14"/>
                      <a:gd name="T5" fmla="*/ 0 h 14"/>
                      <a:gd name="T6" fmla="*/ 0 w 14"/>
                      <a:gd name="T7" fmla="*/ 2 h 14"/>
                      <a:gd name="T8" fmla="*/ 0 w 14"/>
                      <a:gd name="T9" fmla="*/ 2 h 14"/>
                      <a:gd name="T10" fmla="*/ 0 w 14"/>
                      <a:gd name="T11" fmla="*/ 12 h 14"/>
                      <a:gd name="T12" fmla="*/ 0 w 14"/>
                      <a:gd name="T13" fmla="*/ 12 h 14"/>
                      <a:gd name="T14" fmla="*/ 0 w 14"/>
                      <a:gd name="T15" fmla="*/ 14 h 14"/>
                      <a:gd name="T16" fmla="*/ 2 w 14"/>
                      <a:gd name="T17" fmla="*/ 14 h 14"/>
                      <a:gd name="T18" fmla="*/ 12 w 14"/>
                      <a:gd name="T19" fmla="*/ 14 h 14"/>
                      <a:gd name="T20" fmla="*/ 12 w 14"/>
                      <a:gd name="T21" fmla="*/ 14 h 14"/>
                      <a:gd name="T22" fmla="*/ 14 w 14"/>
                      <a:gd name="T23" fmla="*/ 14 h 14"/>
                      <a:gd name="T24" fmla="*/ 14 w 14"/>
                      <a:gd name="T25" fmla="*/ 12 h 14"/>
                      <a:gd name="T26" fmla="*/ 14 w 14"/>
                      <a:gd name="T27" fmla="*/ 2 h 14"/>
                      <a:gd name="T28" fmla="*/ 14 w 14"/>
                      <a:gd name="T29" fmla="*/ 2 h 14"/>
                      <a:gd name="T30" fmla="*/ 14 w 14"/>
                      <a:gd name="T31" fmla="*/ 2 h 14"/>
                      <a:gd name="T32" fmla="*/ 12 w 14"/>
                      <a:gd name="T33" fmla="*/ 0 h 14"/>
                      <a:gd name="T34" fmla="*/ 12 w 14"/>
                      <a:gd name="T35" fmla="*/ 0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14" h="14">
                        <a:moveTo>
                          <a:pt x="12" y="0"/>
                        </a:move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2"/>
                        </a:lnTo>
                        <a:lnTo>
                          <a:pt x="0" y="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0" y="14"/>
                        </a:lnTo>
                        <a:lnTo>
                          <a:pt x="2" y="14"/>
                        </a:lnTo>
                        <a:lnTo>
                          <a:pt x="12" y="14"/>
                        </a:lnTo>
                        <a:lnTo>
                          <a:pt x="12" y="14"/>
                        </a:lnTo>
                        <a:lnTo>
                          <a:pt x="14" y="14"/>
                        </a:lnTo>
                        <a:lnTo>
                          <a:pt x="14" y="12"/>
                        </a:lnTo>
                        <a:lnTo>
                          <a:pt x="14" y="2"/>
                        </a:lnTo>
                        <a:lnTo>
                          <a:pt x="14" y="2"/>
                        </a:lnTo>
                        <a:lnTo>
                          <a:pt x="14" y="2"/>
                        </a:lnTo>
                        <a:lnTo>
                          <a:pt x="12" y="0"/>
                        </a:lnTo>
                        <a:lnTo>
                          <a:pt x="12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438" name="Freeform 96"/>
                  <p:cNvSpPr>
                    <a:spLocks/>
                  </p:cNvSpPr>
                  <p:nvPr/>
                </p:nvSpPr>
                <p:spPr bwMode="auto">
                  <a:xfrm>
                    <a:off x="6676131" y="3360933"/>
                    <a:ext cx="291081" cy="59709"/>
                  </a:xfrm>
                  <a:custGeom>
                    <a:avLst/>
                    <a:gdLst>
                      <a:gd name="T0" fmla="*/ 2 w 78"/>
                      <a:gd name="T1" fmla="*/ 16 h 16"/>
                      <a:gd name="T2" fmla="*/ 76 w 78"/>
                      <a:gd name="T3" fmla="*/ 16 h 16"/>
                      <a:gd name="T4" fmla="*/ 76 w 78"/>
                      <a:gd name="T5" fmla="*/ 16 h 16"/>
                      <a:gd name="T6" fmla="*/ 78 w 78"/>
                      <a:gd name="T7" fmla="*/ 14 h 16"/>
                      <a:gd name="T8" fmla="*/ 78 w 78"/>
                      <a:gd name="T9" fmla="*/ 14 h 16"/>
                      <a:gd name="T10" fmla="*/ 78 w 78"/>
                      <a:gd name="T11" fmla="*/ 4 h 16"/>
                      <a:gd name="T12" fmla="*/ 78 w 78"/>
                      <a:gd name="T13" fmla="*/ 4 h 16"/>
                      <a:gd name="T14" fmla="*/ 78 w 78"/>
                      <a:gd name="T15" fmla="*/ 2 h 16"/>
                      <a:gd name="T16" fmla="*/ 76 w 78"/>
                      <a:gd name="T17" fmla="*/ 0 h 16"/>
                      <a:gd name="T18" fmla="*/ 2 w 78"/>
                      <a:gd name="T19" fmla="*/ 0 h 16"/>
                      <a:gd name="T20" fmla="*/ 2 w 78"/>
                      <a:gd name="T21" fmla="*/ 0 h 16"/>
                      <a:gd name="T22" fmla="*/ 0 w 78"/>
                      <a:gd name="T23" fmla="*/ 2 h 16"/>
                      <a:gd name="T24" fmla="*/ 0 w 78"/>
                      <a:gd name="T25" fmla="*/ 4 h 16"/>
                      <a:gd name="T26" fmla="*/ 0 w 78"/>
                      <a:gd name="T27" fmla="*/ 14 h 16"/>
                      <a:gd name="T28" fmla="*/ 0 w 78"/>
                      <a:gd name="T29" fmla="*/ 14 h 16"/>
                      <a:gd name="T30" fmla="*/ 0 w 78"/>
                      <a:gd name="T31" fmla="*/ 14 h 16"/>
                      <a:gd name="T32" fmla="*/ 2 w 78"/>
                      <a:gd name="T33" fmla="*/ 16 h 16"/>
                      <a:gd name="T34" fmla="*/ 2 w 78"/>
                      <a:gd name="T35" fmla="*/ 16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78" h="16">
                        <a:moveTo>
                          <a:pt x="2" y="16"/>
                        </a:moveTo>
                        <a:lnTo>
                          <a:pt x="76" y="16"/>
                        </a:lnTo>
                        <a:lnTo>
                          <a:pt x="76" y="16"/>
                        </a:lnTo>
                        <a:lnTo>
                          <a:pt x="78" y="14"/>
                        </a:lnTo>
                        <a:lnTo>
                          <a:pt x="78" y="14"/>
                        </a:lnTo>
                        <a:lnTo>
                          <a:pt x="78" y="4"/>
                        </a:lnTo>
                        <a:lnTo>
                          <a:pt x="78" y="4"/>
                        </a:lnTo>
                        <a:lnTo>
                          <a:pt x="78" y="2"/>
                        </a:lnTo>
                        <a:lnTo>
                          <a:pt x="76" y="0"/>
                        </a:ln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2"/>
                        </a:lnTo>
                        <a:lnTo>
                          <a:pt x="0" y="4"/>
                        </a:lnTo>
                        <a:lnTo>
                          <a:pt x="0" y="14"/>
                        </a:lnTo>
                        <a:lnTo>
                          <a:pt x="0" y="14"/>
                        </a:lnTo>
                        <a:lnTo>
                          <a:pt x="0" y="14"/>
                        </a:lnTo>
                        <a:lnTo>
                          <a:pt x="2" y="16"/>
                        </a:lnTo>
                        <a:lnTo>
                          <a:pt x="2" y="1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439" name="Freeform 97"/>
                  <p:cNvSpPr>
                    <a:spLocks/>
                  </p:cNvSpPr>
                  <p:nvPr/>
                </p:nvSpPr>
                <p:spPr bwMode="auto">
                  <a:xfrm>
                    <a:off x="6564177" y="3360933"/>
                    <a:ext cx="52245" cy="59709"/>
                  </a:xfrm>
                  <a:custGeom>
                    <a:avLst/>
                    <a:gdLst>
                      <a:gd name="T0" fmla="*/ 12 w 14"/>
                      <a:gd name="T1" fmla="*/ 0 h 16"/>
                      <a:gd name="T2" fmla="*/ 2 w 14"/>
                      <a:gd name="T3" fmla="*/ 0 h 16"/>
                      <a:gd name="T4" fmla="*/ 2 w 14"/>
                      <a:gd name="T5" fmla="*/ 0 h 16"/>
                      <a:gd name="T6" fmla="*/ 0 w 14"/>
                      <a:gd name="T7" fmla="*/ 2 h 16"/>
                      <a:gd name="T8" fmla="*/ 0 w 14"/>
                      <a:gd name="T9" fmla="*/ 4 h 16"/>
                      <a:gd name="T10" fmla="*/ 0 w 14"/>
                      <a:gd name="T11" fmla="*/ 14 h 16"/>
                      <a:gd name="T12" fmla="*/ 0 w 14"/>
                      <a:gd name="T13" fmla="*/ 14 h 16"/>
                      <a:gd name="T14" fmla="*/ 0 w 14"/>
                      <a:gd name="T15" fmla="*/ 14 h 16"/>
                      <a:gd name="T16" fmla="*/ 2 w 14"/>
                      <a:gd name="T17" fmla="*/ 16 h 16"/>
                      <a:gd name="T18" fmla="*/ 12 w 14"/>
                      <a:gd name="T19" fmla="*/ 16 h 16"/>
                      <a:gd name="T20" fmla="*/ 12 w 14"/>
                      <a:gd name="T21" fmla="*/ 16 h 16"/>
                      <a:gd name="T22" fmla="*/ 14 w 14"/>
                      <a:gd name="T23" fmla="*/ 14 h 16"/>
                      <a:gd name="T24" fmla="*/ 14 w 14"/>
                      <a:gd name="T25" fmla="*/ 14 h 16"/>
                      <a:gd name="T26" fmla="*/ 14 w 14"/>
                      <a:gd name="T27" fmla="*/ 4 h 16"/>
                      <a:gd name="T28" fmla="*/ 14 w 14"/>
                      <a:gd name="T29" fmla="*/ 4 h 16"/>
                      <a:gd name="T30" fmla="*/ 14 w 14"/>
                      <a:gd name="T31" fmla="*/ 2 h 16"/>
                      <a:gd name="T32" fmla="*/ 12 w 14"/>
                      <a:gd name="T33" fmla="*/ 0 h 16"/>
                      <a:gd name="T34" fmla="*/ 12 w 14"/>
                      <a:gd name="T35" fmla="*/ 0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14" h="16">
                        <a:moveTo>
                          <a:pt x="12" y="0"/>
                        </a:move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2"/>
                        </a:lnTo>
                        <a:lnTo>
                          <a:pt x="0" y="4"/>
                        </a:lnTo>
                        <a:lnTo>
                          <a:pt x="0" y="14"/>
                        </a:lnTo>
                        <a:lnTo>
                          <a:pt x="0" y="14"/>
                        </a:lnTo>
                        <a:lnTo>
                          <a:pt x="0" y="14"/>
                        </a:lnTo>
                        <a:lnTo>
                          <a:pt x="2" y="16"/>
                        </a:lnTo>
                        <a:lnTo>
                          <a:pt x="12" y="16"/>
                        </a:lnTo>
                        <a:lnTo>
                          <a:pt x="12" y="16"/>
                        </a:lnTo>
                        <a:lnTo>
                          <a:pt x="14" y="14"/>
                        </a:lnTo>
                        <a:lnTo>
                          <a:pt x="14" y="14"/>
                        </a:lnTo>
                        <a:lnTo>
                          <a:pt x="14" y="4"/>
                        </a:lnTo>
                        <a:lnTo>
                          <a:pt x="14" y="4"/>
                        </a:lnTo>
                        <a:lnTo>
                          <a:pt x="14" y="2"/>
                        </a:lnTo>
                        <a:lnTo>
                          <a:pt x="12" y="0"/>
                        </a:lnTo>
                        <a:lnTo>
                          <a:pt x="12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440" name="Freeform 98"/>
                  <p:cNvSpPr>
                    <a:spLocks/>
                  </p:cNvSpPr>
                  <p:nvPr/>
                </p:nvSpPr>
                <p:spPr bwMode="auto">
                  <a:xfrm>
                    <a:off x="6676131" y="3502741"/>
                    <a:ext cx="186590" cy="52245"/>
                  </a:xfrm>
                  <a:custGeom>
                    <a:avLst/>
                    <a:gdLst>
                      <a:gd name="T0" fmla="*/ 50 w 50"/>
                      <a:gd name="T1" fmla="*/ 12 h 14"/>
                      <a:gd name="T2" fmla="*/ 50 w 50"/>
                      <a:gd name="T3" fmla="*/ 2 h 14"/>
                      <a:gd name="T4" fmla="*/ 50 w 50"/>
                      <a:gd name="T5" fmla="*/ 2 h 14"/>
                      <a:gd name="T6" fmla="*/ 48 w 50"/>
                      <a:gd name="T7" fmla="*/ 0 h 14"/>
                      <a:gd name="T8" fmla="*/ 48 w 50"/>
                      <a:gd name="T9" fmla="*/ 0 h 14"/>
                      <a:gd name="T10" fmla="*/ 2 w 50"/>
                      <a:gd name="T11" fmla="*/ 0 h 14"/>
                      <a:gd name="T12" fmla="*/ 2 w 50"/>
                      <a:gd name="T13" fmla="*/ 0 h 14"/>
                      <a:gd name="T14" fmla="*/ 0 w 50"/>
                      <a:gd name="T15" fmla="*/ 0 h 14"/>
                      <a:gd name="T16" fmla="*/ 0 w 50"/>
                      <a:gd name="T17" fmla="*/ 2 h 14"/>
                      <a:gd name="T18" fmla="*/ 0 w 50"/>
                      <a:gd name="T19" fmla="*/ 12 h 14"/>
                      <a:gd name="T20" fmla="*/ 0 w 50"/>
                      <a:gd name="T21" fmla="*/ 12 h 14"/>
                      <a:gd name="T22" fmla="*/ 0 w 50"/>
                      <a:gd name="T23" fmla="*/ 12 h 14"/>
                      <a:gd name="T24" fmla="*/ 2 w 50"/>
                      <a:gd name="T25" fmla="*/ 14 h 14"/>
                      <a:gd name="T26" fmla="*/ 48 w 50"/>
                      <a:gd name="T27" fmla="*/ 14 h 14"/>
                      <a:gd name="T28" fmla="*/ 48 w 50"/>
                      <a:gd name="T29" fmla="*/ 14 h 14"/>
                      <a:gd name="T30" fmla="*/ 48 w 50"/>
                      <a:gd name="T31" fmla="*/ 12 h 14"/>
                      <a:gd name="T32" fmla="*/ 50 w 50"/>
                      <a:gd name="T33" fmla="*/ 12 h 14"/>
                      <a:gd name="T34" fmla="*/ 50 w 50"/>
                      <a:gd name="T35" fmla="*/ 12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50" h="14">
                        <a:moveTo>
                          <a:pt x="50" y="12"/>
                        </a:moveTo>
                        <a:lnTo>
                          <a:pt x="50" y="2"/>
                        </a:lnTo>
                        <a:lnTo>
                          <a:pt x="50" y="2"/>
                        </a:lnTo>
                        <a:lnTo>
                          <a:pt x="48" y="0"/>
                        </a:lnTo>
                        <a:lnTo>
                          <a:pt x="48" y="0"/>
                        </a:ln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0"/>
                        </a:lnTo>
                        <a:lnTo>
                          <a:pt x="0" y="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2" y="14"/>
                        </a:lnTo>
                        <a:lnTo>
                          <a:pt x="48" y="14"/>
                        </a:lnTo>
                        <a:lnTo>
                          <a:pt x="48" y="14"/>
                        </a:lnTo>
                        <a:lnTo>
                          <a:pt x="48" y="12"/>
                        </a:lnTo>
                        <a:lnTo>
                          <a:pt x="50" y="12"/>
                        </a:lnTo>
                        <a:lnTo>
                          <a:pt x="50" y="1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441" name="Freeform 99"/>
                  <p:cNvSpPr>
                    <a:spLocks/>
                  </p:cNvSpPr>
                  <p:nvPr/>
                </p:nvSpPr>
                <p:spPr bwMode="auto">
                  <a:xfrm>
                    <a:off x="6564177" y="3502741"/>
                    <a:ext cx="52245" cy="52245"/>
                  </a:xfrm>
                  <a:custGeom>
                    <a:avLst/>
                    <a:gdLst>
                      <a:gd name="T0" fmla="*/ 12 w 14"/>
                      <a:gd name="T1" fmla="*/ 0 h 14"/>
                      <a:gd name="T2" fmla="*/ 2 w 14"/>
                      <a:gd name="T3" fmla="*/ 0 h 14"/>
                      <a:gd name="T4" fmla="*/ 2 w 14"/>
                      <a:gd name="T5" fmla="*/ 0 h 14"/>
                      <a:gd name="T6" fmla="*/ 0 w 14"/>
                      <a:gd name="T7" fmla="*/ 0 h 14"/>
                      <a:gd name="T8" fmla="*/ 0 w 14"/>
                      <a:gd name="T9" fmla="*/ 2 h 14"/>
                      <a:gd name="T10" fmla="*/ 0 w 14"/>
                      <a:gd name="T11" fmla="*/ 12 h 14"/>
                      <a:gd name="T12" fmla="*/ 0 w 14"/>
                      <a:gd name="T13" fmla="*/ 12 h 14"/>
                      <a:gd name="T14" fmla="*/ 0 w 14"/>
                      <a:gd name="T15" fmla="*/ 12 h 14"/>
                      <a:gd name="T16" fmla="*/ 2 w 14"/>
                      <a:gd name="T17" fmla="*/ 14 h 14"/>
                      <a:gd name="T18" fmla="*/ 12 w 14"/>
                      <a:gd name="T19" fmla="*/ 14 h 14"/>
                      <a:gd name="T20" fmla="*/ 12 w 14"/>
                      <a:gd name="T21" fmla="*/ 14 h 14"/>
                      <a:gd name="T22" fmla="*/ 14 w 14"/>
                      <a:gd name="T23" fmla="*/ 12 h 14"/>
                      <a:gd name="T24" fmla="*/ 14 w 14"/>
                      <a:gd name="T25" fmla="*/ 12 h 14"/>
                      <a:gd name="T26" fmla="*/ 14 w 14"/>
                      <a:gd name="T27" fmla="*/ 2 h 14"/>
                      <a:gd name="T28" fmla="*/ 14 w 14"/>
                      <a:gd name="T29" fmla="*/ 2 h 14"/>
                      <a:gd name="T30" fmla="*/ 14 w 14"/>
                      <a:gd name="T31" fmla="*/ 0 h 14"/>
                      <a:gd name="T32" fmla="*/ 12 w 14"/>
                      <a:gd name="T33" fmla="*/ 0 h 14"/>
                      <a:gd name="T34" fmla="*/ 12 w 14"/>
                      <a:gd name="T35" fmla="*/ 0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14" h="14">
                        <a:moveTo>
                          <a:pt x="12" y="0"/>
                        </a:move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0"/>
                        </a:lnTo>
                        <a:lnTo>
                          <a:pt x="0" y="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2" y="14"/>
                        </a:lnTo>
                        <a:lnTo>
                          <a:pt x="12" y="14"/>
                        </a:lnTo>
                        <a:lnTo>
                          <a:pt x="12" y="14"/>
                        </a:lnTo>
                        <a:lnTo>
                          <a:pt x="14" y="12"/>
                        </a:lnTo>
                        <a:lnTo>
                          <a:pt x="14" y="12"/>
                        </a:lnTo>
                        <a:lnTo>
                          <a:pt x="14" y="2"/>
                        </a:lnTo>
                        <a:lnTo>
                          <a:pt x="14" y="2"/>
                        </a:lnTo>
                        <a:lnTo>
                          <a:pt x="14" y="0"/>
                        </a:lnTo>
                        <a:lnTo>
                          <a:pt x="12" y="0"/>
                        </a:lnTo>
                        <a:lnTo>
                          <a:pt x="12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</p:grpSp>
            <p:grpSp>
              <p:nvGrpSpPr>
                <p:cNvPr id="408" name="그룹 407"/>
                <p:cNvGrpSpPr/>
                <p:nvPr/>
              </p:nvGrpSpPr>
              <p:grpSpPr>
                <a:xfrm>
                  <a:off x="6023938" y="7549761"/>
                  <a:ext cx="322351" cy="436732"/>
                  <a:chOff x="6414905" y="2778771"/>
                  <a:chExt cx="694116" cy="940415"/>
                </a:xfrm>
                <a:grpFill/>
              </p:grpSpPr>
              <p:sp>
                <p:nvSpPr>
                  <p:cNvPr id="422" name="Freeform 90"/>
                  <p:cNvSpPr>
                    <a:spLocks noEditPoints="1"/>
                  </p:cNvSpPr>
                  <p:nvPr/>
                </p:nvSpPr>
                <p:spPr bwMode="auto">
                  <a:xfrm>
                    <a:off x="6414905" y="2778771"/>
                    <a:ext cx="694116" cy="940415"/>
                  </a:xfrm>
                  <a:custGeom>
                    <a:avLst/>
                    <a:gdLst>
                      <a:gd name="T0" fmla="*/ 60 w 186"/>
                      <a:gd name="T1" fmla="*/ 252 h 252"/>
                      <a:gd name="T2" fmla="*/ 128 w 186"/>
                      <a:gd name="T3" fmla="*/ 252 h 252"/>
                      <a:gd name="T4" fmla="*/ 172 w 186"/>
                      <a:gd name="T5" fmla="*/ 252 h 252"/>
                      <a:gd name="T6" fmla="*/ 178 w 186"/>
                      <a:gd name="T7" fmla="*/ 250 h 252"/>
                      <a:gd name="T8" fmla="*/ 186 w 186"/>
                      <a:gd name="T9" fmla="*/ 242 h 252"/>
                      <a:gd name="T10" fmla="*/ 186 w 186"/>
                      <a:gd name="T11" fmla="*/ 44 h 252"/>
                      <a:gd name="T12" fmla="*/ 186 w 186"/>
                      <a:gd name="T13" fmla="*/ 40 h 252"/>
                      <a:gd name="T14" fmla="*/ 178 w 186"/>
                      <a:gd name="T15" fmla="*/ 32 h 252"/>
                      <a:gd name="T16" fmla="*/ 156 w 186"/>
                      <a:gd name="T17" fmla="*/ 30 h 252"/>
                      <a:gd name="T18" fmla="*/ 150 w 186"/>
                      <a:gd name="T19" fmla="*/ 26 h 252"/>
                      <a:gd name="T20" fmla="*/ 136 w 186"/>
                      <a:gd name="T21" fmla="*/ 22 h 252"/>
                      <a:gd name="T22" fmla="*/ 124 w 186"/>
                      <a:gd name="T23" fmla="*/ 20 h 252"/>
                      <a:gd name="T24" fmla="*/ 118 w 186"/>
                      <a:gd name="T25" fmla="*/ 12 h 252"/>
                      <a:gd name="T26" fmla="*/ 112 w 186"/>
                      <a:gd name="T27" fmla="*/ 6 h 252"/>
                      <a:gd name="T28" fmla="*/ 94 w 186"/>
                      <a:gd name="T29" fmla="*/ 0 h 252"/>
                      <a:gd name="T30" fmla="*/ 86 w 186"/>
                      <a:gd name="T31" fmla="*/ 2 h 252"/>
                      <a:gd name="T32" fmla="*/ 78 w 186"/>
                      <a:gd name="T33" fmla="*/ 6 h 252"/>
                      <a:gd name="T34" fmla="*/ 66 w 186"/>
                      <a:gd name="T35" fmla="*/ 20 h 252"/>
                      <a:gd name="T36" fmla="*/ 60 w 186"/>
                      <a:gd name="T37" fmla="*/ 20 h 252"/>
                      <a:gd name="T38" fmla="*/ 44 w 186"/>
                      <a:gd name="T39" fmla="*/ 24 h 252"/>
                      <a:gd name="T40" fmla="*/ 32 w 186"/>
                      <a:gd name="T41" fmla="*/ 30 h 252"/>
                      <a:gd name="T42" fmla="*/ 16 w 186"/>
                      <a:gd name="T43" fmla="*/ 30 h 252"/>
                      <a:gd name="T44" fmla="*/ 6 w 186"/>
                      <a:gd name="T45" fmla="*/ 34 h 252"/>
                      <a:gd name="T46" fmla="*/ 0 w 186"/>
                      <a:gd name="T47" fmla="*/ 44 h 252"/>
                      <a:gd name="T48" fmla="*/ 0 w 186"/>
                      <a:gd name="T49" fmla="*/ 238 h 252"/>
                      <a:gd name="T50" fmla="*/ 6 w 186"/>
                      <a:gd name="T51" fmla="*/ 248 h 252"/>
                      <a:gd name="T52" fmla="*/ 16 w 186"/>
                      <a:gd name="T53" fmla="*/ 252 h 252"/>
                      <a:gd name="T54" fmla="*/ 44 w 186"/>
                      <a:gd name="T55" fmla="*/ 42 h 252"/>
                      <a:gd name="T56" fmla="*/ 50 w 186"/>
                      <a:gd name="T57" fmla="*/ 38 h 252"/>
                      <a:gd name="T58" fmla="*/ 72 w 186"/>
                      <a:gd name="T59" fmla="*/ 36 h 252"/>
                      <a:gd name="T60" fmla="*/ 78 w 186"/>
                      <a:gd name="T61" fmla="*/ 28 h 252"/>
                      <a:gd name="T62" fmla="*/ 80 w 186"/>
                      <a:gd name="T63" fmla="*/ 28 h 252"/>
                      <a:gd name="T64" fmla="*/ 82 w 186"/>
                      <a:gd name="T65" fmla="*/ 22 h 252"/>
                      <a:gd name="T66" fmla="*/ 86 w 186"/>
                      <a:gd name="T67" fmla="*/ 18 h 252"/>
                      <a:gd name="T68" fmla="*/ 94 w 186"/>
                      <a:gd name="T69" fmla="*/ 16 h 252"/>
                      <a:gd name="T70" fmla="*/ 102 w 186"/>
                      <a:gd name="T71" fmla="*/ 18 h 252"/>
                      <a:gd name="T72" fmla="*/ 110 w 186"/>
                      <a:gd name="T73" fmla="*/ 28 h 252"/>
                      <a:gd name="T74" fmla="*/ 110 w 186"/>
                      <a:gd name="T75" fmla="*/ 28 h 252"/>
                      <a:gd name="T76" fmla="*/ 118 w 186"/>
                      <a:gd name="T77" fmla="*/ 36 h 252"/>
                      <a:gd name="T78" fmla="*/ 128 w 186"/>
                      <a:gd name="T79" fmla="*/ 36 h 252"/>
                      <a:gd name="T80" fmla="*/ 144 w 186"/>
                      <a:gd name="T81" fmla="*/ 42 h 252"/>
                      <a:gd name="T82" fmla="*/ 146 w 186"/>
                      <a:gd name="T83" fmla="*/ 46 h 252"/>
                      <a:gd name="T84" fmla="*/ 94 w 186"/>
                      <a:gd name="T85" fmla="*/ 46 h 252"/>
                      <a:gd name="T86" fmla="*/ 42 w 186"/>
                      <a:gd name="T87" fmla="*/ 46 h 252"/>
                      <a:gd name="T88" fmla="*/ 44 w 186"/>
                      <a:gd name="T89" fmla="*/ 42 h 252"/>
                      <a:gd name="T90" fmla="*/ 18 w 186"/>
                      <a:gd name="T91" fmla="*/ 44 h 252"/>
                      <a:gd name="T92" fmla="*/ 26 w 186"/>
                      <a:gd name="T93" fmla="*/ 44 h 252"/>
                      <a:gd name="T94" fmla="*/ 26 w 186"/>
                      <a:gd name="T95" fmla="*/ 50 h 252"/>
                      <a:gd name="T96" fmla="*/ 26 w 186"/>
                      <a:gd name="T97" fmla="*/ 62 h 252"/>
                      <a:gd name="T98" fmla="*/ 92 w 186"/>
                      <a:gd name="T99" fmla="*/ 62 h 252"/>
                      <a:gd name="T100" fmla="*/ 96 w 186"/>
                      <a:gd name="T101" fmla="*/ 62 h 252"/>
                      <a:gd name="T102" fmla="*/ 162 w 186"/>
                      <a:gd name="T103" fmla="*/ 62 h 252"/>
                      <a:gd name="T104" fmla="*/ 164 w 186"/>
                      <a:gd name="T105" fmla="*/ 54 h 252"/>
                      <a:gd name="T106" fmla="*/ 162 w 186"/>
                      <a:gd name="T107" fmla="*/ 44 h 252"/>
                      <a:gd name="T108" fmla="*/ 170 w 186"/>
                      <a:gd name="T109" fmla="*/ 44 h 252"/>
                      <a:gd name="T110" fmla="*/ 170 w 186"/>
                      <a:gd name="T111" fmla="*/ 238 h 252"/>
                      <a:gd name="T112" fmla="*/ 94 w 186"/>
                      <a:gd name="T113" fmla="*/ 238 h 252"/>
                      <a:gd name="T114" fmla="*/ 18 w 186"/>
                      <a:gd name="T115" fmla="*/ 238 h 252"/>
                      <a:gd name="T116" fmla="*/ 18 w 186"/>
                      <a:gd name="T117" fmla="*/ 44 h 25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</a:cxnLst>
                    <a:rect l="0" t="0" r="r" b="b"/>
                    <a:pathLst>
                      <a:path w="186" h="252">
                        <a:moveTo>
                          <a:pt x="28" y="252"/>
                        </a:moveTo>
                        <a:lnTo>
                          <a:pt x="60" y="252"/>
                        </a:lnTo>
                        <a:lnTo>
                          <a:pt x="94" y="252"/>
                        </a:lnTo>
                        <a:lnTo>
                          <a:pt x="128" y="252"/>
                        </a:lnTo>
                        <a:lnTo>
                          <a:pt x="160" y="252"/>
                        </a:lnTo>
                        <a:lnTo>
                          <a:pt x="172" y="252"/>
                        </a:lnTo>
                        <a:lnTo>
                          <a:pt x="172" y="252"/>
                        </a:lnTo>
                        <a:lnTo>
                          <a:pt x="178" y="250"/>
                        </a:lnTo>
                        <a:lnTo>
                          <a:pt x="182" y="248"/>
                        </a:lnTo>
                        <a:lnTo>
                          <a:pt x="186" y="242"/>
                        </a:lnTo>
                        <a:lnTo>
                          <a:pt x="186" y="238"/>
                        </a:lnTo>
                        <a:lnTo>
                          <a:pt x="186" y="44"/>
                        </a:lnTo>
                        <a:lnTo>
                          <a:pt x="186" y="44"/>
                        </a:lnTo>
                        <a:lnTo>
                          <a:pt x="186" y="40"/>
                        </a:lnTo>
                        <a:lnTo>
                          <a:pt x="182" y="34"/>
                        </a:lnTo>
                        <a:lnTo>
                          <a:pt x="178" y="32"/>
                        </a:lnTo>
                        <a:lnTo>
                          <a:pt x="172" y="30"/>
                        </a:lnTo>
                        <a:lnTo>
                          <a:pt x="156" y="30"/>
                        </a:lnTo>
                        <a:lnTo>
                          <a:pt x="156" y="30"/>
                        </a:lnTo>
                        <a:lnTo>
                          <a:pt x="150" y="26"/>
                        </a:lnTo>
                        <a:lnTo>
                          <a:pt x="144" y="24"/>
                        </a:lnTo>
                        <a:lnTo>
                          <a:pt x="136" y="22"/>
                        </a:lnTo>
                        <a:lnTo>
                          <a:pt x="128" y="20"/>
                        </a:lnTo>
                        <a:lnTo>
                          <a:pt x="124" y="20"/>
                        </a:lnTo>
                        <a:lnTo>
                          <a:pt x="124" y="20"/>
                        </a:lnTo>
                        <a:lnTo>
                          <a:pt x="118" y="12"/>
                        </a:lnTo>
                        <a:lnTo>
                          <a:pt x="112" y="6"/>
                        </a:lnTo>
                        <a:lnTo>
                          <a:pt x="112" y="6"/>
                        </a:lnTo>
                        <a:lnTo>
                          <a:pt x="104" y="2"/>
                        </a:lnTo>
                        <a:lnTo>
                          <a:pt x="94" y="0"/>
                        </a:lnTo>
                        <a:lnTo>
                          <a:pt x="94" y="0"/>
                        </a:lnTo>
                        <a:lnTo>
                          <a:pt x="86" y="2"/>
                        </a:lnTo>
                        <a:lnTo>
                          <a:pt x="78" y="6"/>
                        </a:lnTo>
                        <a:lnTo>
                          <a:pt x="78" y="6"/>
                        </a:lnTo>
                        <a:lnTo>
                          <a:pt x="70" y="12"/>
                        </a:lnTo>
                        <a:lnTo>
                          <a:pt x="66" y="20"/>
                        </a:lnTo>
                        <a:lnTo>
                          <a:pt x="60" y="20"/>
                        </a:lnTo>
                        <a:lnTo>
                          <a:pt x="60" y="20"/>
                        </a:lnTo>
                        <a:lnTo>
                          <a:pt x="52" y="22"/>
                        </a:lnTo>
                        <a:lnTo>
                          <a:pt x="44" y="24"/>
                        </a:lnTo>
                        <a:lnTo>
                          <a:pt x="38" y="26"/>
                        </a:lnTo>
                        <a:lnTo>
                          <a:pt x="32" y="30"/>
                        </a:lnTo>
                        <a:lnTo>
                          <a:pt x="16" y="30"/>
                        </a:lnTo>
                        <a:lnTo>
                          <a:pt x="16" y="30"/>
                        </a:lnTo>
                        <a:lnTo>
                          <a:pt x="10" y="32"/>
                        </a:lnTo>
                        <a:lnTo>
                          <a:pt x="6" y="34"/>
                        </a:lnTo>
                        <a:lnTo>
                          <a:pt x="2" y="40"/>
                        </a:lnTo>
                        <a:lnTo>
                          <a:pt x="0" y="44"/>
                        </a:lnTo>
                        <a:lnTo>
                          <a:pt x="0" y="238"/>
                        </a:lnTo>
                        <a:lnTo>
                          <a:pt x="0" y="238"/>
                        </a:lnTo>
                        <a:lnTo>
                          <a:pt x="2" y="242"/>
                        </a:lnTo>
                        <a:lnTo>
                          <a:pt x="6" y="248"/>
                        </a:lnTo>
                        <a:lnTo>
                          <a:pt x="10" y="250"/>
                        </a:lnTo>
                        <a:lnTo>
                          <a:pt x="16" y="252"/>
                        </a:lnTo>
                        <a:lnTo>
                          <a:pt x="28" y="252"/>
                        </a:lnTo>
                        <a:close/>
                        <a:moveTo>
                          <a:pt x="44" y="42"/>
                        </a:moveTo>
                        <a:lnTo>
                          <a:pt x="44" y="42"/>
                        </a:lnTo>
                        <a:lnTo>
                          <a:pt x="50" y="38"/>
                        </a:lnTo>
                        <a:lnTo>
                          <a:pt x="60" y="36"/>
                        </a:lnTo>
                        <a:lnTo>
                          <a:pt x="72" y="36"/>
                        </a:lnTo>
                        <a:lnTo>
                          <a:pt x="78" y="36"/>
                        </a:lnTo>
                        <a:lnTo>
                          <a:pt x="78" y="28"/>
                        </a:lnTo>
                        <a:lnTo>
                          <a:pt x="78" y="28"/>
                        </a:lnTo>
                        <a:lnTo>
                          <a:pt x="80" y="28"/>
                        </a:lnTo>
                        <a:lnTo>
                          <a:pt x="80" y="28"/>
                        </a:lnTo>
                        <a:lnTo>
                          <a:pt x="82" y="22"/>
                        </a:lnTo>
                        <a:lnTo>
                          <a:pt x="86" y="18"/>
                        </a:lnTo>
                        <a:lnTo>
                          <a:pt x="86" y="18"/>
                        </a:lnTo>
                        <a:lnTo>
                          <a:pt x="94" y="16"/>
                        </a:lnTo>
                        <a:lnTo>
                          <a:pt x="94" y="16"/>
                        </a:lnTo>
                        <a:lnTo>
                          <a:pt x="102" y="18"/>
                        </a:lnTo>
                        <a:lnTo>
                          <a:pt x="102" y="18"/>
                        </a:lnTo>
                        <a:lnTo>
                          <a:pt x="108" y="22"/>
                        </a:lnTo>
                        <a:lnTo>
                          <a:pt x="110" y="28"/>
                        </a:lnTo>
                        <a:lnTo>
                          <a:pt x="110" y="28"/>
                        </a:lnTo>
                        <a:lnTo>
                          <a:pt x="110" y="28"/>
                        </a:lnTo>
                        <a:lnTo>
                          <a:pt x="110" y="36"/>
                        </a:lnTo>
                        <a:lnTo>
                          <a:pt x="118" y="36"/>
                        </a:lnTo>
                        <a:lnTo>
                          <a:pt x="128" y="36"/>
                        </a:lnTo>
                        <a:lnTo>
                          <a:pt x="128" y="36"/>
                        </a:lnTo>
                        <a:lnTo>
                          <a:pt x="138" y="38"/>
                        </a:lnTo>
                        <a:lnTo>
                          <a:pt x="144" y="42"/>
                        </a:lnTo>
                        <a:lnTo>
                          <a:pt x="144" y="42"/>
                        </a:lnTo>
                        <a:lnTo>
                          <a:pt x="146" y="46"/>
                        </a:lnTo>
                        <a:lnTo>
                          <a:pt x="96" y="46"/>
                        </a:lnTo>
                        <a:lnTo>
                          <a:pt x="94" y="46"/>
                        </a:lnTo>
                        <a:lnTo>
                          <a:pt x="92" y="46"/>
                        </a:lnTo>
                        <a:lnTo>
                          <a:pt x="42" y="46"/>
                        </a:lnTo>
                        <a:lnTo>
                          <a:pt x="42" y="46"/>
                        </a:lnTo>
                        <a:lnTo>
                          <a:pt x="44" y="42"/>
                        </a:lnTo>
                        <a:lnTo>
                          <a:pt x="44" y="42"/>
                        </a:lnTo>
                        <a:close/>
                        <a:moveTo>
                          <a:pt x="18" y="44"/>
                        </a:moveTo>
                        <a:lnTo>
                          <a:pt x="18" y="44"/>
                        </a:lnTo>
                        <a:lnTo>
                          <a:pt x="26" y="44"/>
                        </a:lnTo>
                        <a:lnTo>
                          <a:pt x="26" y="44"/>
                        </a:lnTo>
                        <a:lnTo>
                          <a:pt x="26" y="50"/>
                        </a:lnTo>
                        <a:lnTo>
                          <a:pt x="26" y="54"/>
                        </a:lnTo>
                        <a:lnTo>
                          <a:pt x="26" y="62"/>
                        </a:lnTo>
                        <a:lnTo>
                          <a:pt x="34" y="62"/>
                        </a:lnTo>
                        <a:lnTo>
                          <a:pt x="92" y="62"/>
                        </a:lnTo>
                        <a:lnTo>
                          <a:pt x="94" y="62"/>
                        </a:lnTo>
                        <a:lnTo>
                          <a:pt x="96" y="62"/>
                        </a:lnTo>
                        <a:lnTo>
                          <a:pt x="156" y="62"/>
                        </a:lnTo>
                        <a:lnTo>
                          <a:pt x="162" y="62"/>
                        </a:lnTo>
                        <a:lnTo>
                          <a:pt x="164" y="54"/>
                        </a:lnTo>
                        <a:lnTo>
                          <a:pt x="164" y="54"/>
                        </a:lnTo>
                        <a:lnTo>
                          <a:pt x="164" y="50"/>
                        </a:lnTo>
                        <a:lnTo>
                          <a:pt x="162" y="44"/>
                        </a:lnTo>
                        <a:lnTo>
                          <a:pt x="162" y="44"/>
                        </a:lnTo>
                        <a:lnTo>
                          <a:pt x="170" y="44"/>
                        </a:lnTo>
                        <a:lnTo>
                          <a:pt x="170" y="44"/>
                        </a:lnTo>
                        <a:lnTo>
                          <a:pt x="170" y="238"/>
                        </a:lnTo>
                        <a:lnTo>
                          <a:pt x="170" y="238"/>
                        </a:lnTo>
                        <a:lnTo>
                          <a:pt x="94" y="238"/>
                        </a:lnTo>
                        <a:lnTo>
                          <a:pt x="94" y="238"/>
                        </a:lnTo>
                        <a:lnTo>
                          <a:pt x="18" y="238"/>
                        </a:lnTo>
                        <a:lnTo>
                          <a:pt x="18" y="238"/>
                        </a:lnTo>
                        <a:lnTo>
                          <a:pt x="18" y="44"/>
                        </a:lnTo>
                        <a:lnTo>
                          <a:pt x="18" y="4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423" name="Freeform 91"/>
                  <p:cNvSpPr>
                    <a:spLocks/>
                  </p:cNvSpPr>
                  <p:nvPr/>
                </p:nvSpPr>
                <p:spPr bwMode="auto">
                  <a:xfrm>
                    <a:off x="6735840" y="2868334"/>
                    <a:ext cx="59709" cy="52245"/>
                  </a:xfrm>
                  <a:custGeom>
                    <a:avLst/>
                    <a:gdLst>
                      <a:gd name="T0" fmla="*/ 16 w 16"/>
                      <a:gd name="T1" fmla="*/ 6 h 14"/>
                      <a:gd name="T2" fmla="*/ 16 w 16"/>
                      <a:gd name="T3" fmla="*/ 6 h 14"/>
                      <a:gd name="T4" fmla="*/ 16 w 16"/>
                      <a:gd name="T5" fmla="*/ 4 h 14"/>
                      <a:gd name="T6" fmla="*/ 14 w 16"/>
                      <a:gd name="T7" fmla="*/ 2 h 14"/>
                      <a:gd name="T8" fmla="*/ 10 w 16"/>
                      <a:gd name="T9" fmla="*/ 0 h 14"/>
                      <a:gd name="T10" fmla="*/ 8 w 16"/>
                      <a:gd name="T11" fmla="*/ 0 h 14"/>
                      <a:gd name="T12" fmla="*/ 8 w 16"/>
                      <a:gd name="T13" fmla="*/ 0 h 14"/>
                      <a:gd name="T14" fmla="*/ 6 w 16"/>
                      <a:gd name="T15" fmla="*/ 0 h 14"/>
                      <a:gd name="T16" fmla="*/ 2 w 16"/>
                      <a:gd name="T17" fmla="*/ 2 h 14"/>
                      <a:gd name="T18" fmla="*/ 0 w 16"/>
                      <a:gd name="T19" fmla="*/ 4 h 14"/>
                      <a:gd name="T20" fmla="*/ 0 w 16"/>
                      <a:gd name="T21" fmla="*/ 6 h 14"/>
                      <a:gd name="T22" fmla="*/ 0 w 16"/>
                      <a:gd name="T23" fmla="*/ 6 h 14"/>
                      <a:gd name="T24" fmla="*/ 0 w 16"/>
                      <a:gd name="T25" fmla="*/ 10 h 14"/>
                      <a:gd name="T26" fmla="*/ 2 w 16"/>
                      <a:gd name="T27" fmla="*/ 12 h 14"/>
                      <a:gd name="T28" fmla="*/ 6 w 16"/>
                      <a:gd name="T29" fmla="*/ 14 h 14"/>
                      <a:gd name="T30" fmla="*/ 8 w 16"/>
                      <a:gd name="T31" fmla="*/ 14 h 14"/>
                      <a:gd name="T32" fmla="*/ 8 w 16"/>
                      <a:gd name="T33" fmla="*/ 14 h 14"/>
                      <a:gd name="T34" fmla="*/ 10 w 16"/>
                      <a:gd name="T35" fmla="*/ 14 h 14"/>
                      <a:gd name="T36" fmla="*/ 14 w 16"/>
                      <a:gd name="T37" fmla="*/ 12 h 14"/>
                      <a:gd name="T38" fmla="*/ 16 w 16"/>
                      <a:gd name="T39" fmla="*/ 10 h 14"/>
                      <a:gd name="T40" fmla="*/ 16 w 16"/>
                      <a:gd name="T41" fmla="*/ 6 h 14"/>
                      <a:gd name="T42" fmla="*/ 16 w 16"/>
                      <a:gd name="T43" fmla="*/ 6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</a:cxnLst>
                    <a:rect l="0" t="0" r="r" b="b"/>
                    <a:pathLst>
                      <a:path w="16" h="14">
                        <a:moveTo>
                          <a:pt x="16" y="6"/>
                        </a:moveTo>
                        <a:lnTo>
                          <a:pt x="16" y="6"/>
                        </a:lnTo>
                        <a:lnTo>
                          <a:pt x="16" y="4"/>
                        </a:lnTo>
                        <a:lnTo>
                          <a:pt x="14" y="2"/>
                        </a:lnTo>
                        <a:lnTo>
                          <a:pt x="10" y="0"/>
                        </a:lnTo>
                        <a:lnTo>
                          <a:pt x="8" y="0"/>
                        </a:lnTo>
                        <a:lnTo>
                          <a:pt x="8" y="0"/>
                        </a:lnTo>
                        <a:lnTo>
                          <a:pt x="6" y="0"/>
                        </a:lnTo>
                        <a:lnTo>
                          <a:pt x="2" y="2"/>
                        </a:lnTo>
                        <a:lnTo>
                          <a:pt x="0" y="4"/>
                        </a:lnTo>
                        <a:lnTo>
                          <a:pt x="0" y="6"/>
                        </a:lnTo>
                        <a:lnTo>
                          <a:pt x="0" y="6"/>
                        </a:lnTo>
                        <a:lnTo>
                          <a:pt x="0" y="10"/>
                        </a:lnTo>
                        <a:lnTo>
                          <a:pt x="2" y="12"/>
                        </a:lnTo>
                        <a:lnTo>
                          <a:pt x="6" y="14"/>
                        </a:lnTo>
                        <a:lnTo>
                          <a:pt x="8" y="14"/>
                        </a:lnTo>
                        <a:lnTo>
                          <a:pt x="8" y="14"/>
                        </a:lnTo>
                        <a:lnTo>
                          <a:pt x="10" y="14"/>
                        </a:lnTo>
                        <a:lnTo>
                          <a:pt x="14" y="12"/>
                        </a:lnTo>
                        <a:lnTo>
                          <a:pt x="16" y="10"/>
                        </a:lnTo>
                        <a:lnTo>
                          <a:pt x="16" y="6"/>
                        </a:lnTo>
                        <a:lnTo>
                          <a:pt x="16" y="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424" name="Freeform 92"/>
                  <p:cNvSpPr>
                    <a:spLocks/>
                  </p:cNvSpPr>
                  <p:nvPr/>
                </p:nvSpPr>
                <p:spPr bwMode="auto">
                  <a:xfrm>
                    <a:off x="6676131" y="3092243"/>
                    <a:ext cx="291081" cy="52245"/>
                  </a:xfrm>
                  <a:custGeom>
                    <a:avLst/>
                    <a:gdLst>
                      <a:gd name="T0" fmla="*/ 2 w 78"/>
                      <a:gd name="T1" fmla="*/ 14 h 14"/>
                      <a:gd name="T2" fmla="*/ 76 w 78"/>
                      <a:gd name="T3" fmla="*/ 14 h 14"/>
                      <a:gd name="T4" fmla="*/ 76 w 78"/>
                      <a:gd name="T5" fmla="*/ 14 h 14"/>
                      <a:gd name="T6" fmla="*/ 78 w 78"/>
                      <a:gd name="T7" fmla="*/ 14 h 14"/>
                      <a:gd name="T8" fmla="*/ 78 w 78"/>
                      <a:gd name="T9" fmla="*/ 12 h 14"/>
                      <a:gd name="T10" fmla="*/ 78 w 78"/>
                      <a:gd name="T11" fmla="*/ 2 h 14"/>
                      <a:gd name="T12" fmla="*/ 78 w 78"/>
                      <a:gd name="T13" fmla="*/ 2 h 14"/>
                      <a:gd name="T14" fmla="*/ 78 w 78"/>
                      <a:gd name="T15" fmla="*/ 0 h 14"/>
                      <a:gd name="T16" fmla="*/ 76 w 78"/>
                      <a:gd name="T17" fmla="*/ 0 h 14"/>
                      <a:gd name="T18" fmla="*/ 2 w 78"/>
                      <a:gd name="T19" fmla="*/ 0 h 14"/>
                      <a:gd name="T20" fmla="*/ 2 w 78"/>
                      <a:gd name="T21" fmla="*/ 0 h 14"/>
                      <a:gd name="T22" fmla="*/ 0 w 78"/>
                      <a:gd name="T23" fmla="*/ 0 h 14"/>
                      <a:gd name="T24" fmla="*/ 0 w 78"/>
                      <a:gd name="T25" fmla="*/ 2 h 14"/>
                      <a:gd name="T26" fmla="*/ 0 w 78"/>
                      <a:gd name="T27" fmla="*/ 12 h 14"/>
                      <a:gd name="T28" fmla="*/ 0 w 78"/>
                      <a:gd name="T29" fmla="*/ 12 h 14"/>
                      <a:gd name="T30" fmla="*/ 0 w 78"/>
                      <a:gd name="T31" fmla="*/ 14 h 14"/>
                      <a:gd name="T32" fmla="*/ 2 w 78"/>
                      <a:gd name="T33" fmla="*/ 14 h 14"/>
                      <a:gd name="T34" fmla="*/ 2 w 78"/>
                      <a:gd name="T35" fmla="*/ 14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78" h="14">
                        <a:moveTo>
                          <a:pt x="2" y="14"/>
                        </a:moveTo>
                        <a:lnTo>
                          <a:pt x="76" y="14"/>
                        </a:lnTo>
                        <a:lnTo>
                          <a:pt x="76" y="14"/>
                        </a:lnTo>
                        <a:lnTo>
                          <a:pt x="78" y="14"/>
                        </a:lnTo>
                        <a:lnTo>
                          <a:pt x="78" y="12"/>
                        </a:lnTo>
                        <a:lnTo>
                          <a:pt x="78" y="2"/>
                        </a:lnTo>
                        <a:lnTo>
                          <a:pt x="78" y="2"/>
                        </a:lnTo>
                        <a:lnTo>
                          <a:pt x="78" y="0"/>
                        </a:lnTo>
                        <a:lnTo>
                          <a:pt x="76" y="0"/>
                        </a:ln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0"/>
                        </a:lnTo>
                        <a:lnTo>
                          <a:pt x="0" y="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0" y="14"/>
                        </a:lnTo>
                        <a:lnTo>
                          <a:pt x="2" y="14"/>
                        </a:lnTo>
                        <a:lnTo>
                          <a:pt x="2" y="1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425" name="Freeform 93"/>
                  <p:cNvSpPr>
                    <a:spLocks/>
                  </p:cNvSpPr>
                  <p:nvPr/>
                </p:nvSpPr>
                <p:spPr bwMode="auto">
                  <a:xfrm>
                    <a:off x="6564177" y="3092243"/>
                    <a:ext cx="52245" cy="52245"/>
                  </a:xfrm>
                  <a:custGeom>
                    <a:avLst/>
                    <a:gdLst>
                      <a:gd name="T0" fmla="*/ 12 w 14"/>
                      <a:gd name="T1" fmla="*/ 0 h 14"/>
                      <a:gd name="T2" fmla="*/ 2 w 14"/>
                      <a:gd name="T3" fmla="*/ 0 h 14"/>
                      <a:gd name="T4" fmla="*/ 2 w 14"/>
                      <a:gd name="T5" fmla="*/ 0 h 14"/>
                      <a:gd name="T6" fmla="*/ 0 w 14"/>
                      <a:gd name="T7" fmla="*/ 0 h 14"/>
                      <a:gd name="T8" fmla="*/ 0 w 14"/>
                      <a:gd name="T9" fmla="*/ 2 h 14"/>
                      <a:gd name="T10" fmla="*/ 0 w 14"/>
                      <a:gd name="T11" fmla="*/ 12 h 14"/>
                      <a:gd name="T12" fmla="*/ 0 w 14"/>
                      <a:gd name="T13" fmla="*/ 12 h 14"/>
                      <a:gd name="T14" fmla="*/ 0 w 14"/>
                      <a:gd name="T15" fmla="*/ 14 h 14"/>
                      <a:gd name="T16" fmla="*/ 2 w 14"/>
                      <a:gd name="T17" fmla="*/ 14 h 14"/>
                      <a:gd name="T18" fmla="*/ 12 w 14"/>
                      <a:gd name="T19" fmla="*/ 14 h 14"/>
                      <a:gd name="T20" fmla="*/ 12 w 14"/>
                      <a:gd name="T21" fmla="*/ 14 h 14"/>
                      <a:gd name="T22" fmla="*/ 14 w 14"/>
                      <a:gd name="T23" fmla="*/ 14 h 14"/>
                      <a:gd name="T24" fmla="*/ 14 w 14"/>
                      <a:gd name="T25" fmla="*/ 12 h 14"/>
                      <a:gd name="T26" fmla="*/ 14 w 14"/>
                      <a:gd name="T27" fmla="*/ 2 h 14"/>
                      <a:gd name="T28" fmla="*/ 14 w 14"/>
                      <a:gd name="T29" fmla="*/ 2 h 14"/>
                      <a:gd name="T30" fmla="*/ 14 w 14"/>
                      <a:gd name="T31" fmla="*/ 0 h 14"/>
                      <a:gd name="T32" fmla="*/ 12 w 14"/>
                      <a:gd name="T33" fmla="*/ 0 h 14"/>
                      <a:gd name="T34" fmla="*/ 12 w 14"/>
                      <a:gd name="T35" fmla="*/ 0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14" h="14">
                        <a:moveTo>
                          <a:pt x="12" y="0"/>
                        </a:move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0"/>
                        </a:lnTo>
                        <a:lnTo>
                          <a:pt x="0" y="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0" y="14"/>
                        </a:lnTo>
                        <a:lnTo>
                          <a:pt x="2" y="14"/>
                        </a:lnTo>
                        <a:lnTo>
                          <a:pt x="12" y="14"/>
                        </a:lnTo>
                        <a:lnTo>
                          <a:pt x="12" y="14"/>
                        </a:lnTo>
                        <a:lnTo>
                          <a:pt x="14" y="14"/>
                        </a:lnTo>
                        <a:lnTo>
                          <a:pt x="14" y="12"/>
                        </a:lnTo>
                        <a:lnTo>
                          <a:pt x="14" y="2"/>
                        </a:lnTo>
                        <a:lnTo>
                          <a:pt x="14" y="2"/>
                        </a:lnTo>
                        <a:lnTo>
                          <a:pt x="14" y="0"/>
                        </a:lnTo>
                        <a:lnTo>
                          <a:pt x="12" y="0"/>
                        </a:lnTo>
                        <a:lnTo>
                          <a:pt x="12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426" name="Freeform 94"/>
                  <p:cNvSpPr>
                    <a:spLocks/>
                  </p:cNvSpPr>
                  <p:nvPr/>
                </p:nvSpPr>
                <p:spPr bwMode="auto">
                  <a:xfrm>
                    <a:off x="6676131" y="3226588"/>
                    <a:ext cx="291081" cy="52245"/>
                  </a:xfrm>
                  <a:custGeom>
                    <a:avLst/>
                    <a:gdLst>
                      <a:gd name="T0" fmla="*/ 2 w 78"/>
                      <a:gd name="T1" fmla="*/ 14 h 14"/>
                      <a:gd name="T2" fmla="*/ 76 w 78"/>
                      <a:gd name="T3" fmla="*/ 14 h 14"/>
                      <a:gd name="T4" fmla="*/ 76 w 78"/>
                      <a:gd name="T5" fmla="*/ 14 h 14"/>
                      <a:gd name="T6" fmla="*/ 78 w 78"/>
                      <a:gd name="T7" fmla="*/ 14 h 14"/>
                      <a:gd name="T8" fmla="*/ 78 w 78"/>
                      <a:gd name="T9" fmla="*/ 12 h 14"/>
                      <a:gd name="T10" fmla="*/ 78 w 78"/>
                      <a:gd name="T11" fmla="*/ 2 h 14"/>
                      <a:gd name="T12" fmla="*/ 78 w 78"/>
                      <a:gd name="T13" fmla="*/ 2 h 14"/>
                      <a:gd name="T14" fmla="*/ 78 w 78"/>
                      <a:gd name="T15" fmla="*/ 2 h 14"/>
                      <a:gd name="T16" fmla="*/ 76 w 78"/>
                      <a:gd name="T17" fmla="*/ 0 h 14"/>
                      <a:gd name="T18" fmla="*/ 2 w 78"/>
                      <a:gd name="T19" fmla="*/ 0 h 14"/>
                      <a:gd name="T20" fmla="*/ 2 w 78"/>
                      <a:gd name="T21" fmla="*/ 0 h 14"/>
                      <a:gd name="T22" fmla="*/ 0 w 78"/>
                      <a:gd name="T23" fmla="*/ 2 h 14"/>
                      <a:gd name="T24" fmla="*/ 0 w 78"/>
                      <a:gd name="T25" fmla="*/ 2 h 14"/>
                      <a:gd name="T26" fmla="*/ 0 w 78"/>
                      <a:gd name="T27" fmla="*/ 12 h 14"/>
                      <a:gd name="T28" fmla="*/ 0 w 78"/>
                      <a:gd name="T29" fmla="*/ 12 h 14"/>
                      <a:gd name="T30" fmla="*/ 0 w 78"/>
                      <a:gd name="T31" fmla="*/ 14 h 14"/>
                      <a:gd name="T32" fmla="*/ 2 w 78"/>
                      <a:gd name="T33" fmla="*/ 14 h 14"/>
                      <a:gd name="T34" fmla="*/ 2 w 78"/>
                      <a:gd name="T35" fmla="*/ 14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78" h="14">
                        <a:moveTo>
                          <a:pt x="2" y="14"/>
                        </a:moveTo>
                        <a:lnTo>
                          <a:pt x="76" y="14"/>
                        </a:lnTo>
                        <a:lnTo>
                          <a:pt x="76" y="14"/>
                        </a:lnTo>
                        <a:lnTo>
                          <a:pt x="78" y="14"/>
                        </a:lnTo>
                        <a:lnTo>
                          <a:pt x="78" y="12"/>
                        </a:lnTo>
                        <a:lnTo>
                          <a:pt x="78" y="2"/>
                        </a:lnTo>
                        <a:lnTo>
                          <a:pt x="78" y="2"/>
                        </a:lnTo>
                        <a:lnTo>
                          <a:pt x="78" y="2"/>
                        </a:lnTo>
                        <a:lnTo>
                          <a:pt x="76" y="0"/>
                        </a:ln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2"/>
                        </a:lnTo>
                        <a:lnTo>
                          <a:pt x="0" y="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0" y="14"/>
                        </a:lnTo>
                        <a:lnTo>
                          <a:pt x="2" y="14"/>
                        </a:lnTo>
                        <a:lnTo>
                          <a:pt x="2" y="1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427" name="Freeform 95"/>
                  <p:cNvSpPr>
                    <a:spLocks/>
                  </p:cNvSpPr>
                  <p:nvPr/>
                </p:nvSpPr>
                <p:spPr bwMode="auto">
                  <a:xfrm>
                    <a:off x="6564177" y="3226588"/>
                    <a:ext cx="52245" cy="52245"/>
                  </a:xfrm>
                  <a:custGeom>
                    <a:avLst/>
                    <a:gdLst>
                      <a:gd name="T0" fmla="*/ 12 w 14"/>
                      <a:gd name="T1" fmla="*/ 0 h 14"/>
                      <a:gd name="T2" fmla="*/ 2 w 14"/>
                      <a:gd name="T3" fmla="*/ 0 h 14"/>
                      <a:gd name="T4" fmla="*/ 2 w 14"/>
                      <a:gd name="T5" fmla="*/ 0 h 14"/>
                      <a:gd name="T6" fmla="*/ 0 w 14"/>
                      <a:gd name="T7" fmla="*/ 2 h 14"/>
                      <a:gd name="T8" fmla="*/ 0 w 14"/>
                      <a:gd name="T9" fmla="*/ 2 h 14"/>
                      <a:gd name="T10" fmla="*/ 0 w 14"/>
                      <a:gd name="T11" fmla="*/ 12 h 14"/>
                      <a:gd name="T12" fmla="*/ 0 w 14"/>
                      <a:gd name="T13" fmla="*/ 12 h 14"/>
                      <a:gd name="T14" fmla="*/ 0 w 14"/>
                      <a:gd name="T15" fmla="*/ 14 h 14"/>
                      <a:gd name="T16" fmla="*/ 2 w 14"/>
                      <a:gd name="T17" fmla="*/ 14 h 14"/>
                      <a:gd name="T18" fmla="*/ 12 w 14"/>
                      <a:gd name="T19" fmla="*/ 14 h 14"/>
                      <a:gd name="T20" fmla="*/ 12 w 14"/>
                      <a:gd name="T21" fmla="*/ 14 h 14"/>
                      <a:gd name="T22" fmla="*/ 14 w 14"/>
                      <a:gd name="T23" fmla="*/ 14 h 14"/>
                      <a:gd name="T24" fmla="*/ 14 w 14"/>
                      <a:gd name="T25" fmla="*/ 12 h 14"/>
                      <a:gd name="T26" fmla="*/ 14 w 14"/>
                      <a:gd name="T27" fmla="*/ 2 h 14"/>
                      <a:gd name="T28" fmla="*/ 14 w 14"/>
                      <a:gd name="T29" fmla="*/ 2 h 14"/>
                      <a:gd name="T30" fmla="*/ 14 w 14"/>
                      <a:gd name="T31" fmla="*/ 2 h 14"/>
                      <a:gd name="T32" fmla="*/ 12 w 14"/>
                      <a:gd name="T33" fmla="*/ 0 h 14"/>
                      <a:gd name="T34" fmla="*/ 12 w 14"/>
                      <a:gd name="T35" fmla="*/ 0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14" h="14">
                        <a:moveTo>
                          <a:pt x="12" y="0"/>
                        </a:move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2"/>
                        </a:lnTo>
                        <a:lnTo>
                          <a:pt x="0" y="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0" y="14"/>
                        </a:lnTo>
                        <a:lnTo>
                          <a:pt x="2" y="14"/>
                        </a:lnTo>
                        <a:lnTo>
                          <a:pt x="12" y="14"/>
                        </a:lnTo>
                        <a:lnTo>
                          <a:pt x="12" y="14"/>
                        </a:lnTo>
                        <a:lnTo>
                          <a:pt x="14" y="14"/>
                        </a:lnTo>
                        <a:lnTo>
                          <a:pt x="14" y="12"/>
                        </a:lnTo>
                        <a:lnTo>
                          <a:pt x="14" y="2"/>
                        </a:lnTo>
                        <a:lnTo>
                          <a:pt x="14" y="2"/>
                        </a:lnTo>
                        <a:lnTo>
                          <a:pt x="14" y="2"/>
                        </a:lnTo>
                        <a:lnTo>
                          <a:pt x="12" y="0"/>
                        </a:lnTo>
                        <a:lnTo>
                          <a:pt x="12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428" name="Freeform 96"/>
                  <p:cNvSpPr>
                    <a:spLocks/>
                  </p:cNvSpPr>
                  <p:nvPr/>
                </p:nvSpPr>
                <p:spPr bwMode="auto">
                  <a:xfrm>
                    <a:off x="6676131" y="3360933"/>
                    <a:ext cx="291081" cy="59709"/>
                  </a:xfrm>
                  <a:custGeom>
                    <a:avLst/>
                    <a:gdLst>
                      <a:gd name="T0" fmla="*/ 2 w 78"/>
                      <a:gd name="T1" fmla="*/ 16 h 16"/>
                      <a:gd name="T2" fmla="*/ 76 w 78"/>
                      <a:gd name="T3" fmla="*/ 16 h 16"/>
                      <a:gd name="T4" fmla="*/ 76 w 78"/>
                      <a:gd name="T5" fmla="*/ 16 h 16"/>
                      <a:gd name="T6" fmla="*/ 78 w 78"/>
                      <a:gd name="T7" fmla="*/ 14 h 16"/>
                      <a:gd name="T8" fmla="*/ 78 w 78"/>
                      <a:gd name="T9" fmla="*/ 14 h 16"/>
                      <a:gd name="T10" fmla="*/ 78 w 78"/>
                      <a:gd name="T11" fmla="*/ 4 h 16"/>
                      <a:gd name="T12" fmla="*/ 78 w 78"/>
                      <a:gd name="T13" fmla="*/ 4 h 16"/>
                      <a:gd name="T14" fmla="*/ 78 w 78"/>
                      <a:gd name="T15" fmla="*/ 2 h 16"/>
                      <a:gd name="T16" fmla="*/ 76 w 78"/>
                      <a:gd name="T17" fmla="*/ 0 h 16"/>
                      <a:gd name="T18" fmla="*/ 2 w 78"/>
                      <a:gd name="T19" fmla="*/ 0 h 16"/>
                      <a:gd name="T20" fmla="*/ 2 w 78"/>
                      <a:gd name="T21" fmla="*/ 0 h 16"/>
                      <a:gd name="T22" fmla="*/ 0 w 78"/>
                      <a:gd name="T23" fmla="*/ 2 h 16"/>
                      <a:gd name="T24" fmla="*/ 0 w 78"/>
                      <a:gd name="T25" fmla="*/ 4 h 16"/>
                      <a:gd name="T26" fmla="*/ 0 w 78"/>
                      <a:gd name="T27" fmla="*/ 14 h 16"/>
                      <a:gd name="T28" fmla="*/ 0 w 78"/>
                      <a:gd name="T29" fmla="*/ 14 h 16"/>
                      <a:gd name="T30" fmla="*/ 0 w 78"/>
                      <a:gd name="T31" fmla="*/ 14 h 16"/>
                      <a:gd name="T32" fmla="*/ 2 w 78"/>
                      <a:gd name="T33" fmla="*/ 16 h 16"/>
                      <a:gd name="T34" fmla="*/ 2 w 78"/>
                      <a:gd name="T35" fmla="*/ 16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78" h="16">
                        <a:moveTo>
                          <a:pt x="2" y="16"/>
                        </a:moveTo>
                        <a:lnTo>
                          <a:pt x="76" y="16"/>
                        </a:lnTo>
                        <a:lnTo>
                          <a:pt x="76" y="16"/>
                        </a:lnTo>
                        <a:lnTo>
                          <a:pt x="78" y="14"/>
                        </a:lnTo>
                        <a:lnTo>
                          <a:pt x="78" y="14"/>
                        </a:lnTo>
                        <a:lnTo>
                          <a:pt x="78" y="4"/>
                        </a:lnTo>
                        <a:lnTo>
                          <a:pt x="78" y="4"/>
                        </a:lnTo>
                        <a:lnTo>
                          <a:pt x="78" y="2"/>
                        </a:lnTo>
                        <a:lnTo>
                          <a:pt x="76" y="0"/>
                        </a:ln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2"/>
                        </a:lnTo>
                        <a:lnTo>
                          <a:pt x="0" y="4"/>
                        </a:lnTo>
                        <a:lnTo>
                          <a:pt x="0" y="14"/>
                        </a:lnTo>
                        <a:lnTo>
                          <a:pt x="0" y="14"/>
                        </a:lnTo>
                        <a:lnTo>
                          <a:pt x="0" y="14"/>
                        </a:lnTo>
                        <a:lnTo>
                          <a:pt x="2" y="16"/>
                        </a:lnTo>
                        <a:lnTo>
                          <a:pt x="2" y="1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429" name="Freeform 97"/>
                  <p:cNvSpPr>
                    <a:spLocks/>
                  </p:cNvSpPr>
                  <p:nvPr/>
                </p:nvSpPr>
                <p:spPr bwMode="auto">
                  <a:xfrm>
                    <a:off x="6564177" y="3360933"/>
                    <a:ext cx="52245" cy="59709"/>
                  </a:xfrm>
                  <a:custGeom>
                    <a:avLst/>
                    <a:gdLst>
                      <a:gd name="T0" fmla="*/ 12 w 14"/>
                      <a:gd name="T1" fmla="*/ 0 h 16"/>
                      <a:gd name="T2" fmla="*/ 2 w 14"/>
                      <a:gd name="T3" fmla="*/ 0 h 16"/>
                      <a:gd name="T4" fmla="*/ 2 w 14"/>
                      <a:gd name="T5" fmla="*/ 0 h 16"/>
                      <a:gd name="T6" fmla="*/ 0 w 14"/>
                      <a:gd name="T7" fmla="*/ 2 h 16"/>
                      <a:gd name="T8" fmla="*/ 0 w 14"/>
                      <a:gd name="T9" fmla="*/ 4 h 16"/>
                      <a:gd name="T10" fmla="*/ 0 w 14"/>
                      <a:gd name="T11" fmla="*/ 14 h 16"/>
                      <a:gd name="T12" fmla="*/ 0 w 14"/>
                      <a:gd name="T13" fmla="*/ 14 h 16"/>
                      <a:gd name="T14" fmla="*/ 0 w 14"/>
                      <a:gd name="T15" fmla="*/ 14 h 16"/>
                      <a:gd name="T16" fmla="*/ 2 w 14"/>
                      <a:gd name="T17" fmla="*/ 16 h 16"/>
                      <a:gd name="T18" fmla="*/ 12 w 14"/>
                      <a:gd name="T19" fmla="*/ 16 h 16"/>
                      <a:gd name="T20" fmla="*/ 12 w 14"/>
                      <a:gd name="T21" fmla="*/ 16 h 16"/>
                      <a:gd name="T22" fmla="*/ 14 w 14"/>
                      <a:gd name="T23" fmla="*/ 14 h 16"/>
                      <a:gd name="T24" fmla="*/ 14 w 14"/>
                      <a:gd name="T25" fmla="*/ 14 h 16"/>
                      <a:gd name="T26" fmla="*/ 14 w 14"/>
                      <a:gd name="T27" fmla="*/ 4 h 16"/>
                      <a:gd name="T28" fmla="*/ 14 w 14"/>
                      <a:gd name="T29" fmla="*/ 4 h 16"/>
                      <a:gd name="T30" fmla="*/ 14 w 14"/>
                      <a:gd name="T31" fmla="*/ 2 h 16"/>
                      <a:gd name="T32" fmla="*/ 12 w 14"/>
                      <a:gd name="T33" fmla="*/ 0 h 16"/>
                      <a:gd name="T34" fmla="*/ 12 w 14"/>
                      <a:gd name="T35" fmla="*/ 0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14" h="16">
                        <a:moveTo>
                          <a:pt x="12" y="0"/>
                        </a:move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2"/>
                        </a:lnTo>
                        <a:lnTo>
                          <a:pt x="0" y="4"/>
                        </a:lnTo>
                        <a:lnTo>
                          <a:pt x="0" y="14"/>
                        </a:lnTo>
                        <a:lnTo>
                          <a:pt x="0" y="14"/>
                        </a:lnTo>
                        <a:lnTo>
                          <a:pt x="0" y="14"/>
                        </a:lnTo>
                        <a:lnTo>
                          <a:pt x="2" y="16"/>
                        </a:lnTo>
                        <a:lnTo>
                          <a:pt x="12" y="16"/>
                        </a:lnTo>
                        <a:lnTo>
                          <a:pt x="12" y="16"/>
                        </a:lnTo>
                        <a:lnTo>
                          <a:pt x="14" y="14"/>
                        </a:lnTo>
                        <a:lnTo>
                          <a:pt x="14" y="14"/>
                        </a:lnTo>
                        <a:lnTo>
                          <a:pt x="14" y="4"/>
                        </a:lnTo>
                        <a:lnTo>
                          <a:pt x="14" y="4"/>
                        </a:lnTo>
                        <a:lnTo>
                          <a:pt x="14" y="2"/>
                        </a:lnTo>
                        <a:lnTo>
                          <a:pt x="12" y="0"/>
                        </a:lnTo>
                        <a:lnTo>
                          <a:pt x="12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430" name="Freeform 98"/>
                  <p:cNvSpPr>
                    <a:spLocks/>
                  </p:cNvSpPr>
                  <p:nvPr/>
                </p:nvSpPr>
                <p:spPr bwMode="auto">
                  <a:xfrm>
                    <a:off x="6676131" y="3502741"/>
                    <a:ext cx="186590" cy="52245"/>
                  </a:xfrm>
                  <a:custGeom>
                    <a:avLst/>
                    <a:gdLst>
                      <a:gd name="T0" fmla="*/ 50 w 50"/>
                      <a:gd name="T1" fmla="*/ 12 h 14"/>
                      <a:gd name="T2" fmla="*/ 50 w 50"/>
                      <a:gd name="T3" fmla="*/ 2 h 14"/>
                      <a:gd name="T4" fmla="*/ 50 w 50"/>
                      <a:gd name="T5" fmla="*/ 2 h 14"/>
                      <a:gd name="T6" fmla="*/ 48 w 50"/>
                      <a:gd name="T7" fmla="*/ 0 h 14"/>
                      <a:gd name="T8" fmla="*/ 48 w 50"/>
                      <a:gd name="T9" fmla="*/ 0 h 14"/>
                      <a:gd name="T10" fmla="*/ 2 w 50"/>
                      <a:gd name="T11" fmla="*/ 0 h 14"/>
                      <a:gd name="T12" fmla="*/ 2 w 50"/>
                      <a:gd name="T13" fmla="*/ 0 h 14"/>
                      <a:gd name="T14" fmla="*/ 0 w 50"/>
                      <a:gd name="T15" fmla="*/ 0 h 14"/>
                      <a:gd name="T16" fmla="*/ 0 w 50"/>
                      <a:gd name="T17" fmla="*/ 2 h 14"/>
                      <a:gd name="T18" fmla="*/ 0 w 50"/>
                      <a:gd name="T19" fmla="*/ 12 h 14"/>
                      <a:gd name="T20" fmla="*/ 0 w 50"/>
                      <a:gd name="T21" fmla="*/ 12 h 14"/>
                      <a:gd name="T22" fmla="*/ 0 w 50"/>
                      <a:gd name="T23" fmla="*/ 12 h 14"/>
                      <a:gd name="T24" fmla="*/ 2 w 50"/>
                      <a:gd name="T25" fmla="*/ 14 h 14"/>
                      <a:gd name="T26" fmla="*/ 48 w 50"/>
                      <a:gd name="T27" fmla="*/ 14 h 14"/>
                      <a:gd name="T28" fmla="*/ 48 w 50"/>
                      <a:gd name="T29" fmla="*/ 14 h 14"/>
                      <a:gd name="T30" fmla="*/ 48 w 50"/>
                      <a:gd name="T31" fmla="*/ 12 h 14"/>
                      <a:gd name="T32" fmla="*/ 50 w 50"/>
                      <a:gd name="T33" fmla="*/ 12 h 14"/>
                      <a:gd name="T34" fmla="*/ 50 w 50"/>
                      <a:gd name="T35" fmla="*/ 12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50" h="14">
                        <a:moveTo>
                          <a:pt x="50" y="12"/>
                        </a:moveTo>
                        <a:lnTo>
                          <a:pt x="50" y="2"/>
                        </a:lnTo>
                        <a:lnTo>
                          <a:pt x="50" y="2"/>
                        </a:lnTo>
                        <a:lnTo>
                          <a:pt x="48" y="0"/>
                        </a:lnTo>
                        <a:lnTo>
                          <a:pt x="48" y="0"/>
                        </a:ln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0"/>
                        </a:lnTo>
                        <a:lnTo>
                          <a:pt x="0" y="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2" y="14"/>
                        </a:lnTo>
                        <a:lnTo>
                          <a:pt x="48" y="14"/>
                        </a:lnTo>
                        <a:lnTo>
                          <a:pt x="48" y="14"/>
                        </a:lnTo>
                        <a:lnTo>
                          <a:pt x="48" y="12"/>
                        </a:lnTo>
                        <a:lnTo>
                          <a:pt x="50" y="12"/>
                        </a:lnTo>
                        <a:lnTo>
                          <a:pt x="50" y="1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431" name="Freeform 99"/>
                  <p:cNvSpPr>
                    <a:spLocks/>
                  </p:cNvSpPr>
                  <p:nvPr/>
                </p:nvSpPr>
                <p:spPr bwMode="auto">
                  <a:xfrm>
                    <a:off x="6564177" y="3502741"/>
                    <a:ext cx="52245" cy="52245"/>
                  </a:xfrm>
                  <a:custGeom>
                    <a:avLst/>
                    <a:gdLst>
                      <a:gd name="T0" fmla="*/ 12 w 14"/>
                      <a:gd name="T1" fmla="*/ 0 h 14"/>
                      <a:gd name="T2" fmla="*/ 2 w 14"/>
                      <a:gd name="T3" fmla="*/ 0 h 14"/>
                      <a:gd name="T4" fmla="*/ 2 w 14"/>
                      <a:gd name="T5" fmla="*/ 0 h 14"/>
                      <a:gd name="T6" fmla="*/ 0 w 14"/>
                      <a:gd name="T7" fmla="*/ 0 h 14"/>
                      <a:gd name="T8" fmla="*/ 0 w 14"/>
                      <a:gd name="T9" fmla="*/ 2 h 14"/>
                      <a:gd name="T10" fmla="*/ 0 w 14"/>
                      <a:gd name="T11" fmla="*/ 12 h 14"/>
                      <a:gd name="T12" fmla="*/ 0 w 14"/>
                      <a:gd name="T13" fmla="*/ 12 h 14"/>
                      <a:gd name="T14" fmla="*/ 0 w 14"/>
                      <a:gd name="T15" fmla="*/ 12 h 14"/>
                      <a:gd name="T16" fmla="*/ 2 w 14"/>
                      <a:gd name="T17" fmla="*/ 14 h 14"/>
                      <a:gd name="T18" fmla="*/ 12 w 14"/>
                      <a:gd name="T19" fmla="*/ 14 h 14"/>
                      <a:gd name="T20" fmla="*/ 12 w 14"/>
                      <a:gd name="T21" fmla="*/ 14 h 14"/>
                      <a:gd name="T22" fmla="*/ 14 w 14"/>
                      <a:gd name="T23" fmla="*/ 12 h 14"/>
                      <a:gd name="T24" fmla="*/ 14 w 14"/>
                      <a:gd name="T25" fmla="*/ 12 h 14"/>
                      <a:gd name="T26" fmla="*/ 14 w 14"/>
                      <a:gd name="T27" fmla="*/ 2 h 14"/>
                      <a:gd name="T28" fmla="*/ 14 w 14"/>
                      <a:gd name="T29" fmla="*/ 2 h 14"/>
                      <a:gd name="T30" fmla="*/ 14 w 14"/>
                      <a:gd name="T31" fmla="*/ 0 h 14"/>
                      <a:gd name="T32" fmla="*/ 12 w 14"/>
                      <a:gd name="T33" fmla="*/ 0 h 14"/>
                      <a:gd name="T34" fmla="*/ 12 w 14"/>
                      <a:gd name="T35" fmla="*/ 0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14" h="14">
                        <a:moveTo>
                          <a:pt x="12" y="0"/>
                        </a:move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0"/>
                        </a:lnTo>
                        <a:lnTo>
                          <a:pt x="0" y="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2" y="14"/>
                        </a:lnTo>
                        <a:lnTo>
                          <a:pt x="12" y="14"/>
                        </a:lnTo>
                        <a:lnTo>
                          <a:pt x="12" y="14"/>
                        </a:lnTo>
                        <a:lnTo>
                          <a:pt x="14" y="12"/>
                        </a:lnTo>
                        <a:lnTo>
                          <a:pt x="14" y="12"/>
                        </a:lnTo>
                        <a:lnTo>
                          <a:pt x="14" y="2"/>
                        </a:lnTo>
                        <a:lnTo>
                          <a:pt x="14" y="2"/>
                        </a:lnTo>
                        <a:lnTo>
                          <a:pt x="14" y="0"/>
                        </a:lnTo>
                        <a:lnTo>
                          <a:pt x="12" y="0"/>
                        </a:lnTo>
                        <a:lnTo>
                          <a:pt x="12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</p:grpSp>
            <p:grpSp>
              <p:nvGrpSpPr>
                <p:cNvPr id="409" name="그룹 408"/>
                <p:cNvGrpSpPr/>
                <p:nvPr/>
              </p:nvGrpSpPr>
              <p:grpSpPr>
                <a:xfrm>
                  <a:off x="6466689" y="7549761"/>
                  <a:ext cx="322351" cy="436732"/>
                  <a:chOff x="6414905" y="2778771"/>
                  <a:chExt cx="694116" cy="940415"/>
                </a:xfrm>
                <a:grpFill/>
              </p:grpSpPr>
              <p:sp>
                <p:nvSpPr>
                  <p:cNvPr id="410" name="Freeform 90"/>
                  <p:cNvSpPr>
                    <a:spLocks noEditPoints="1"/>
                  </p:cNvSpPr>
                  <p:nvPr/>
                </p:nvSpPr>
                <p:spPr bwMode="auto">
                  <a:xfrm>
                    <a:off x="6414905" y="2778771"/>
                    <a:ext cx="694116" cy="940415"/>
                  </a:xfrm>
                  <a:custGeom>
                    <a:avLst/>
                    <a:gdLst>
                      <a:gd name="T0" fmla="*/ 60 w 186"/>
                      <a:gd name="T1" fmla="*/ 252 h 252"/>
                      <a:gd name="T2" fmla="*/ 128 w 186"/>
                      <a:gd name="T3" fmla="*/ 252 h 252"/>
                      <a:gd name="T4" fmla="*/ 172 w 186"/>
                      <a:gd name="T5" fmla="*/ 252 h 252"/>
                      <a:gd name="T6" fmla="*/ 178 w 186"/>
                      <a:gd name="T7" fmla="*/ 250 h 252"/>
                      <a:gd name="T8" fmla="*/ 186 w 186"/>
                      <a:gd name="T9" fmla="*/ 242 h 252"/>
                      <a:gd name="T10" fmla="*/ 186 w 186"/>
                      <a:gd name="T11" fmla="*/ 44 h 252"/>
                      <a:gd name="T12" fmla="*/ 186 w 186"/>
                      <a:gd name="T13" fmla="*/ 40 h 252"/>
                      <a:gd name="T14" fmla="*/ 178 w 186"/>
                      <a:gd name="T15" fmla="*/ 32 h 252"/>
                      <a:gd name="T16" fmla="*/ 156 w 186"/>
                      <a:gd name="T17" fmla="*/ 30 h 252"/>
                      <a:gd name="T18" fmla="*/ 150 w 186"/>
                      <a:gd name="T19" fmla="*/ 26 h 252"/>
                      <a:gd name="T20" fmla="*/ 136 w 186"/>
                      <a:gd name="T21" fmla="*/ 22 h 252"/>
                      <a:gd name="T22" fmla="*/ 124 w 186"/>
                      <a:gd name="T23" fmla="*/ 20 h 252"/>
                      <a:gd name="T24" fmla="*/ 118 w 186"/>
                      <a:gd name="T25" fmla="*/ 12 h 252"/>
                      <a:gd name="T26" fmla="*/ 112 w 186"/>
                      <a:gd name="T27" fmla="*/ 6 h 252"/>
                      <a:gd name="T28" fmla="*/ 94 w 186"/>
                      <a:gd name="T29" fmla="*/ 0 h 252"/>
                      <a:gd name="T30" fmla="*/ 86 w 186"/>
                      <a:gd name="T31" fmla="*/ 2 h 252"/>
                      <a:gd name="T32" fmla="*/ 78 w 186"/>
                      <a:gd name="T33" fmla="*/ 6 h 252"/>
                      <a:gd name="T34" fmla="*/ 66 w 186"/>
                      <a:gd name="T35" fmla="*/ 20 h 252"/>
                      <a:gd name="T36" fmla="*/ 60 w 186"/>
                      <a:gd name="T37" fmla="*/ 20 h 252"/>
                      <a:gd name="T38" fmla="*/ 44 w 186"/>
                      <a:gd name="T39" fmla="*/ 24 h 252"/>
                      <a:gd name="T40" fmla="*/ 32 w 186"/>
                      <a:gd name="T41" fmla="*/ 30 h 252"/>
                      <a:gd name="T42" fmla="*/ 16 w 186"/>
                      <a:gd name="T43" fmla="*/ 30 h 252"/>
                      <a:gd name="T44" fmla="*/ 6 w 186"/>
                      <a:gd name="T45" fmla="*/ 34 h 252"/>
                      <a:gd name="T46" fmla="*/ 0 w 186"/>
                      <a:gd name="T47" fmla="*/ 44 h 252"/>
                      <a:gd name="T48" fmla="*/ 0 w 186"/>
                      <a:gd name="T49" fmla="*/ 238 h 252"/>
                      <a:gd name="T50" fmla="*/ 6 w 186"/>
                      <a:gd name="T51" fmla="*/ 248 h 252"/>
                      <a:gd name="T52" fmla="*/ 16 w 186"/>
                      <a:gd name="T53" fmla="*/ 252 h 252"/>
                      <a:gd name="T54" fmla="*/ 44 w 186"/>
                      <a:gd name="T55" fmla="*/ 42 h 252"/>
                      <a:gd name="T56" fmla="*/ 50 w 186"/>
                      <a:gd name="T57" fmla="*/ 38 h 252"/>
                      <a:gd name="T58" fmla="*/ 72 w 186"/>
                      <a:gd name="T59" fmla="*/ 36 h 252"/>
                      <a:gd name="T60" fmla="*/ 78 w 186"/>
                      <a:gd name="T61" fmla="*/ 28 h 252"/>
                      <a:gd name="T62" fmla="*/ 80 w 186"/>
                      <a:gd name="T63" fmla="*/ 28 h 252"/>
                      <a:gd name="T64" fmla="*/ 82 w 186"/>
                      <a:gd name="T65" fmla="*/ 22 h 252"/>
                      <a:gd name="T66" fmla="*/ 86 w 186"/>
                      <a:gd name="T67" fmla="*/ 18 h 252"/>
                      <a:gd name="T68" fmla="*/ 94 w 186"/>
                      <a:gd name="T69" fmla="*/ 16 h 252"/>
                      <a:gd name="T70" fmla="*/ 102 w 186"/>
                      <a:gd name="T71" fmla="*/ 18 h 252"/>
                      <a:gd name="T72" fmla="*/ 110 w 186"/>
                      <a:gd name="T73" fmla="*/ 28 h 252"/>
                      <a:gd name="T74" fmla="*/ 110 w 186"/>
                      <a:gd name="T75" fmla="*/ 28 h 252"/>
                      <a:gd name="T76" fmla="*/ 118 w 186"/>
                      <a:gd name="T77" fmla="*/ 36 h 252"/>
                      <a:gd name="T78" fmla="*/ 128 w 186"/>
                      <a:gd name="T79" fmla="*/ 36 h 252"/>
                      <a:gd name="T80" fmla="*/ 144 w 186"/>
                      <a:gd name="T81" fmla="*/ 42 h 252"/>
                      <a:gd name="T82" fmla="*/ 146 w 186"/>
                      <a:gd name="T83" fmla="*/ 46 h 252"/>
                      <a:gd name="T84" fmla="*/ 94 w 186"/>
                      <a:gd name="T85" fmla="*/ 46 h 252"/>
                      <a:gd name="T86" fmla="*/ 42 w 186"/>
                      <a:gd name="T87" fmla="*/ 46 h 252"/>
                      <a:gd name="T88" fmla="*/ 44 w 186"/>
                      <a:gd name="T89" fmla="*/ 42 h 252"/>
                      <a:gd name="T90" fmla="*/ 18 w 186"/>
                      <a:gd name="T91" fmla="*/ 44 h 252"/>
                      <a:gd name="T92" fmla="*/ 26 w 186"/>
                      <a:gd name="T93" fmla="*/ 44 h 252"/>
                      <a:gd name="T94" fmla="*/ 26 w 186"/>
                      <a:gd name="T95" fmla="*/ 50 h 252"/>
                      <a:gd name="T96" fmla="*/ 26 w 186"/>
                      <a:gd name="T97" fmla="*/ 62 h 252"/>
                      <a:gd name="T98" fmla="*/ 92 w 186"/>
                      <a:gd name="T99" fmla="*/ 62 h 252"/>
                      <a:gd name="T100" fmla="*/ 96 w 186"/>
                      <a:gd name="T101" fmla="*/ 62 h 252"/>
                      <a:gd name="T102" fmla="*/ 162 w 186"/>
                      <a:gd name="T103" fmla="*/ 62 h 252"/>
                      <a:gd name="T104" fmla="*/ 164 w 186"/>
                      <a:gd name="T105" fmla="*/ 54 h 252"/>
                      <a:gd name="T106" fmla="*/ 162 w 186"/>
                      <a:gd name="T107" fmla="*/ 44 h 252"/>
                      <a:gd name="T108" fmla="*/ 170 w 186"/>
                      <a:gd name="T109" fmla="*/ 44 h 252"/>
                      <a:gd name="T110" fmla="*/ 170 w 186"/>
                      <a:gd name="T111" fmla="*/ 238 h 252"/>
                      <a:gd name="T112" fmla="*/ 94 w 186"/>
                      <a:gd name="T113" fmla="*/ 238 h 252"/>
                      <a:gd name="T114" fmla="*/ 18 w 186"/>
                      <a:gd name="T115" fmla="*/ 238 h 252"/>
                      <a:gd name="T116" fmla="*/ 18 w 186"/>
                      <a:gd name="T117" fmla="*/ 44 h 25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</a:cxnLst>
                    <a:rect l="0" t="0" r="r" b="b"/>
                    <a:pathLst>
                      <a:path w="186" h="252">
                        <a:moveTo>
                          <a:pt x="28" y="252"/>
                        </a:moveTo>
                        <a:lnTo>
                          <a:pt x="60" y="252"/>
                        </a:lnTo>
                        <a:lnTo>
                          <a:pt x="94" y="252"/>
                        </a:lnTo>
                        <a:lnTo>
                          <a:pt x="128" y="252"/>
                        </a:lnTo>
                        <a:lnTo>
                          <a:pt x="160" y="252"/>
                        </a:lnTo>
                        <a:lnTo>
                          <a:pt x="172" y="252"/>
                        </a:lnTo>
                        <a:lnTo>
                          <a:pt x="172" y="252"/>
                        </a:lnTo>
                        <a:lnTo>
                          <a:pt x="178" y="250"/>
                        </a:lnTo>
                        <a:lnTo>
                          <a:pt x="182" y="248"/>
                        </a:lnTo>
                        <a:lnTo>
                          <a:pt x="186" y="242"/>
                        </a:lnTo>
                        <a:lnTo>
                          <a:pt x="186" y="238"/>
                        </a:lnTo>
                        <a:lnTo>
                          <a:pt x="186" y="44"/>
                        </a:lnTo>
                        <a:lnTo>
                          <a:pt x="186" y="44"/>
                        </a:lnTo>
                        <a:lnTo>
                          <a:pt x="186" y="40"/>
                        </a:lnTo>
                        <a:lnTo>
                          <a:pt x="182" y="34"/>
                        </a:lnTo>
                        <a:lnTo>
                          <a:pt x="178" y="32"/>
                        </a:lnTo>
                        <a:lnTo>
                          <a:pt x="172" y="30"/>
                        </a:lnTo>
                        <a:lnTo>
                          <a:pt x="156" y="30"/>
                        </a:lnTo>
                        <a:lnTo>
                          <a:pt x="156" y="30"/>
                        </a:lnTo>
                        <a:lnTo>
                          <a:pt x="150" y="26"/>
                        </a:lnTo>
                        <a:lnTo>
                          <a:pt x="144" y="24"/>
                        </a:lnTo>
                        <a:lnTo>
                          <a:pt x="136" y="22"/>
                        </a:lnTo>
                        <a:lnTo>
                          <a:pt x="128" y="20"/>
                        </a:lnTo>
                        <a:lnTo>
                          <a:pt x="124" y="20"/>
                        </a:lnTo>
                        <a:lnTo>
                          <a:pt x="124" y="20"/>
                        </a:lnTo>
                        <a:lnTo>
                          <a:pt x="118" y="12"/>
                        </a:lnTo>
                        <a:lnTo>
                          <a:pt x="112" y="6"/>
                        </a:lnTo>
                        <a:lnTo>
                          <a:pt x="112" y="6"/>
                        </a:lnTo>
                        <a:lnTo>
                          <a:pt x="104" y="2"/>
                        </a:lnTo>
                        <a:lnTo>
                          <a:pt x="94" y="0"/>
                        </a:lnTo>
                        <a:lnTo>
                          <a:pt x="94" y="0"/>
                        </a:lnTo>
                        <a:lnTo>
                          <a:pt x="86" y="2"/>
                        </a:lnTo>
                        <a:lnTo>
                          <a:pt x="78" y="6"/>
                        </a:lnTo>
                        <a:lnTo>
                          <a:pt x="78" y="6"/>
                        </a:lnTo>
                        <a:lnTo>
                          <a:pt x="70" y="12"/>
                        </a:lnTo>
                        <a:lnTo>
                          <a:pt x="66" y="20"/>
                        </a:lnTo>
                        <a:lnTo>
                          <a:pt x="60" y="20"/>
                        </a:lnTo>
                        <a:lnTo>
                          <a:pt x="60" y="20"/>
                        </a:lnTo>
                        <a:lnTo>
                          <a:pt x="52" y="22"/>
                        </a:lnTo>
                        <a:lnTo>
                          <a:pt x="44" y="24"/>
                        </a:lnTo>
                        <a:lnTo>
                          <a:pt x="38" y="26"/>
                        </a:lnTo>
                        <a:lnTo>
                          <a:pt x="32" y="30"/>
                        </a:lnTo>
                        <a:lnTo>
                          <a:pt x="16" y="30"/>
                        </a:lnTo>
                        <a:lnTo>
                          <a:pt x="16" y="30"/>
                        </a:lnTo>
                        <a:lnTo>
                          <a:pt x="10" y="32"/>
                        </a:lnTo>
                        <a:lnTo>
                          <a:pt x="6" y="34"/>
                        </a:lnTo>
                        <a:lnTo>
                          <a:pt x="2" y="40"/>
                        </a:lnTo>
                        <a:lnTo>
                          <a:pt x="0" y="44"/>
                        </a:lnTo>
                        <a:lnTo>
                          <a:pt x="0" y="238"/>
                        </a:lnTo>
                        <a:lnTo>
                          <a:pt x="0" y="238"/>
                        </a:lnTo>
                        <a:lnTo>
                          <a:pt x="2" y="242"/>
                        </a:lnTo>
                        <a:lnTo>
                          <a:pt x="6" y="248"/>
                        </a:lnTo>
                        <a:lnTo>
                          <a:pt x="10" y="250"/>
                        </a:lnTo>
                        <a:lnTo>
                          <a:pt x="16" y="252"/>
                        </a:lnTo>
                        <a:lnTo>
                          <a:pt x="28" y="252"/>
                        </a:lnTo>
                        <a:close/>
                        <a:moveTo>
                          <a:pt x="44" y="42"/>
                        </a:moveTo>
                        <a:lnTo>
                          <a:pt x="44" y="42"/>
                        </a:lnTo>
                        <a:lnTo>
                          <a:pt x="50" y="38"/>
                        </a:lnTo>
                        <a:lnTo>
                          <a:pt x="60" y="36"/>
                        </a:lnTo>
                        <a:lnTo>
                          <a:pt x="72" y="36"/>
                        </a:lnTo>
                        <a:lnTo>
                          <a:pt x="78" y="36"/>
                        </a:lnTo>
                        <a:lnTo>
                          <a:pt x="78" y="28"/>
                        </a:lnTo>
                        <a:lnTo>
                          <a:pt x="78" y="28"/>
                        </a:lnTo>
                        <a:lnTo>
                          <a:pt x="80" y="28"/>
                        </a:lnTo>
                        <a:lnTo>
                          <a:pt x="80" y="28"/>
                        </a:lnTo>
                        <a:lnTo>
                          <a:pt x="82" y="22"/>
                        </a:lnTo>
                        <a:lnTo>
                          <a:pt x="86" y="18"/>
                        </a:lnTo>
                        <a:lnTo>
                          <a:pt x="86" y="18"/>
                        </a:lnTo>
                        <a:lnTo>
                          <a:pt x="94" y="16"/>
                        </a:lnTo>
                        <a:lnTo>
                          <a:pt x="94" y="16"/>
                        </a:lnTo>
                        <a:lnTo>
                          <a:pt x="102" y="18"/>
                        </a:lnTo>
                        <a:lnTo>
                          <a:pt x="102" y="18"/>
                        </a:lnTo>
                        <a:lnTo>
                          <a:pt x="108" y="22"/>
                        </a:lnTo>
                        <a:lnTo>
                          <a:pt x="110" y="28"/>
                        </a:lnTo>
                        <a:lnTo>
                          <a:pt x="110" y="28"/>
                        </a:lnTo>
                        <a:lnTo>
                          <a:pt x="110" y="28"/>
                        </a:lnTo>
                        <a:lnTo>
                          <a:pt x="110" y="36"/>
                        </a:lnTo>
                        <a:lnTo>
                          <a:pt x="118" y="36"/>
                        </a:lnTo>
                        <a:lnTo>
                          <a:pt x="128" y="36"/>
                        </a:lnTo>
                        <a:lnTo>
                          <a:pt x="128" y="36"/>
                        </a:lnTo>
                        <a:lnTo>
                          <a:pt x="138" y="38"/>
                        </a:lnTo>
                        <a:lnTo>
                          <a:pt x="144" y="42"/>
                        </a:lnTo>
                        <a:lnTo>
                          <a:pt x="144" y="42"/>
                        </a:lnTo>
                        <a:lnTo>
                          <a:pt x="146" y="46"/>
                        </a:lnTo>
                        <a:lnTo>
                          <a:pt x="96" y="46"/>
                        </a:lnTo>
                        <a:lnTo>
                          <a:pt x="94" y="46"/>
                        </a:lnTo>
                        <a:lnTo>
                          <a:pt x="92" y="46"/>
                        </a:lnTo>
                        <a:lnTo>
                          <a:pt x="42" y="46"/>
                        </a:lnTo>
                        <a:lnTo>
                          <a:pt x="42" y="46"/>
                        </a:lnTo>
                        <a:lnTo>
                          <a:pt x="44" y="42"/>
                        </a:lnTo>
                        <a:lnTo>
                          <a:pt x="44" y="42"/>
                        </a:lnTo>
                        <a:close/>
                        <a:moveTo>
                          <a:pt x="18" y="44"/>
                        </a:moveTo>
                        <a:lnTo>
                          <a:pt x="18" y="44"/>
                        </a:lnTo>
                        <a:lnTo>
                          <a:pt x="26" y="44"/>
                        </a:lnTo>
                        <a:lnTo>
                          <a:pt x="26" y="44"/>
                        </a:lnTo>
                        <a:lnTo>
                          <a:pt x="26" y="50"/>
                        </a:lnTo>
                        <a:lnTo>
                          <a:pt x="26" y="54"/>
                        </a:lnTo>
                        <a:lnTo>
                          <a:pt x="26" y="62"/>
                        </a:lnTo>
                        <a:lnTo>
                          <a:pt x="34" y="62"/>
                        </a:lnTo>
                        <a:lnTo>
                          <a:pt x="92" y="62"/>
                        </a:lnTo>
                        <a:lnTo>
                          <a:pt x="94" y="62"/>
                        </a:lnTo>
                        <a:lnTo>
                          <a:pt x="96" y="62"/>
                        </a:lnTo>
                        <a:lnTo>
                          <a:pt x="156" y="62"/>
                        </a:lnTo>
                        <a:lnTo>
                          <a:pt x="162" y="62"/>
                        </a:lnTo>
                        <a:lnTo>
                          <a:pt x="164" y="54"/>
                        </a:lnTo>
                        <a:lnTo>
                          <a:pt x="164" y="54"/>
                        </a:lnTo>
                        <a:lnTo>
                          <a:pt x="164" y="50"/>
                        </a:lnTo>
                        <a:lnTo>
                          <a:pt x="162" y="44"/>
                        </a:lnTo>
                        <a:lnTo>
                          <a:pt x="162" y="44"/>
                        </a:lnTo>
                        <a:lnTo>
                          <a:pt x="170" y="44"/>
                        </a:lnTo>
                        <a:lnTo>
                          <a:pt x="170" y="44"/>
                        </a:lnTo>
                        <a:lnTo>
                          <a:pt x="170" y="238"/>
                        </a:lnTo>
                        <a:lnTo>
                          <a:pt x="170" y="238"/>
                        </a:lnTo>
                        <a:lnTo>
                          <a:pt x="94" y="238"/>
                        </a:lnTo>
                        <a:lnTo>
                          <a:pt x="94" y="238"/>
                        </a:lnTo>
                        <a:lnTo>
                          <a:pt x="18" y="238"/>
                        </a:lnTo>
                        <a:lnTo>
                          <a:pt x="18" y="238"/>
                        </a:lnTo>
                        <a:lnTo>
                          <a:pt x="18" y="44"/>
                        </a:lnTo>
                        <a:lnTo>
                          <a:pt x="18" y="4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411" name="Freeform 91"/>
                  <p:cNvSpPr>
                    <a:spLocks/>
                  </p:cNvSpPr>
                  <p:nvPr/>
                </p:nvSpPr>
                <p:spPr bwMode="auto">
                  <a:xfrm>
                    <a:off x="6735840" y="2868334"/>
                    <a:ext cx="59709" cy="52245"/>
                  </a:xfrm>
                  <a:custGeom>
                    <a:avLst/>
                    <a:gdLst>
                      <a:gd name="T0" fmla="*/ 16 w 16"/>
                      <a:gd name="T1" fmla="*/ 6 h 14"/>
                      <a:gd name="T2" fmla="*/ 16 w 16"/>
                      <a:gd name="T3" fmla="*/ 6 h 14"/>
                      <a:gd name="T4" fmla="*/ 16 w 16"/>
                      <a:gd name="T5" fmla="*/ 4 h 14"/>
                      <a:gd name="T6" fmla="*/ 14 w 16"/>
                      <a:gd name="T7" fmla="*/ 2 h 14"/>
                      <a:gd name="T8" fmla="*/ 10 w 16"/>
                      <a:gd name="T9" fmla="*/ 0 h 14"/>
                      <a:gd name="T10" fmla="*/ 8 w 16"/>
                      <a:gd name="T11" fmla="*/ 0 h 14"/>
                      <a:gd name="T12" fmla="*/ 8 w 16"/>
                      <a:gd name="T13" fmla="*/ 0 h 14"/>
                      <a:gd name="T14" fmla="*/ 6 w 16"/>
                      <a:gd name="T15" fmla="*/ 0 h 14"/>
                      <a:gd name="T16" fmla="*/ 2 w 16"/>
                      <a:gd name="T17" fmla="*/ 2 h 14"/>
                      <a:gd name="T18" fmla="*/ 0 w 16"/>
                      <a:gd name="T19" fmla="*/ 4 h 14"/>
                      <a:gd name="T20" fmla="*/ 0 w 16"/>
                      <a:gd name="T21" fmla="*/ 6 h 14"/>
                      <a:gd name="T22" fmla="*/ 0 w 16"/>
                      <a:gd name="T23" fmla="*/ 6 h 14"/>
                      <a:gd name="T24" fmla="*/ 0 w 16"/>
                      <a:gd name="T25" fmla="*/ 10 h 14"/>
                      <a:gd name="T26" fmla="*/ 2 w 16"/>
                      <a:gd name="T27" fmla="*/ 12 h 14"/>
                      <a:gd name="T28" fmla="*/ 6 w 16"/>
                      <a:gd name="T29" fmla="*/ 14 h 14"/>
                      <a:gd name="T30" fmla="*/ 8 w 16"/>
                      <a:gd name="T31" fmla="*/ 14 h 14"/>
                      <a:gd name="T32" fmla="*/ 8 w 16"/>
                      <a:gd name="T33" fmla="*/ 14 h 14"/>
                      <a:gd name="T34" fmla="*/ 10 w 16"/>
                      <a:gd name="T35" fmla="*/ 14 h 14"/>
                      <a:gd name="T36" fmla="*/ 14 w 16"/>
                      <a:gd name="T37" fmla="*/ 12 h 14"/>
                      <a:gd name="T38" fmla="*/ 16 w 16"/>
                      <a:gd name="T39" fmla="*/ 10 h 14"/>
                      <a:gd name="T40" fmla="*/ 16 w 16"/>
                      <a:gd name="T41" fmla="*/ 6 h 14"/>
                      <a:gd name="T42" fmla="*/ 16 w 16"/>
                      <a:gd name="T43" fmla="*/ 6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</a:cxnLst>
                    <a:rect l="0" t="0" r="r" b="b"/>
                    <a:pathLst>
                      <a:path w="16" h="14">
                        <a:moveTo>
                          <a:pt x="16" y="6"/>
                        </a:moveTo>
                        <a:lnTo>
                          <a:pt x="16" y="6"/>
                        </a:lnTo>
                        <a:lnTo>
                          <a:pt x="16" y="4"/>
                        </a:lnTo>
                        <a:lnTo>
                          <a:pt x="14" y="2"/>
                        </a:lnTo>
                        <a:lnTo>
                          <a:pt x="10" y="0"/>
                        </a:lnTo>
                        <a:lnTo>
                          <a:pt x="8" y="0"/>
                        </a:lnTo>
                        <a:lnTo>
                          <a:pt x="8" y="0"/>
                        </a:lnTo>
                        <a:lnTo>
                          <a:pt x="6" y="0"/>
                        </a:lnTo>
                        <a:lnTo>
                          <a:pt x="2" y="2"/>
                        </a:lnTo>
                        <a:lnTo>
                          <a:pt x="0" y="4"/>
                        </a:lnTo>
                        <a:lnTo>
                          <a:pt x="0" y="6"/>
                        </a:lnTo>
                        <a:lnTo>
                          <a:pt x="0" y="6"/>
                        </a:lnTo>
                        <a:lnTo>
                          <a:pt x="0" y="10"/>
                        </a:lnTo>
                        <a:lnTo>
                          <a:pt x="2" y="12"/>
                        </a:lnTo>
                        <a:lnTo>
                          <a:pt x="6" y="14"/>
                        </a:lnTo>
                        <a:lnTo>
                          <a:pt x="8" y="14"/>
                        </a:lnTo>
                        <a:lnTo>
                          <a:pt x="8" y="14"/>
                        </a:lnTo>
                        <a:lnTo>
                          <a:pt x="10" y="14"/>
                        </a:lnTo>
                        <a:lnTo>
                          <a:pt x="14" y="12"/>
                        </a:lnTo>
                        <a:lnTo>
                          <a:pt x="16" y="10"/>
                        </a:lnTo>
                        <a:lnTo>
                          <a:pt x="16" y="6"/>
                        </a:lnTo>
                        <a:lnTo>
                          <a:pt x="16" y="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412" name="Freeform 92"/>
                  <p:cNvSpPr>
                    <a:spLocks/>
                  </p:cNvSpPr>
                  <p:nvPr/>
                </p:nvSpPr>
                <p:spPr bwMode="auto">
                  <a:xfrm>
                    <a:off x="6676131" y="3092243"/>
                    <a:ext cx="291081" cy="52245"/>
                  </a:xfrm>
                  <a:custGeom>
                    <a:avLst/>
                    <a:gdLst>
                      <a:gd name="T0" fmla="*/ 2 w 78"/>
                      <a:gd name="T1" fmla="*/ 14 h 14"/>
                      <a:gd name="T2" fmla="*/ 76 w 78"/>
                      <a:gd name="T3" fmla="*/ 14 h 14"/>
                      <a:gd name="T4" fmla="*/ 76 w 78"/>
                      <a:gd name="T5" fmla="*/ 14 h 14"/>
                      <a:gd name="T6" fmla="*/ 78 w 78"/>
                      <a:gd name="T7" fmla="*/ 14 h 14"/>
                      <a:gd name="T8" fmla="*/ 78 w 78"/>
                      <a:gd name="T9" fmla="*/ 12 h 14"/>
                      <a:gd name="T10" fmla="*/ 78 w 78"/>
                      <a:gd name="T11" fmla="*/ 2 h 14"/>
                      <a:gd name="T12" fmla="*/ 78 w 78"/>
                      <a:gd name="T13" fmla="*/ 2 h 14"/>
                      <a:gd name="T14" fmla="*/ 78 w 78"/>
                      <a:gd name="T15" fmla="*/ 0 h 14"/>
                      <a:gd name="T16" fmla="*/ 76 w 78"/>
                      <a:gd name="T17" fmla="*/ 0 h 14"/>
                      <a:gd name="T18" fmla="*/ 2 w 78"/>
                      <a:gd name="T19" fmla="*/ 0 h 14"/>
                      <a:gd name="T20" fmla="*/ 2 w 78"/>
                      <a:gd name="T21" fmla="*/ 0 h 14"/>
                      <a:gd name="T22" fmla="*/ 0 w 78"/>
                      <a:gd name="T23" fmla="*/ 0 h 14"/>
                      <a:gd name="T24" fmla="*/ 0 w 78"/>
                      <a:gd name="T25" fmla="*/ 2 h 14"/>
                      <a:gd name="T26" fmla="*/ 0 w 78"/>
                      <a:gd name="T27" fmla="*/ 12 h 14"/>
                      <a:gd name="T28" fmla="*/ 0 w 78"/>
                      <a:gd name="T29" fmla="*/ 12 h 14"/>
                      <a:gd name="T30" fmla="*/ 0 w 78"/>
                      <a:gd name="T31" fmla="*/ 14 h 14"/>
                      <a:gd name="T32" fmla="*/ 2 w 78"/>
                      <a:gd name="T33" fmla="*/ 14 h 14"/>
                      <a:gd name="T34" fmla="*/ 2 w 78"/>
                      <a:gd name="T35" fmla="*/ 14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78" h="14">
                        <a:moveTo>
                          <a:pt x="2" y="14"/>
                        </a:moveTo>
                        <a:lnTo>
                          <a:pt x="76" y="14"/>
                        </a:lnTo>
                        <a:lnTo>
                          <a:pt x="76" y="14"/>
                        </a:lnTo>
                        <a:lnTo>
                          <a:pt x="78" y="14"/>
                        </a:lnTo>
                        <a:lnTo>
                          <a:pt x="78" y="12"/>
                        </a:lnTo>
                        <a:lnTo>
                          <a:pt x="78" y="2"/>
                        </a:lnTo>
                        <a:lnTo>
                          <a:pt x="78" y="2"/>
                        </a:lnTo>
                        <a:lnTo>
                          <a:pt x="78" y="0"/>
                        </a:lnTo>
                        <a:lnTo>
                          <a:pt x="76" y="0"/>
                        </a:ln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0"/>
                        </a:lnTo>
                        <a:lnTo>
                          <a:pt x="0" y="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0" y="14"/>
                        </a:lnTo>
                        <a:lnTo>
                          <a:pt x="2" y="14"/>
                        </a:lnTo>
                        <a:lnTo>
                          <a:pt x="2" y="1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413" name="Freeform 93"/>
                  <p:cNvSpPr>
                    <a:spLocks/>
                  </p:cNvSpPr>
                  <p:nvPr/>
                </p:nvSpPr>
                <p:spPr bwMode="auto">
                  <a:xfrm>
                    <a:off x="6564177" y="3092243"/>
                    <a:ext cx="52245" cy="52245"/>
                  </a:xfrm>
                  <a:custGeom>
                    <a:avLst/>
                    <a:gdLst>
                      <a:gd name="T0" fmla="*/ 12 w 14"/>
                      <a:gd name="T1" fmla="*/ 0 h 14"/>
                      <a:gd name="T2" fmla="*/ 2 w 14"/>
                      <a:gd name="T3" fmla="*/ 0 h 14"/>
                      <a:gd name="T4" fmla="*/ 2 w 14"/>
                      <a:gd name="T5" fmla="*/ 0 h 14"/>
                      <a:gd name="T6" fmla="*/ 0 w 14"/>
                      <a:gd name="T7" fmla="*/ 0 h 14"/>
                      <a:gd name="T8" fmla="*/ 0 w 14"/>
                      <a:gd name="T9" fmla="*/ 2 h 14"/>
                      <a:gd name="T10" fmla="*/ 0 w 14"/>
                      <a:gd name="T11" fmla="*/ 12 h 14"/>
                      <a:gd name="T12" fmla="*/ 0 w 14"/>
                      <a:gd name="T13" fmla="*/ 12 h 14"/>
                      <a:gd name="T14" fmla="*/ 0 w 14"/>
                      <a:gd name="T15" fmla="*/ 14 h 14"/>
                      <a:gd name="T16" fmla="*/ 2 w 14"/>
                      <a:gd name="T17" fmla="*/ 14 h 14"/>
                      <a:gd name="T18" fmla="*/ 12 w 14"/>
                      <a:gd name="T19" fmla="*/ 14 h 14"/>
                      <a:gd name="T20" fmla="*/ 12 w 14"/>
                      <a:gd name="T21" fmla="*/ 14 h 14"/>
                      <a:gd name="T22" fmla="*/ 14 w 14"/>
                      <a:gd name="T23" fmla="*/ 14 h 14"/>
                      <a:gd name="T24" fmla="*/ 14 w 14"/>
                      <a:gd name="T25" fmla="*/ 12 h 14"/>
                      <a:gd name="T26" fmla="*/ 14 w 14"/>
                      <a:gd name="T27" fmla="*/ 2 h 14"/>
                      <a:gd name="T28" fmla="*/ 14 w 14"/>
                      <a:gd name="T29" fmla="*/ 2 h 14"/>
                      <a:gd name="T30" fmla="*/ 14 w 14"/>
                      <a:gd name="T31" fmla="*/ 0 h 14"/>
                      <a:gd name="T32" fmla="*/ 12 w 14"/>
                      <a:gd name="T33" fmla="*/ 0 h 14"/>
                      <a:gd name="T34" fmla="*/ 12 w 14"/>
                      <a:gd name="T35" fmla="*/ 0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14" h="14">
                        <a:moveTo>
                          <a:pt x="12" y="0"/>
                        </a:move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0"/>
                        </a:lnTo>
                        <a:lnTo>
                          <a:pt x="0" y="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0" y="14"/>
                        </a:lnTo>
                        <a:lnTo>
                          <a:pt x="2" y="14"/>
                        </a:lnTo>
                        <a:lnTo>
                          <a:pt x="12" y="14"/>
                        </a:lnTo>
                        <a:lnTo>
                          <a:pt x="12" y="14"/>
                        </a:lnTo>
                        <a:lnTo>
                          <a:pt x="14" y="14"/>
                        </a:lnTo>
                        <a:lnTo>
                          <a:pt x="14" y="12"/>
                        </a:lnTo>
                        <a:lnTo>
                          <a:pt x="14" y="2"/>
                        </a:lnTo>
                        <a:lnTo>
                          <a:pt x="14" y="2"/>
                        </a:lnTo>
                        <a:lnTo>
                          <a:pt x="14" y="0"/>
                        </a:lnTo>
                        <a:lnTo>
                          <a:pt x="12" y="0"/>
                        </a:lnTo>
                        <a:lnTo>
                          <a:pt x="12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414" name="Freeform 94"/>
                  <p:cNvSpPr>
                    <a:spLocks/>
                  </p:cNvSpPr>
                  <p:nvPr/>
                </p:nvSpPr>
                <p:spPr bwMode="auto">
                  <a:xfrm>
                    <a:off x="6676131" y="3226588"/>
                    <a:ext cx="291081" cy="52245"/>
                  </a:xfrm>
                  <a:custGeom>
                    <a:avLst/>
                    <a:gdLst>
                      <a:gd name="T0" fmla="*/ 2 w 78"/>
                      <a:gd name="T1" fmla="*/ 14 h 14"/>
                      <a:gd name="T2" fmla="*/ 76 w 78"/>
                      <a:gd name="T3" fmla="*/ 14 h 14"/>
                      <a:gd name="T4" fmla="*/ 76 w 78"/>
                      <a:gd name="T5" fmla="*/ 14 h 14"/>
                      <a:gd name="T6" fmla="*/ 78 w 78"/>
                      <a:gd name="T7" fmla="*/ 14 h 14"/>
                      <a:gd name="T8" fmla="*/ 78 w 78"/>
                      <a:gd name="T9" fmla="*/ 12 h 14"/>
                      <a:gd name="T10" fmla="*/ 78 w 78"/>
                      <a:gd name="T11" fmla="*/ 2 h 14"/>
                      <a:gd name="T12" fmla="*/ 78 w 78"/>
                      <a:gd name="T13" fmla="*/ 2 h 14"/>
                      <a:gd name="T14" fmla="*/ 78 w 78"/>
                      <a:gd name="T15" fmla="*/ 2 h 14"/>
                      <a:gd name="T16" fmla="*/ 76 w 78"/>
                      <a:gd name="T17" fmla="*/ 0 h 14"/>
                      <a:gd name="T18" fmla="*/ 2 w 78"/>
                      <a:gd name="T19" fmla="*/ 0 h 14"/>
                      <a:gd name="T20" fmla="*/ 2 w 78"/>
                      <a:gd name="T21" fmla="*/ 0 h 14"/>
                      <a:gd name="T22" fmla="*/ 0 w 78"/>
                      <a:gd name="T23" fmla="*/ 2 h 14"/>
                      <a:gd name="T24" fmla="*/ 0 w 78"/>
                      <a:gd name="T25" fmla="*/ 2 h 14"/>
                      <a:gd name="T26" fmla="*/ 0 w 78"/>
                      <a:gd name="T27" fmla="*/ 12 h 14"/>
                      <a:gd name="T28" fmla="*/ 0 w 78"/>
                      <a:gd name="T29" fmla="*/ 12 h 14"/>
                      <a:gd name="T30" fmla="*/ 0 w 78"/>
                      <a:gd name="T31" fmla="*/ 14 h 14"/>
                      <a:gd name="T32" fmla="*/ 2 w 78"/>
                      <a:gd name="T33" fmla="*/ 14 h 14"/>
                      <a:gd name="T34" fmla="*/ 2 w 78"/>
                      <a:gd name="T35" fmla="*/ 14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78" h="14">
                        <a:moveTo>
                          <a:pt x="2" y="14"/>
                        </a:moveTo>
                        <a:lnTo>
                          <a:pt x="76" y="14"/>
                        </a:lnTo>
                        <a:lnTo>
                          <a:pt x="76" y="14"/>
                        </a:lnTo>
                        <a:lnTo>
                          <a:pt x="78" y="14"/>
                        </a:lnTo>
                        <a:lnTo>
                          <a:pt x="78" y="12"/>
                        </a:lnTo>
                        <a:lnTo>
                          <a:pt x="78" y="2"/>
                        </a:lnTo>
                        <a:lnTo>
                          <a:pt x="78" y="2"/>
                        </a:lnTo>
                        <a:lnTo>
                          <a:pt x="78" y="2"/>
                        </a:lnTo>
                        <a:lnTo>
                          <a:pt x="76" y="0"/>
                        </a:ln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2"/>
                        </a:lnTo>
                        <a:lnTo>
                          <a:pt x="0" y="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0" y="14"/>
                        </a:lnTo>
                        <a:lnTo>
                          <a:pt x="2" y="14"/>
                        </a:lnTo>
                        <a:lnTo>
                          <a:pt x="2" y="1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415" name="Freeform 95"/>
                  <p:cNvSpPr>
                    <a:spLocks/>
                  </p:cNvSpPr>
                  <p:nvPr/>
                </p:nvSpPr>
                <p:spPr bwMode="auto">
                  <a:xfrm>
                    <a:off x="6564177" y="3226588"/>
                    <a:ext cx="52245" cy="52245"/>
                  </a:xfrm>
                  <a:custGeom>
                    <a:avLst/>
                    <a:gdLst>
                      <a:gd name="T0" fmla="*/ 12 w 14"/>
                      <a:gd name="T1" fmla="*/ 0 h 14"/>
                      <a:gd name="T2" fmla="*/ 2 w 14"/>
                      <a:gd name="T3" fmla="*/ 0 h 14"/>
                      <a:gd name="T4" fmla="*/ 2 w 14"/>
                      <a:gd name="T5" fmla="*/ 0 h 14"/>
                      <a:gd name="T6" fmla="*/ 0 w 14"/>
                      <a:gd name="T7" fmla="*/ 2 h 14"/>
                      <a:gd name="T8" fmla="*/ 0 w 14"/>
                      <a:gd name="T9" fmla="*/ 2 h 14"/>
                      <a:gd name="T10" fmla="*/ 0 w 14"/>
                      <a:gd name="T11" fmla="*/ 12 h 14"/>
                      <a:gd name="T12" fmla="*/ 0 w 14"/>
                      <a:gd name="T13" fmla="*/ 12 h 14"/>
                      <a:gd name="T14" fmla="*/ 0 w 14"/>
                      <a:gd name="T15" fmla="*/ 14 h 14"/>
                      <a:gd name="T16" fmla="*/ 2 w 14"/>
                      <a:gd name="T17" fmla="*/ 14 h 14"/>
                      <a:gd name="T18" fmla="*/ 12 w 14"/>
                      <a:gd name="T19" fmla="*/ 14 h 14"/>
                      <a:gd name="T20" fmla="*/ 12 w 14"/>
                      <a:gd name="T21" fmla="*/ 14 h 14"/>
                      <a:gd name="T22" fmla="*/ 14 w 14"/>
                      <a:gd name="T23" fmla="*/ 14 h 14"/>
                      <a:gd name="T24" fmla="*/ 14 w 14"/>
                      <a:gd name="T25" fmla="*/ 12 h 14"/>
                      <a:gd name="T26" fmla="*/ 14 w 14"/>
                      <a:gd name="T27" fmla="*/ 2 h 14"/>
                      <a:gd name="T28" fmla="*/ 14 w 14"/>
                      <a:gd name="T29" fmla="*/ 2 h 14"/>
                      <a:gd name="T30" fmla="*/ 14 w 14"/>
                      <a:gd name="T31" fmla="*/ 2 h 14"/>
                      <a:gd name="T32" fmla="*/ 12 w 14"/>
                      <a:gd name="T33" fmla="*/ 0 h 14"/>
                      <a:gd name="T34" fmla="*/ 12 w 14"/>
                      <a:gd name="T35" fmla="*/ 0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14" h="14">
                        <a:moveTo>
                          <a:pt x="12" y="0"/>
                        </a:move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2"/>
                        </a:lnTo>
                        <a:lnTo>
                          <a:pt x="0" y="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0" y="14"/>
                        </a:lnTo>
                        <a:lnTo>
                          <a:pt x="2" y="14"/>
                        </a:lnTo>
                        <a:lnTo>
                          <a:pt x="12" y="14"/>
                        </a:lnTo>
                        <a:lnTo>
                          <a:pt x="12" y="14"/>
                        </a:lnTo>
                        <a:lnTo>
                          <a:pt x="14" y="14"/>
                        </a:lnTo>
                        <a:lnTo>
                          <a:pt x="14" y="12"/>
                        </a:lnTo>
                        <a:lnTo>
                          <a:pt x="14" y="2"/>
                        </a:lnTo>
                        <a:lnTo>
                          <a:pt x="14" y="2"/>
                        </a:lnTo>
                        <a:lnTo>
                          <a:pt x="14" y="2"/>
                        </a:lnTo>
                        <a:lnTo>
                          <a:pt x="12" y="0"/>
                        </a:lnTo>
                        <a:lnTo>
                          <a:pt x="12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418" name="Freeform 96"/>
                  <p:cNvSpPr>
                    <a:spLocks/>
                  </p:cNvSpPr>
                  <p:nvPr/>
                </p:nvSpPr>
                <p:spPr bwMode="auto">
                  <a:xfrm>
                    <a:off x="6676131" y="3360933"/>
                    <a:ext cx="291081" cy="59709"/>
                  </a:xfrm>
                  <a:custGeom>
                    <a:avLst/>
                    <a:gdLst>
                      <a:gd name="T0" fmla="*/ 2 w 78"/>
                      <a:gd name="T1" fmla="*/ 16 h 16"/>
                      <a:gd name="T2" fmla="*/ 76 w 78"/>
                      <a:gd name="T3" fmla="*/ 16 h 16"/>
                      <a:gd name="T4" fmla="*/ 76 w 78"/>
                      <a:gd name="T5" fmla="*/ 16 h 16"/>
                      <a:gd name="T6" fmla="*/ 78 w 78"/>
                      <a:gd name="T7" fmla="*/ 14 h 16"/>
                      <a:gd name="T8" fmla="*/ 78 w 78"/>
                      <a:gd name="T9" fmla="*/ 14 h 16"/>
                      <a:gd name="T10" fmla="*/ 78 w 78"/>
                      <a:gd name="T11" fmla="*/ 4 h 16"/>
                      <a:gd name="T12" fmla="*/ 78 w 78"/>
                      <a:gd name="T13" fmla="*/ 4 h 16"/>
                      <a:gd name="T14" fmla="*/ 78 w 78"/>
                      <a:gd name="T15" fmla="*/ 2 h 16"/>
                      <a:gd name="T16" fmla="*/ 76 w 78"/>
                      <a:gd name="T17" fmla="*/ 0 h 16"/>
                      <a:gd name="T18" fmla="*/ 2 w 78"/>
                      <a:gd name="T19" fmla="*/ 0 h 16"/>
                      <a:gd name="T20" fmla="*/ 2 w 78"/>
                      <a:gd name="T21" fmla="*/ 0 h 16"/>
                      <a:gd name="T22" fmla="*/ 0 w 78"/>
                      <a:gd name="T23" fmla="*/ 2 h 16"/>
                      <a:gd name="T24" fmla="*/ 0 w 78"/>
                      <a:gd name="T25" fmla="*/ 4 h 16"/>
                      <a:gd name="T26" fmla="*/ 0 w 78"/>
                      <a:gd name="T27" fmla="*/ 14 h 16"/>
                      <a:gd name="T28" fmla="*/ 0 w 78"/>
                      <a:gd name="T29" fmla="*/ 14 h 16"/>
                      <a:gd name="T30" fmla="*/ 0 w 78"/>
                      <a:gd name="T31" fmla="*/ 14 h 16"/>
                      <a:gd name="T32" fmla="*/ 2 w 78"/>
                      <a:gd name="T33" fmla="*/ 16 h 16"/>
                      <a:gd name="T34" fmla="*/ 2 w 78"/>
                      <a:gd name="T35" fmla="*/ 16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78" h="16">
                        <a:moveTo>
                          <a:pt x="2" y="16"/>
                        </a:moveTo>
                        <a:lnTo>
                          <a:pt x="76" y="16"/>
                        </a:lnTo>
                        <a:lnTo>
                          <a:pt x="76" y="16"/>
                        </a:lnTo>
                        <a:lnTo>
                          <a:pt x="78" y="14"/>
                        </a:lnTo>
                        <a:lnTo>
                          <a:pt x="78" y="14"/>
                        </a:lnTo>
                        <a:lnTo>
                          <a:pt x="78" y="4"/>
                        </a:lnTo>
                        <a:lnTo>
                          <a:pt x="78" y="4"/>
                        </a:lnTo>
                        <a:lnTo>
                          <a:pt x="78" y="2"/>
                        </a:lnTo>
                        <a:lnTo>
                          <a:pt x="76" y="0"/>
                        </a:ln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2"/>
                        </a:lnTo>
                        <a:lnTo>
                          <a:pt x="0" y="4"/>
                        </a:lnTo>
                        <a:lnTo>
                          <a:pt x="0" y="14"/>
                        </a:lnTo>
                        <a:lnTo>
                          <a:pt x="0" y="14"/>
                        </a:lnTo>
                        <a:lnTo>
                          <a:pt x="0" y="14"/>
                        </a:lnTo>
                        <a:lnTo>
                          <a:pt x="2" y="16"/>
                        </a:lnTo>
                        <a:lnTo>
                          <a:pt x="2" y="1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419" name="Freeform 97"/>
                  <p:cNvSpPr>
                    <a:spLocks/>
                  </p:cNvSpPr>
                  <p:nvPr/>
                </p:nvSpPr>
                <p:spPr bwMode="auto">
                  <a:xfrm>
                    <a:off x="6564177" y="3360933"/>
                    <a:ext cx="52245" cy="59709"/>
                  </a:xfrm>
                  <a:custGeom>
                    <a:avLst/>
                    <a:gdLst>
                      <a:gd name="T0" fmla="*/ 12 w 14"/>
                      <a:gd name="T1" fmla="*/ 0 h 16"/>
                      <a:gd name="T2" fmla="*/ 2 w 14"/>
                      <a:gd name="T3" fmla="*/ 0 h 16"/>
                      <a:gd name="T4" fmla="*/ 2 w 14"/>
                      <a:gd name="T5" fmla="*/ 0 h 16"/>
                      <a:gd name="T6" fmla="*/ 0 w 14"/>
                      <a:gd name="T7" fmla="*/ 2 h 16"/>
                      <a:gd name="T8" fmla="*/ 0 w 14"/>
                      <a:gd name="T9" fmla="*/ 4 h 16"/>
                      <a:gd name="T10" fmla="*/ 0 w 14"/>
                      <a:gd name="T11" fmla="*/ 14 h 16"/>
                      <a:gd name="T12" fmla="*/ 0 w 14"/>
                      <a:gd name="T13" fmla="*/ 14 h 16"/>
                      <a:gd name="T14" fmla="*/ 0 w 14"/>
                      <a:gd name="T15" fmla="*/ 14 h 16"/>
                      <a:gd name="T16" fmla="*/ 2 w 14"/>
                      <a:gd name="T17" fmla="*/ 16 h 16"/>
                      <a:gd name="T18" fmla="*/ 12 w 14"/>
                      <a:gd name="T19" fmla="*/ 16 h 16"/>
                      <a:gd name="T20" fmla="*/ 12 w 14"/>
                      <a:gd name="T21" fmla="*/ 16 h 16"/>
                      <a:gd name="T22" fmla="*/ 14 w 14"/>
                      <a:gd name="T23" fmla="*/ 14 h 16"/>
                      <a:gd name="T24" fmla="*/ 14 w 14"/>
                      <a:gd name="T25" fmla="*/ 14 h 16"/>
                      <a:gd name="T26" fmla="*/ 14 w 14"/>
                      <a:gd name="T27" fmla="*/ 4 h 16"/>
                      <a:gd name="T28" fmla="*/ 14 w 14"/>
                      <a:gd name="T29" fmla="*/ 4 h 16"/>
                      <a:gd name="T30" fmla="*/ 14 w 14"/>
                      <a:gd name="T31" fmla="*/ 2 h 16"/>
                      <a:gd name="T32" fmla="*/ 12 w 14"/>
                      <a:gd name="T33" fmla="*/ 0 h 16"/>
                      <a:gd name="T34" fmla="*/ 12 w 14"/>
                      <a:gd name="T35" fmla="*/ 0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14" h="16">
                        <a:moveTo>
                          <a:pt x="12" y="0"/>
                        </a:move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2"/>
                        </a:lnTo>
                        <a:lnTo>
                          <a:pt x="0" y="4"/>
                        </a:lnTo>
                        <a:lnTo>
                          <a:pt x="0" y="14"/>
                        </a:lnTo>
                        <a:lnTo>
                          <a:pt x="0" y="14"/>
                        </a:lnTo>
                        <a:lnTo>
                          <a:pt x="0" y="14"/>
                        </a:lnTo>
                        <a:lnTo>
                          <a:pt x="2" y="16"/>
                        </a:lnTo>
                        <a:lnTo>
                          <a:pt x="12" y="16"/>
                        </a:lnTo>
                        <a:lnTo>
                          <a:pt x="12" y="16"/>
                        </a:lnTo>
                        <a:lnTo>
                          <a:pt x="14" y="14"/>
                        </a:lnTo>
                        <a:lnTo>
                          <a:pt x="14" y="14"/>
                        </a:lnTo>
                        <a:lnTo>
                          <a:pt x="14" y="4"/>
                        </a:lnTo>
                        <a:lnTo>
                          <a:pt x="14" y="4"/>
                        </a:lnTo>
                        <a:lnTo>
                          <a:pt x="14" y="2"/>
                        </a:lnTo>
                        <a:lnTo>
                          <a:pt x="12" y="0"/>
                        </a:lnTo>
                        <a:lnTo>
                          <a:pt x="12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420" name="Freeform 98"/>
                  <p:cNvSpPr>
                    <a:spLocks/>
                  </p:cNvSpPr>
                  <p:nvPr/>
                </p:nvSpPr>
                <p:spPr bwMode="auto">
                  <a:xfrm>
                    <a:off x="6676131" y="3502741"/>
                    <a:ext cx="186590" cy="52245"/>
                  </a:xfrm>
                  <a:custGeom>
                    <a:avLst/>
                    <a:gdLst>
                      <a:gd name="T0" fmla="*/ 50 w 50"/>
                      <a:gd name="T1" fmla="*/ 12 h 14"/>
                      <a:gd name="T2" fmla="*/ 50 w 50"/>
                      <a:gd name="T3" fmla="*/ 2 h 14"/>
                      <a:gd name="T4" fmla="*/ 50 w 50"/>
                      <a:gd name="T5" fmla="*/ 2 h 14"/>
                      <a:gd name="T6" fmla="*/ 48 w 50"/>
                      <a:gd name="T7" fmla="*/ 0 h 14"/>
                      <a:gd name="T8" fmla="*/ 48 w 50"/>
                      <a:gd name="T9" fmla="*/ 0 h 14"/>
                      <a:gd name="T10" fmla="*/ 2 w 50"/>
                      <a:gd name="T11" fmla="*/ 0 h 14"/>
                      <a:gd name="T12" fmla="*/ 2 w 50"/>
                      <a:gd name="T13" fmla="*/ 0 h 14"/>
                      <a:gd name="T14" fmla="*/ 0 w 50"/>
                      <a:gd name="T15" fmla="*/ 0 h 14"/>
                      <a:gd name="T16" fmla="*/ 0 w 50"/>
                      <a:gd name="T17" fmla="*/ 2 h 14"/>
                      <a:gd name="T18" fmla="*/ 0 w 50"/>
                      <a:gd name="T19" fmla="*/ 12 h 14"/>
                      <a:gd name="T20" fmla="*/ 0 w 50"/>
                      <a:gd name="T21" fmla="*/ 12 h 14"/>
                      <a:gd name="T22" fmla="*/ 0 w 50"/>
                      <a:gd name="T23" fmla="*/ 12 h 14"/>
                      <a:gd name="T24" fmla="*/ 2 w 50"/>
                      <a:gd name="T25" fmla="*/ 14 h 14"/>
                      <a:gd name="T26" fmla="*/ 48 w 50"/>
                      <a:gd name="T27" fmla="*/ 14 h 14"/>
                      <a:gd name="T28" fmla="*/ 48 w 50"/>
                      <a:gd name="T29" fmla="*/ 14 h 14"/>
                      <a:gd name="T30" fmla="*/ 48 w 50"/>
                      <a:gd name="T31" fmla="*/ 12 h 14"/>
                      <a:gd name="T32" fmla="*/ 50 w 50"/>
                      <a:gd name="T33" fmla="*/ 12 h 14"/>
                      <a:gd name="T34" fmla="*/ 50 w 50"/>
                      <a:gd name="T35" fmla="*/ 12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50" h="14">
                        <a:moveTo>
                          <a:pt x="50" y="12"/>
                        </a:moveTo>
                        <a:lnTo>
                          <a:pt x="50" y="2"/>
                        </a:lnTo>
                        <a:lnTo>
                          <a:pt x="50" y="2"/>
                        </a:lnTo>
                        <a:lnTo>
                          <a:pt x="48" y="0"/>
                        </a:lnTo>
                        <a:lnTo>
                          <a:pt x="48" y="0"/>
                        </a:ln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0"/>
                        </a:lnTo>
                        <a:lnTo>
                          <a:pt x="0" y="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2" y="14"/>
                        </a:lnTo>
                        <a:lnTo>
                          <a:pt x="48" y="14"/>
                        </a:lnTo>
                        <a:lnTo>
                          <a:pt x="48" y="14"/>
                        </a:lnTo>
                        <a:lnTo>
                          <a:pt x="48" y="12"/>
                        </a:lnTo>
                        <a:lnTo>
                          <a:pt x="50" y="12"/>
                        </a:lnTo>
                        <a:lnTo>
                          <a:pt x="50" y="1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421" name="Freeform 99"/>
                  <p:cNvSpPr>
                    <a:spLocks/>
                  </p:cNvSpPr>
                  <p:nvPr/>
                </p:nvSpPr>
                <p:spPr bwMode="auto">
                  <a:xfrm>
                    <a:off x="6564177" y="3502741"/>
                    <a:ext cx="52245" cy="52245"/>
                  </a:xfrm>
                  <a:custGeom>
                    <a:avLst/>
                    <a:gdLst>
                      <a:gd name="T0" fmla="*/ 12 w 14"/>
                      <a:gd name="T1" fmla="*/ 0 h 14"/>
                      <a:gd name="T2" fmla="*/ 2 w 14"/>
                      <a:gd name="T3" fmla="*/ 0 h 14"/>
                      <a:gd name="T4" fmla="*/ 2 w 14"/>
                      <a:gd name="T5" fmla="*/ 0 h 14"/>
                      <a:gd name="T6" fmla="*/ 0 w 14"/>
                      <a:gd name="T7" fmla="*/ 0 h 14"/>
                      <a:gd name="T8" fmla="*/ 0 w 14"/>
                      <a:gd name="T9" fmla="*/ 2 h 14"/>
                      <a:gd name="T10" fmla="*/ 0 w 14"/>
                      <a:gd name="T11" fmla="*/ 12 h 14"/>
                      <a:gd name="T12" fmla="*/ 0 w 14"/>
                      <a:gd name="T13" fmla="*/ 12 h 14"/>
                      <a:gd name="T14" fmla="*/ 0 w 14"/>
                      <a:gd name="T15" fmla="*/ 12 h 14"/>
                      <a:gd name="T16" fmla="*/ 2 w 14"/>
                      <a:gd name="T17" fmla="*/ 14 h 14"/>
                      <a:gd name="T18" fmla="*/ 12 w 14"/>
                      <a:gd name="T19" fmla="*/ 14 h 14"/>
                      <a:gd name="T20" fmla="*/ 12 w 14"/>
                      <a:gd name="T21" fmla="*/ 14 h 14"/>
                      <a:gd name="T22" fmla="*/ 14 w 14"/>
                      <a:gd name="T23" fmla="*/ 12 h 14"/>
                      <a:gd name="T24" fmla="*/ 14 w 14"/>
                      <a:gd name="T25" fmla="*/ 12 h 14"/>
                      <a:gd name="T26" fmla="*/ 14 w 14"/>
                      <a:gd name="T27" fmla="*/ 2 h 14"/>
                      <a:gd name="T28" fmla="*/ 14 w 14"/>
                      <a:gd name="T29" fmla="*/ 2 h 14"/>
                      <a:gd name="T30" fmla="*/ 14 w 14"/>
                      <a:gd name="T31" fmla="*/ 0 h 14"/>
                      <a:gd name="T32" fmla="*/ 12 w 14"/>
                      <a:gd name="T33" fmla="*/ 0 h 14"/>
                      <a:gd name="T34" fmla="*/ 12 w 14"/>
                      <a:gd name="T35" fmla="*/ 0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14" h="14">
                        <a:moveTo>
                          <a:pt x="12" y="0"/>
                        </a:moveTo>
                        <a:lnTo>
                          <a:pt x="2" y="0"/>
                        </a:lnTo>
                        <a:lnTo>
                          <a:pt x="2" y="0"/>
                        </a:lnTo>
                        <a:lnTo>
                          <a:pt x="0" y="0"/>
                        </a:lnTo>
                        <a:lnTo>
                          <a:pt x="0" y="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0" y="12"/>
                        </a:lnTo>
                        <a:lnTo>
                          <a:pt x="2" y="14"/>
                        </a:lnTo>
                        <a:lnTo>
                          <a:pt x="12" y="14"/>
                        </a:lnTo>
                        <a:lnTo>
                          <a:pt x="12" y="14"/>
                        </a:lnTo>
                        <a:lnTo>
                          <a:pt x="14" y="12"/>
                        </a:lnTo>
                        <a:lnTo>
                          <a:pt x="14" y="12"/>
                        </a:lnTo>
                        <a:lnTo>
                          <a:pt x="14" y="2"/>
                        </a:lnTo>
                        <a:lnTo>
                          <a:pt x="14" y="2"/>
                        </a:lnTo>
                        <a:lnTo>
                          <a:pt x="14" y="0"/>
                        </a:lnTo>
                        <a:lnTo>
                          <a:pt x="12" y="0"/>
                        </a:lnTo>
                        <a:lnTo>
                          <a:pt x="12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>
                      <a:solidFill>
                        <a:prstClr val="black"/>
                      </a:solidFill>
                    </a:endParaRPr>
                  </a:p>
                </p:txBody>
              </p:sp>
            </p:grpSp>
          </p:grpSp>
        </p:grpSp>
      </p:grpSp>
      <p:sp>
        <p:nvSpPr>
          <p:cNvPr id="382" name="직사각형 381"/>
          <p:cNvSpPr/>
          <p:nvPr/>
        </p:nvSpPr>
        <p:spPr>
          <a:xfrm>
            <a:off x="4368800" y="2933700"/>
            <a:ext cx="406400" cy="3924300"/>
          </a:xfrm>
          <a:prstGeom prst="rect">
            <a:avLst/>
          </a:prstGeom>
          <a:gradFill>
            <a:gsLst>
              <a:gs pos="82000">
                <a:schemeClr val="accent1">
                  <a:lumMod val="40000"/>
                  <a:lumOff val="60000"/>
                </a:schemeClr>
              </a:gs>
              <a:gs pos="26000">
                <a:srgbClr val="97D2F2">
                  <a:alpha val="0"/>
                </a:srgbClr>
              </a:gs>
            </a:gsLst>
            <a:lin ang="5400000" scaled="1"/>
          </a:gradFill>
          <a:ln w="47625">
            <a:noFill/>
          </a:ln>
        </p:spPr>
        <p:txBody>
          <a:bodyPr wrap="none" anchor="ctr">
            <a:noAutofit/>
          </a:bodyPr>
          <a:lstStyle/>
          <a:p>
            <a:pPr algn="ctr"/>
            <a:endParaRPr lang="ko-KR" altLang="en-US" sz="1400" spc="-100">
              <a:ln>
                <a:solidFill>
                  <a:schemeClr val="bg1">
                    <a:alpha val="0"/>
                  </a:schemeClr>
                </a:solidFill>
              </a:ln>
              <a:solidFill>
                <a:schemeClr val="bg1"/>
              </a:solidFill>
              <a:latin typeface="KoPub돋움체 Bold" panose="02020603020101020101" pitchFamily="18" charset="-127"/>
              <a:ea typeface="KoPub돋움체 Bold" panose="02020603020101020101" pitchFamily="18" charset="-127"/>
            </a:endParaRPr>
          </a:p>
        </p:txBody>
      </p:sp>
      <p:grpSp>
        <p:nvGrpSpPr>
          <p:cNvPr id="379" name="그룹 378"/>
          <p:cNvGrpSpPr/>
          <p:nvPr/>
        </p:nvGrpSpPr>
        <p:grpSpPr>
          <a:xfrm>
            <a:off x="1765300" y="2828765"/>
            <a:ext cx="5634756" cy="2387247"/>
            <a:chOff x="1765300" y="3009382"/>
            <a:chExt cx="5634756" cy="2387247"/>
          </a:xfrm>
          <a:gradFill>
            <a:gsLst>
              <a:gs pos="60000">
                <a:srgbClr val="9BD069">
                  <a:alpha val="83000"/>
                </a:srgbClr>
              </a:gs>
              <a:gs pos="100000">
                <a:schemeClr val="accent6">
                  <a:lumMod val="60000"/>
                  <a:lumOff val="40000"/>
                  <a:alpha val="0"/>
                </a:schemeClr>
              </a:gs>
              <a:gs pos="0">
                <a:srgbClr val="69B634"/>
              </a:gs>
              <a:gs pos="25000">
                <a:srgbClr val="92D050"/>
              </a:gs>
            </a:gsLst>
            <a:lin ang="5400000" scaled="1"/>
          </a:gradFill>
        </p:grpSpPr>
        <p:sp>
          <p:nvSpPr>
            <p:cNvPr id="380" name="아래쪽 화살표 246"/>
            <p:cNvSpPr/>
            <p:nvPr/>
          </p:nvSpPr>
          <p:spPr>
            <a:xfrm rot="10800000">
              <a:off x="1765300" y="3009382"/>
              <a:ext cx="5634756" cy="2387247"/>
            </a:xfrm>
            <a:custGeom>
              <a:avLst/>
              <a:gdLst>
                <a:gd name="connsiteX0" fmla="*/ 0 w 4580212"/>
                <a:gd name="connsiteY0" fmla="*/ 964683 h 1929365"/>
                <a:gd name="connsiteX1" fmla="*/ 1145053 w 4580212"/>
                <a:gd name="connsiteY1" fmla="*/ 964683 h 1929365"/>
                <a:gd name="connsiteX2" fmla="*/ 1145053 w 4580212"/>
                <a:gd name="connsiteY2" fmla="*/ 0 h 1929365"/>
                <a:gd name="connsiteX3" fmla="*/ 3435159 w 4580212"/>
                <a:gd name="connsiteY3" fmla="*/ 0 h 1929365"/>
                <a:gd name="connsiteX4" fmla="*/ 3435159 w 4580212"/>
                <a:gd name="connsiteY4" fmla="*/ 964683 h 1929365"/>
                <a:gd name="connsiteX5" fmla="*/ 4580212 w 4580212"/>
                <a:gd name="connsiteY5" fmla="*/ 964683 h 1929365"/>
                <a:gd name="connsiteX6" fmla="*/ 2290106 w 4580212"/>
                <a:gd name="connsiteY6" fmla="*/ 1929365 h 1929365"/>
                <a:gd name="connsiteX7" fmla="*/ 0 w 4580212"/>
                <a:gd name="connsiteY7" fmla="*/ 964683 h 1929365"/>
                <a:gd name="connsiteX0" fmla="*/ 2817347 w 7397559"/>
                <a:gd name="connsiteY0" fmla="*/ 3208011 h 4172693"/>
                <a:gd name="connsiteX1" fmla="*/ 3962400 w 7397559"/>
                <a:gd name="connsiteY1" fmla="*/ 3208011 h 4172693"/>
                <a:gd name="connsiteX2" fmla="*/ 0 w 7397559"/>
                <a:gd name="connsiteY2" fmla="*/ 0 h 4172693"/>
                <a:gd name="connsiteX3" fmla="*/ 6252506 w 7397559"/>
                <a:gd name="connsiteY3" fmla="*/ 2243328 h 4172693"/>
                <a:gd name="connsiteX4" fmla="*/ 6252506 w 7397559"/>
                <a:gd name="connsiteY4" fmla="*/ 3208011 h 4172693"/>
                <a:gd name="connsiteX5" fmla="*/ 7397559 w 7397559"/>
                <a:gd name="connsiteY5" fmla="*/ 3208011 h 4172693"/>
                <a:gd name="connsiteX6" fmla="*/ 5107453 w 7397559"/>
                <a:gd name="connsiteY6" fmla="*/ 4172693 h 4172693"/>
                <a:gd name="connsiteX7" fmla="*/ 2817347 w 7397559"/>
                <a:gd name="connsiteY7" fmla="*/ 3208011 h 4172693"/>
                <a:gd name="connsiteX0" fmla="*/ 2817347 w 10105178"/>
                <a:gd name="connsiteY0" fmla="*/ 3208011 h 4172693"/>
                <a:gd name="connsiteX1" fmla="*/ 3962400 w 10105178"/>
                <a:gd name="connsiteY1" fmla="*/ 3208011 h 4172693"/>
                <a:gd name="connsiteX2" fmla="*/ 0 w 10105178"/>
                <a:gd name="connsiteY2" fmla="*/ 0 h 4172693"/>
                <a:gd name="connsiteX3" fmla="*/ 10105178 w 10105178"/>
                <a:gd name="connsiteY3" fmla="*/ 12192 h 4172693"/>
                <a:gd name="connsiteX4" fmla="*/ 6252506 w 10105178"/>
                <a:gd name="connsiteY4" fmla="*/ 3208011 h 4172693"/>
                <a:gd name="connsiteX5" fmla="*/ 7397559 w 10105178"/>
                <a:gd name="connsiteY5" fmla="*/ 3208011 h 4172693"/>
                <a:gd name="connsiteX6" fmla="*/ 5107453 w 10105178"/>
                <a:gd name="connsiteY6" fmla="*/ 4172693 h 4172693"/>
                <a:gd name="connsiteX7" fmla="*/ 2817347 w 10105178"/>
                <a:gd name="connsiteY7" fmla="*/ 3208011 h 4172693"/>
                <a:gd name="connsiteX0" fmla="*/ 2817347 w 10105178"/>
                <a:gd name="connsiteY0" fmla="*/ 3208011 h 4172693"/>
                <a:gd name="connsiteX1" fmla="*/ 3962400 w 10105178"/>
                <a:gd name="connsiteY1" fmla="*/ 3208011 h 4172693"/>
                <a:gd name="connsiteX2" fmla="*/ 0 w 10105178"/>
                <a:gd name="connsiteY2" fmla="*/ 0 h 4172693"/>
                <a:gd name="connsiteX3" fmla="*/ 10105178 w 10105178"/>
                <a:gd name="connsiteY3" fmla="*/ 12192 h 4172693"/>
                <a:gd name="connsiteX4" fmla="*/ 6252506 w 10105178"/>
                <a:gd name="connsiteY4" fmla="*/ 3208011 h 4172693"/>
                <a:gd name="connsiteX5" fmla="*/ 7397559 w 10105178"/>
                <a:gd name="connsiteY5" fmla="*/ 3208011 h 4172693"/>
                <a:gd name="connsiteX6" fmla="*/ 5107453 w 10105178"/>
                <a:gd name="connsiteY6" fmla="*/ 4172693 h 4172693"/>
                <a:gd name="connsiteX7" fmla="*/ 2817347 w 10105178"/>
                <a:gd name="connsiteY7" fmla="*/ 3208011 h 4172693"/>
                <a:gd name="connsiteX0" fmla="*/ 2817347 w 10105178"/>
                <a:gd name="connsiteY0" fmla="*/ 3208011 h 4172693"/>
                <a:gd name="connsiteX1" fmla="*/ 3608832 w 10105178"/>
                <a:gd name="connsiteY1" fmla="*/ 3183627 h 4172693"/>
                <a:gd name="connsiteX2" fmla="*/ 0 w 10105178"/>
                <a:gd name="connsiteY2" fmla="*/ 0 h 4172693"/>
                <a:gd name="connsiteX3" fmla="*/ 10105178 w 10105178"/>
                <a:gd name="connsiteY3" fmla="*/ 12192 h 4172693"/>
                <a:gd name="connsiteX4" fmla="*/ 6252506 w 10105178"/>
                <a:gd name="connsiteY4" fmla="*/ 3208011 h 4172693"/>
                <a:gd name="connsiteX5" fmla="*/ 7397559 w 10105178"/>
                <a:gd name="connsiteY5" fmla="*/ 3208011 h 4172693"/>
                <a:gd name="connsiteX6" fmla="*/ 5107453 w 10105178"/>
                <a:gd name="connsiteY6" fmla="*/ 4172693 h 4172693"/>
                <a:gd name="connsiteX7" fmla="*/ 2817347 w 10105178"/>
                <a:gd name="connsiteY7" fmla="*/ 3208011 h 4172693"/>
                <a:gd name="connsiteX0" fmla="*/ 2817347 w 10105178"/>
                <a:gd name="connsiteY0" fmla="*/ 3208011 h 4172693"/>
                <a:gd name="connsiteX1" fmla="*/ 3608832 w 10105178"/>
                <a:gd name="connsiteY1" fmla="*/ 3183627 h 4172693"/>
                <a:gd name="connsiteX2" fmla="*/ 0 w 10105178"/>
                <a:gd name="connsiteY2" fmla="*/ 0 h 4172693"/>
                <a:gd name="connsiteX3" fmla="*/ 10105178 w 10105178"/>
                <a:gd name="connsiteY3" fmla="*/ 12192 h 4172693"/>
                <a:gd name="connsiteX4" fmla="*/ 6252506 w 10105178"/>
                <a:gd name="connsiteY4" fmla="*/ 3208011 h 4172693"/>
                <a:gd name="connsiteX5" fmla="*/ 7397559 w 10105178"/>
                <a:gd name="connsiteY5" fmla="*/ 3208011 h 4172693"/>
                <a:gd name="connsiteX6" fmla="*/ 5107453 w 10105178"/>
                <a:gd name="connsiteY6" fmla="*/ 4172693 h 4172693"/>
                <a:gd name="connsiteX7" fmla="*/ 2817347 w 10105178"/>
                <a:gd name="connsiteY7" fmla="*/ 3208011 h 4172693"/>
                <a:gd name="connsiteX0" fmla="*/ 4060931 w 11348762"/>
                <a:gd name="connsiteY0" fmla="*/ 3305547 h 4270229"/>
                <a:gd name="connsiteX1" fmla="*/ 4852416 w 11348762"/>
                <a:gd name="connsiteY1" fmla="*/ 3281163 h 4270229"/>
                <a:gd name="connsiteX2" fmla="*/ 0 w 11348762"/>
                <a:gd name="connsiteY2" fmla="*/ 0 h 4270229"/>
                <a:gd name="connsiteX3" fmla="*/ 11348762 w 11348762"/>
                <a:gd name="connsiteY3" fmla="*/ 109728 h 4270229"/>
                <a:gd name="connsiteX4" fmla="*/ 7496090 w 11348762"/>
                <a:gd name="connsiteY4" fmla="*/ 3305547 h 4270229"/>
                <a:gd name="connsiteX5" fmla="*/ 8641143 w 11348762"/>
                <a:gd name="connsiteY5" fmla="*/ 3305547 h 4270229"/>
                <a:gd name="connsiteX6" fmla="*/ 6351037 w 11348762"/>
                <a:gd name="connsiteY6" fmla="*/ 4270229 h 4270229"/>
                <a:gd name="connsiteX7" fmla="*/ 4060931 w 11348762"/>
                <a:gd name="connsiteY7" fmla="*/ 3305547 h 4270229"/>
                <a:gd name="connsiteX0" fmla="*/ 4060931 w 11348762"/>
                <a:gd name="connsiteY0" fmla="*/ 3305547 h 4270229"/>
                <a:gd name="connsiteX1" fmla="*/ 4852416 w 11348762"/>
                <a:gd name="connsiteY1" fmla="*/ 3281163 h 4270229"/>
                <a:gd name="connsiteX2" fmla="*/ 0 w 11348762"/>
                <a:gd name="connsiteY2" fmla="*/ 0 h 4270229"/>
                <a:gd name="connsiteX3" fmla="*/ 11348762 w 11348762"/>
                <a:gd name="connsiteY3" fmla="*/ 109728 h 4270229"/>
                <a:gd name="connsiteX4" fmla="*/ 7496090 w 11348762"/>
                <a:gd name="connsiteY4" fmla="*/ 3305547 h 4270229"/>
                <a:gd name="connsiteX5" fmla="*/ 8641143 w 11348762"/>
                <a:gd name="connsiteY5" fmla="*/ 3305547 h 4270229"/>
                <a:gd name="connsiteX6" fmla="*/ 6351037 w 11348762"/>
                <a:gd name="connsiteY6" fmla="*/ 4270229 h 4270229"/>
                <a:gd name="connsiteX7" fmla="*/ 4060931 w 11348762"/>
                <a:gd name="connsiteY7" fmla="*/ 3305547 h 4270229"/>
                <a:gd name="connsiteX0" fmla="*/ 4060931 w 11348762"/>
                <a:gd name="connsiteY0" fmla="*/ 3305547 h 4270229"/>
                <a:gd name="connsiteX1" fmla="*/ 4852416 w 11348762"/>
                <a:gd name="connsiteY1" fmla="*/ 3281163 h 4270229"/>
                <a:gd name="connsiteX2" fmla="*/ 0 w 11348762"/>
                <a:gd name="connsiteY2" fmla="*/ 0 h 4270229"/>
                <a:gd name="connsiteX3" fmla="*/ 11348762 w 11348762"/>
                <a:gd name="connsiteY3" fmla="*/ 109728 h 4270229"/>
                <a:gd name="connsiteX4" fmla="*/ 7496090 w 11348762"/>
                <a:gd name="connsiteY4" fmla="*/ 3305547 h 4270229"/>
                <a:gd name="connsiteX5" fmla="*/ 8641143 w 11348762"/>
                <a:gd name="connsiteY5" fmla="*/ 3305547 h 4270229"/>
                <a:gd name="connsiteX6" fmla="*/ 6351037 w 11348762"/>
                <a:gd name="connsiteY6" fmla="*/ 4270229 h 4270229"/>
                <a:gd name="connsiteX7" fmla="*/ 4060931 w 11348762"/>
                <a:gd name="connsiteY7" fmla="*/ 3305547 h 4270229"/>
                <a:gd name="connsiteX0" fmla="*/ 4060931 w 12653306"/>
                <a:gd name="connsiteY0" fmla="*/ 3305547 h 4270229"/>
                <a:gd name="connsiteX1" fmla="*/ 4852416 w 12653306"/>
                <a:gd name="connsiteY1" fmla="*/ 3281163 h 4270229"/>
                <a:gd name="connsiteX2" fmla="*/ 0 w 12653306"/>
                <a:gd name="connsiteY2" fmla="*/ 0 h 4270229"/>
                <a:gd name="connsiteX3" fmla="*/ 12653306 w 12653306"/>
                <a:gd name="connsiteY3" fmla="*/ 109728 h 4270229"/>
                <a:gd name="connsiteX4" fmla="*/ 7496090 w 12653306"/>
                <a:gd name="connsiteY4" fmla="*/ 3305547 h 4270229"/>
                <a:gd name="connsiteX5" fmla="*/ 8641143 w 12653306"/>
                <a:gd name="connsiteY5" fmla="*/ 3305547 h 4270229"/>
                <a:gd name="connsiteX6" fmla="*/ 6351037 w 12653306"/>
                <a:gd name="connsiteY6" fmla="*/ 4270229 h 4270229"/>
                <a:gd name="connsiteX7" fmla="*/ 4060931 w 12653306"/>
                <a:gd name="connsiteY7" fmla="*/ 3305547 h 4270229"/>
                <a:gd name="connsiteX0" fmla="*/ 4060931 w 12653306"/>
                <a:gd name="connsiteY0" fmla="*/ 3305547 h 4270229"/>
                <a:gd name="connsiteX1" fmla="*/ 4852416 w 12653306"/>
                <a:gd name="connsiteY1" fmla="*/ 3281163 h 4270229"/>
                <a:gd name="connsiteX2" fmla="*/ 0 w 12653306"/>
                <a:gd name="connsiteY2" fmla="*/ 0 h 4270229"/>
                <a:gd name="connsiteX3" fmla="*/ 12653306 w 12653306"/>
                <a:gd name="connsiteY3" fmla="*/ 109728 h 4270229"/>
                <a:gd name="connsiteX4" fmla="*/ 7496090 w 12653306"/>
                <a:gd name="connsiteY4" fmla="*/ 3305547 h 4270229"/>
                <a:gd name="connsiteX5" fmla="*/ 8641143 w 12653306"/>
                <a:gd name="connsiteY5" fmla="*/ 3305547 h 4270229"/>
                <a:gd name="connsiteX6" fmla="*/ 6351037 w 12653306"/>
                <a:gd name="connsiteY6" fmla="*/ 4270229 h 4270229"/>
                <a:gd name="connsiteX7" fmla="*/ 4060931 w 12653306"/>
                <a:gd name="connsiteY7" fmla="*/ 3305547 h 4270229"/>
                <a:gd name="connsiteX0" fmla="*/ 4060931 w 12653306"/>
                <a:gd name="connsiteY0" fmla="*/ 3305547 h 4270229"/>
                <a:gd name="connsiteX1" fmla="*/ 4852416 w 12653306"/>
                <a:gd name="connsiteY1" fmla="*/ 3281163 h 4270229"/>
                <a:gd name="connsiteX2" fmla="*/ 0 w 12653306"/>
                <a:gd name="connsiteY2" fmla="*/ 0 h 4270229"/>
                <a:gd name="connsiteX3" fmla="*/ 12653306 w 12653306"/>
                <a:gd name="connsiteY3" fmla="*/ 109728 h 4270229"/>
                <a:gd name="connsiteX4" fmla="*/ 7764314 w 12653306"/>
                <a:gd name="connsiteY4" fmla="*/ 3293355 h 4270229"/>
                <a:gd name="connsiteX5" fmla="*/ 8641143 w 12653306"/>
                <a:gd name="connsiteY5" fmla="*/ 3305547 h 4270229"/>
                <a:gd name="connsiteX6" fmla="*/ 6351037 w 12653306"/>
                <a:gd name="connsiteY6" fmla="*/ 4270229 h 4270229"/>
                <a:gd name="connsiteX7" fmla="*/ 4060931 w 12653306"/>
                <a:gd name="connsiteY7" fmla="*/ 3305547 h 4270229"/>
                <a:gd name="connsiteX0" fmla="*/ 4060931 w 12653306"/>
                <a:gd name="connsiteY0" fmla="*/ 3305547 h 4270229"/>
                <a:gd name="connsiteX1" fmla="*/ 4852416 w 12653306"/>
                <a:gd name="connsiteY1" fmla="*/ 3281163 h 4270229"/>
                <a:gd name="connsiteX2" fmla="*/ 0 w 12653306"/>
                <a:gd name="connsiteY2" fmla="*/ 0 h 4270229"/>
                <a:gd name="connsiteX3" fmla="*/ 12653306 w 12653306"/>
                <a:gd name="connsiteY3" fmla="*/ 109728 h 4270229"/>
                <a:gd name="connsiteX4" fmla="*/ 7764314 w 12653306"/>
                <a:gd name="connsiteY4" fmla="*/ 3293355 h 4270229"/>
                <a:gd name="connsiteX5" fmla="*/ 8641143 w 12653306"/>
                <a:gd name="connsiteY5" fmla="*/ 3305547 h 4270229"/>
                <a:gd name="connsiteX6" fmla="*/ 6351037 w 12653306"/>
                <a:gd name="connsiteY6" fmla="*/ 4270229 h 4270229"/>
                <a:gd name="connsiteX7" fmla="*/ 4060931 w 12653306"/>
                <a:gd name="connsiteY7" fmla="*/ 3305547 h 4270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653306" h="4270229">
                  <a:moveTo>
                    <a:pt x="4060931" y="3305547"/>
                  </a:moveTo>
                  <a:lnTo>
                    <a:pt x="4852416" y="3281163"/>
                  </a:lnTo>
                  <a:cubicBezTo>
                    <a:pt x="3580384" y="1626610"/>
                    <a:pt x="2125472" y="654809"/>
                    <a:pt x="0" y="0"/>
                  </a:cubicBezTo>
                  <a:lnTo>
                    <a:pt x="12653306" y="109728"/>
                  </a:lnTo>
                  <a:cubicBezTo>
                    <a:pt x="10958618" y="638553"/>
                    <a:pt x="8922554" y="1801362"/>
                    <a:pt x="7764314" y="3293355"/>
                  </a:cubicBezTo>
                  <a:lnTo>
                    <a:pt x="8641143" y="3305547"/>
                  </a:lnTo>
                  <a:lnTo>
                    <a:pt x="6351037" y="4270229"/>
                  </a:lnTo>
                  <a:lnTo>
                    <a:pt x="4060931" y="33055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81" name="타원 380"/>
            <p:cNvSpPr/>
            <p:nvPr/>
          </p:nvSpPr>
          <p:spPr>
            <a:xfrm>
              <a:off x="4064173" y="3578868"/>
              <a:ext cx="981818" cy="25854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ko-KR" altLang="en-US" sz="2000" spc="-100" dirty="0" smtClean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의견 수렴</a:t>
              </a:r>
              <a:endParaRPr lang="ko-KR" altLang="en-US" sz="2000" spc="-10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endParaRPr>
            </a:p>
          </p:txBody>
        </p:sp>
      </p:grpSp>
      <p:grpSp>
        <p:nvGrpSpPr>
          <p:cNvPr id="88" name="그룹 87"/>
          <p:cNvGrpSpPr/>
          <p:nvPr/>
        </p:nvGrpSpPr>
        <p:grpSpPr>
          <a:xfrm>
            <a:off x="-19074" y="-12371"/>
            <a:ext cx="9182149" cy="1317296"/>
            <a:chOff x="-19074" y="-12371"/>
            <a:chExt cx="9182149" cy="1317296"/>
          </a:xfrm>
        </p:grpSpPr>
        <p:sp>
          <p:nvSpPr>
            <p:cNvPr id="89" name="직사각형 88"/>
            <p:cNvSpPr/>
            <p:nvPr/>
          </p:nvSpPr>
          <p:spPr>
            <a:xfrm>
              <a:off x="0" y="0"/>
              <a:ext cx="9144000" cy="130492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90" name="직사각형 89"/>
            <p:cNvSpPr/>
            <p:nvPr/>
          </p:nvSpPr>
          <p:spPr>
            <a:xfrm>
              <a:off x="419601" y="283011"/>
              <a:ext cx="7645674" cy="535826"/>
            </a:xfrm>
            <a:prstGeom prst="rect">
              <a:avLst/>
            </a:prstGeom>
          </p:spPr>
          <p:txBody>
            <a:bodyPr wrap="none">
              <a:noAutofit/>
            </a:bodyPr>
            <a:lstStyle/>
            <a:p>
              <a:pPr eaLnBrk="0" hangingPunct="0">
                <a:defRPr/>
              </a:pPr>
              <a:r>
                <a:rPr lang="ko-KR" altLang="en-US" sz="2400" spc="-10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latin typeface="뫼비우스 Regular" panose="02000700060000000000" pitchFamily="2" charset="-127"/>
                  <a:ea typeface="뫼비우스 Regular" panose="02000700060000000000" pitchFamily="2" charset="-127"/>
                </a:rPr>
                <a:t>교원능력개발평가</a:t>
              </a:r>
              <a:r>
                <a:rPr lang="en-US" altLang="ko-KR" sz="2400" spc="-10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latin typeface="뫼비우스 Regular" panose="02000700060000000000" pitchFamily="2" charset="-127"/>
                  <a:ea typeface="뫼비우스 Regular" panose="02000700060000000000" pitchFamily="2" charset="-127"/>
                </a:rPr>
                <a:t/>
              </a:r>
              <a:br>
                <a:rPr lang="en-US" altLang="ko-KR" sz="2400" spc="-10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latin typeface="뫼비우스 Regular" panose="02000700060000000000" pitchFamily="2" charset="-127"/>
                  <a:ea typeface="뫼비우스 Regular" panose="02000700060000000000" pitchFamily="2" charset="-127"/>
                </a:rPr>
              </a:br>
              <a:r>
                <a:rPr lang="ko-KR" altLang="en-US" sz="3000" spc="-15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rgbClr val="005DA2"/>
                  </a:solidFill>
                  <a:latin typeface="뫼비우스 Bold" panose="02000500000000000000" pitchFamily="2" charset="-127"/>
                  <a:ea typeface="뫼비우스 Bold" panose="02000500000000000000" pitchFamily="2" charset="-127"/>
                </a:rPr>
                <a:t>왜 해야 </a:t>
              </a:r>
              <a:r>
                <a:rPr lang="ko-KR" altLang="en-US" sz="3000" spc="-150" dirty="0" smtClean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rgbClr val="005DA2"/>
                  </a:solidFill>
                  <a:latin typeface="뫼비우스 Bold" panose="02000500000000000000" pitchFamily="2" charset="-127"/>
                  <a:ea typeface="뫼비우스 Bold" panose="02000500000000000000" pitchFamily="2" charset="-127"/>
                </a:rPr>
                <a:t>하나요</a:t>
              </a:r>
              <a:r>
                <a:rPr lang="en-US" altLang="ko-KR" sz="3000" spc="-150" dirty="0" smtClean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rgbClr val="005DA2"/>
                  </a:solidFill>
                  <a:latin typeface="뫼비우스 Bold" panose="02000500000000000000" pitchFamily="2" charset="-127"/>
                  <a:ea typeface="뫼비우스 Bold" panose="02000500000000000000" pitchFamily="2" charset="-127"/>
                </a:rPr>
                <a:t>?</a:t>
              </a:r>
              <a:endParaRPr lang="en-US" altLang="ko-KR" sz="3000" spc="-15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rgbClr val="005DA2"/>
                </a:solidFill>
                <a:latin typeface="뫼비우스 Bold" panose="02000500000000000000" pitchFamily="2" charset="-127"/>
                <a:ea typeface="뫼비우스 Bold" panose="02000500000000000000" pitchFamily="2" charset="-127"/>
              </a:endParaRPr>
            </a:p>
          </p:txBody>
        </p:sp>
        <p:grpSp>
          <p:nvGrpSpPr>
            <p:cNvPr id="92" name="그룹 91"/>
            <p:cNvGrpSpPr/>
            <p:nvPr/>
          </p:nvGrpSpPr>
          <p:grpSpPr>
            <a:xfrm flipV="1">
              <a:off x="-19074" y="-12371"/>
              <a:ext cx="9182149" cy="45719"/>
              <a:chOff x="8910092" y="-1070114"/>
              <a:chExt cx="377371" cy="115952"/>
            </a:xfrm>
          </p:grpSpPr>
          <p:sp>
            <p:nvSpPr>
              <p:cNvPr id="93" name="직사각형 92"/>
              <p:cNvSpPr/>
              <p:nvPr/>
            </p:nvSpPr>
            <p:spPr>
              <a:xfrm>
                <a:off x="8910092" y="-1070114"/>
                <a:ext cx="130710" cy="115952"/>
              </a:xfrm>
              <a:prstGeom prst="rect">
                <a:avLst/>
              </a:prstGeom>
              <a:solidFill>
                <a:srgbClr val="00BBE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94" name="직사각형 93"/>
              <p:cNvSpPr/>
              <p:nvPr/>
            </p:nvSpPr>
            <p:spPr>
              <a:xfrm>
                <a:off x="9040802" y="-1070114"/>
                <a:ext cx="125046" cy="115952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95" name="직사각형 94"/>
              <p:cNvSpPr/>
              <p:nvPr/>
            </p:nvSpPr>
            <p:spPr>
              <a:xfrm>
                <a:off x="9165848" y="-1070114"/>
                <a:ext cx="121615" cy="115952"/>
              </a:xfrm>
              <a:prstGeom prst="rect">
                <a:avLst/>
              </a:prstGeom>
              <a:solidFill>
                <a:srgbClr val="92D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21" name="슬라이드 번호 개체 틀 2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87645C-68E8-4ACE-A384-C26745ED679D}" type="slidenum">
              <a:rPr lang="ko-KR" altLang="en-US" smtClean="0"/>
              <a:t>3</a:t>
            </a:fld>
            <a:endParaRPr lang="ko-KR" altLang="en-US"/>
          </a:p>
        </p:txBody>
      </p:sp>
      <p:sp>
        <p:nvSpPr>
          <p:cNvPr id="162" name="타원 161"/>
          <p:cNvSpPr/>
          <p:nvPr/>
        </p:nvSpPr>
        <p:spPr>
          <a:xfrm>
            <a:off x="-1484824" y="4247459"/>
            <a:ext cx="670595" cy="378533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ko-KR" altLang="en-US" sz="2000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chemeClr val="bg2">
                  <a:lumMod val="25000"/>
                </a:schemeClr>
              </a:solidFill>
              <a:latin typeface="뫼비우스 Regular" panose="02000700060000000000" pitchFamily="2" charset="-127"/>
              <a:ea typeface="뫼비우스 Regular" panose="02000700060000000000" pitchFamily="2" charset="-127"/>
            </a:endParaRPr>
          </a:p>
        </p:txBody>
      </p:sp>
      <p:sp>
        <p:nvSpPr>
          <p:cNvPr id="1066" name="타원 1065"/>
          <p:cNvSpPr/>
          <p:nvPr/>
        </p:nvSpPr>
        <p:spPr>
          <a:xfrm>
            <a:off x="-1409534" y="4828270"/>
            <a:ext cx="670595" cy="378533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ko-KR" altLang="en-US" sz="2000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chemeClr val="bg2">
                  <a:lumMod val="25000"/>
                </a:schemeClr>
              </a:solidFill>
              <a:latin typeface="뫼비우스 Regular" panose="02000700060000000000" pitchFamily="2" charset="-127"/>
              <a:ea typeface="뫼비우스 Regular" panose="02000700060000000000" pitchFamily="2" charset="-127"/>
            </a:endParaRPr>
          </a:p>
        </p:txBody>
      </p:sp>
      <p:sp>
        <p:nvSpPr>
          <p:cNvPr id="383" name="자유형 382"/>
          <p:cNvSpPr/>
          <p:nvPr/>
        </p:nvSpPr>
        <p:spPr>
          <a:xfrm>
            <a:off x="1482982" y="4842989"/>
            <a:ext cx="6175118" cy="1428332"/>
          </a:xfrm>
          <a:custGeom>
            <a:avLst/>
            <a:gdLst>
              <a:gd name="connsiteX0" fmla="*/ 2885818 w 6175118"/>
              <a:gd name="connsiteY0" fmla="*/ 0 h 1428332"/>
              <a:gd name="connsiteX1" fmla="*/ 2885818 w 6175118"/>
              <a:gd name="connsiteY1" fmla="*/ 215791 h 1428332"/>
              <a:gd name="connsiteX2" fmla="*/ 2685425 w 6175118"/>
              <a:gd name="connsiteY2" fmla="*/ 220205 h 1428332"/>
              <a:gd name="connsiteX3" fmla="*/ 1092200 w 6175118"/>
              <a:gd name="connsiteY3" fmla="*/ 647285 h 1428332"/>
              <a:gd name="connsiteX4" fmla="*/ 3087559 w 6175118"/>
              <a:gd name="connsiteY4" fmla="*/ 1083222 h 1428332"/>
              <a:gd name="connsiteX5" fmla="*/ 5082918 w 6175118"/>
              <a:gd name="connsiteY5" fmla="*/ 647285 h 1428332"/>
              <a:gd name="connsiteX6" fmla="*/ 3489694 w 6175118"/>
              <a:gd name="connsiteY6" fmla="*/ 220205 h 1428332"/>
              <a:gd name="connsiteX7" fmla="*/ 3292218 w 6175118"/>
              <a:gd name="connsiteY7" fmla="*/ 215856 h 1428332"/>
              <a:gd name="connsiteX8" fmla="*/ 3292218 w 6175118"/>
              <a:gd name="connsiteY8" fmla="*/ 35 h 1428332"/>
              <a:gd name="connsiteX9" fmla="*/ 3403244 w 6175118"/>
              <a:gd name="connsiteY9" fmla="*/ 1334 h 1428332"/>
              <a:gd name="connsiteX10" fmla="*/ 6175118 w 6175118"/>
              <a:gd name="connsiteY10" fmla="*/ 712986 h 1428332"/>
              <a:gd name="connsiteX11" fmla="*/ 3087559 w 6175118"/>
              <a:gd name="connsiteY11" fmla="*/ 1428332 h 1428332"/>
              <a:gd name="connsiteX12" fmla="*/ 0 w 6175118"/>
              <a:gd name="connsiteY12" fmla="*/ 712986 h 1428332"/>
              <a:gd name="connsiteX13" fmla="*/ 2771874 w 6175118"/>
              <a:gd name="connsiteY13" fmla="*/ 1334 h 14283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6175118" h="1428332">
                <a:moveTo>
                  <a:pt x="2885818" y="0"/>
                </a:moveTo>
                <a:lnTo>
                  <a:pt x="2885818" y="215791"/>
                </a:lnTo>
                <a:lnTo>
                  <a:pt x="2685425" y="220205"/>
                </a:lnTo>
                <a:cubicBezTo>
                  <a:pt x="1776174" y="260855"/>
                  <a:pt x="1092200" y="436619"/>
                  <a:pt x="1092200" y="647285"/>
                </a:cubicBezTo>
                <a:cubicBezTo>
                  <a:pt x="1092200" y="888046"/>
                  <a:pt x="1985553" y="1083222"/>
                  <a:pt x="3087559" y="1083222"/>
                </a:cubicBezTo>
                <a:cubicBezTo>
                  <a:pt x="4189565" y="1083222"/>
                  <a:pt x="5082918" y="888046"/>
                  <a:pt x="5082918" y="647285"/>
                </a:cubicBezTo>
                <a:cubicBezTo>
                  <a:pt x="5082918" y="436619"/>
                  <a:pt x="4398945" y="260855"/>
                  <a:pt x="3489694" y="220205"/>
                </a:cubicBezTo>
                <a:lnTo>
                  <a:pt x="3292218" y="215856"/>
                </a:lnTo>
                <a:lnTo>
                  <a:pt x="3292218" y="35"/>
                </a:lnTo>
                <a:lnTo>
                  <a:pt x="3403244" y="1334"/>
                </a:lnTo>
                <a:cubicBezTo>
                  <a:pt x="4960165" y="37966"/>
                  <a:pt x="6175118" y="342603"/>
                  <a:pt x="6175118" y="712986"/>
                </a:cubicBezTo>
                <a:cubicBezTo>
                  <a:pt x="6175118" y="1108061"/>
                  <a:pt x="4792771" y="1428332"/>
                  <a:pt x="3087559" y="1428332"/>
                </a:cubicBezTo>
                <a:cubicBezTo>
                  <a:pt x="1382347" y="1428332"/>
                  <a:pt x="0" y="1108061"/>
                  <a:pt x="0" y="712986"/>
                </a:cubicBezTo>
                <a:cubicBezTo>
                  <a:pt x="0" y="342603"/>
                  <a:pt x="1214954" y="37966"/>
                  <a:pt x="2771874" y="1334"/>
                </a:cubicBez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5000"/>
                </a:schemeClr>
              </a:gs>
              <a:gs pos="0">
                <a:schemeClr val="bg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5" name="그룹 4"/>
          <p:cNvGrpSpPr/>
          <p:nvPr/>
        </p:nvGrpSpPr>
        <p:grpSpPr>
          <a:xfrm>
            <a:off x="843002" y="3521787"/>
            <a:ext cx="2365128" cy="2251289"/>
            <a:chOff x="843002" y="3664686"/>
            <a:chExt cx="2365128" cy="2251289"/>
          </a:xfrm>
        </p:grpSpPr>
        <p:sp>
          <p:nvSpPr>
            <p:cNvPr id="386" name="타원 385"/>
            <p:cNvSpPr/>
            <p:nvPr/>
          </p:nvSpPr>
          <p:spPr>
            <a:xfrm>
              <a:off x="1602133" y="5586160"/>
              <a:ext cx="892562" cy="123258"/>
            </a:xfrm>
            <a:prstGeom prst="ellipse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ko-KR" altLang="en-US" sz="2400" spc="-20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tx1">
                    <a:lumMod val="50000"/>
                    <a:lumOff val="50000"/>
                  </a:schemeClr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endParaRPr>
            </a:p>
          </p:txBody>
        </p:sp>
        <p:grpSp>
          <p:nvGrpSpPr>
            <p:cNvPr id="4" name="그룹 3"/>
            <p:cNvGrpSpPr/>
            <p:nvPr/>
          </p:nvGrpSpPr>
          <p:grpSpPr>
            <a:xfrm>
              <a:off x="843002" y="3664686"/>
              <a:ext cx="2365128" cy="2251289"/>
              <a:chOff x="832537" y="3481011"/>
              <a:chExt cx="2365128" cy="2251289"/>
            </a:xfrm>
          </p:grpSpPr>
          <p:sp>
            <p:nvSpPr>
              <p:cNvPr id="2" name="타원 1"/>
              <p:cNvSpPr/>
              <p:nvPr/>
            </p:nvSpPr>
            <p:spPr>
              <a:xfrm>
                <a:off x="832537" y="3481011"/>
                <a:ext cx="2365128" cy="2251289"/>
              </a:xfrm>
              <a:prstGeom prst="ellipse">
                <a:avLst/>
              </a:prstGeom>
              <a:solidFill>
                <a:schemeClr val="bg1"/>
              </a:solidFill>
              <a:effectLst>
                <a:softEdge rad="635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60" name="타원 159"/>
              <p:cNvSpPr/>
              <p:nvPr/>
            </p:nvSpPr>
            <p:spPr>
              <a:xfrm>
                <a:off x="1641018" y="4383665"/>
                <a:ext cx="670595" cy="419550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r>
                  <a:rPr lang="ko-KR" altLang="en-US" sz="2000" dirty="0">
                    <a:ln>
                      <a:solidFill>
                        <a:srgbClr val="5B9BD5">
                          <a:shade val="50000"/>
                          <a:alpha val="0"/>
                        </a:srgbClr>
                      </a:solidFill>
                    </a:ln>
                    <a:solidFill>
                      <a:schemeClr val="bg2">
                        <a:lumMod val="25000"/>
                      </a:schemeClr>
                    </a:solidFill>
                    <a:latin typeface="뫼비우스 Regular" panose="02000700060000000000" pitchFamily="2" charset="-127"/>
                    <a:ea typeface="뫼비우스 Regular" panose="02000700060000000000" pitchFamily="2" charset="-127"/>
                  </a:rPr>
                  <a:t>학생</a:t>
                </a:r>
              </a:p>
            </p:txBody>
          </p:sp>
        </p:grpSp>
        <p:grpSp>
          <p:nvGrpSpPr>
            <p:cNvPr id="99" name="Group 4"/>
            <p:cNvGrpSpPr>
              <a:grpSpLocks noChangeAspect="1"/>
            </p:cNvGrpSpPr>
            <p:nvPr/>
          </p:nvGrpSpPr>
          <p:grpSpPr bwMode="auto">
            <a:xfrm>
              <a:off x="1877142" y="4995070"/>
              <a:ext cx="277314" cy="650334"/>
              <a:chOff x="3296" y="3004"/>
              <a:chExt cx="164" cy="347"/>
            </a:xfrm>
            <a:solidFill>
              <a:schemeClr val="accent6">
                <a:lumMod val="50000"/>
              </a:schemeClr>
            </a:solidFill>
          </p:grpSpPr>
          <p:sp>
            <p:nvSpPr>
              <p:cNvPr id="100" name="Freeform 6"/>
              <p:cNvSpPr>
                <a:spLocks/>
              </p:cNvSpPr>
              <p:nvPr/>
            </p:nvSpPr>
            <p:spPr bwMode="auto">
              <a:xfrm>
                <a:off x="3308" y="3078"/>
                <a:ext cx="111" cy="273"/>
              </a:xfrm>
              <a:custGeom>
                <a:avLst/>
                <a:gdLst>
                  <a:gd name="T0" fmla="*/ 145 w 223"/>
                  <a:gd name="T1" fmla="*/ 246 h 545"/>
                  <a:gd name="T2" fmla="*/ 149 w 223"/>
                  <a:gd name="T3" fmla="*/ 253 h 545"/>
                  <a:gd name="T4" fmla="*/ 151 w 223"/>
                  <a:gd name="T5" fmla="*/ 506 h 545"/>
                  <a:gd name="T6" fmla="*/ 154 w 223"/>
                  <a:gd name="T7" fmla="*/ 525 h 545"/>
                  <a:gd name="T8" fmla="*/ 174 w 223"/>
                  <a:gd name="T9" fmla="*/ 543 h 545"/>
                  <a:gd name="T10" fmla="*/ 201 w 223"/>
                  <a:gd name="T11" fmla="*/ 541 h 545"/>
                  <a:gd name="T12" fmla="*/ 219 w 223"/>
                  <a:gd name="T13" fmla="*/ 527 h 545"/>
                  <a:gd name="T14" fmla="*/ 223 w 223"/>
                  <a:gd name="T15" fmla="*/ 504 h 545"/>
                  <a:gd name="T16" fmla="*/ 223 w 223"/>
                  <a:gd name="T17" fmla="*/ 194 h 545"/>
                  <a:gd name="T18" fmla="*/ 221 w 223"/>
                  <a:gd name="T19" fmla="*/ 183 h 545"/>
                  <a:gd name="T20" fmla="*/ 214 w 223"/>
                  <a:gd name="T21" fmla="*/ 177 h 545"/>
                  <a:gd name="T22" fmla="*/ 174 w 223"/>
                  <a:gd name="T23" fmla="*/ 142 h 545"/>
                  <a:gd name="T24" fmla="*/ 165 w 223"/>
                  <a:gd name="T25" fmla="*/ 120 h 545"/>
                  <a:gd name="T26" fmla="*/ 154 w 223"/>
                  <a:gd name="T27" fmla="*/ 106 h 545"/>
                  <a:gd name="T28" fmla="*/ 158 w 223"/>
                  <a:gd name="T29" fmla="*/ 75 h 545"/>
                  <a:gd name="T30" fmla="*/ 162 w 223"/>
                  <a:gd name="T31" fmla="*/ 70 h 545"/>
                  <a:gd name="T32" fmla="*/ 81 w 223"/>
                  <a:gd name="T33" fmla="*/ 0 h 545"/>
                  <a:gd name="T34" fmla="*/ 59 w 223"/>
                  <a:gd name="T35" fmla="*/ 7 h 545"/>
                  <a:gd name="T36" fmla="*/ 34 w 223"/>
                  <a:gd name="T37" fmla="*/ 25 h 545"/>
                  <a:gd name="T38" fmla="*/ 9 w 223"/>
                  <a:gd name="T39" fmla="*/ 61 h 545"/>
                  <a:gd name="T40" fmla="*/ 0 w 223"/>
                  <a:gd name="T41" fmla="*/ 104 h 545"/>
                  <a:gd name="T42" fmla="*/ 6 w 223"/>
                  <a:gd name="T43" fmla="*/ 129 h 545"/>
                  <a:gd name="T44" fmla="*/ 29 w 223"/>
                  <a:gd name="T45" fmla="*/ 158 h 545"/>
                  <a:gd name="T46" fmla="*/ 70 w 223"/>
                  <a:gd name="T47" fmla="*/ 172 h 545"/>
                  <a:gd name="T48" fmla="*/ 106 w 223"/>
                  <a:gd name="T49" fmla="*/ 172 h 545"/>
                  <a:gd name="T50" fmla="*/ 122 w 223"/>
                  <a:gd name="T51" fmla="*/ 165 h 545"/>
                  <a:gd name="T52" fmla="*/ 129 w 223"/>
                  <a:gd name="T53" fmla="*/ 147 h 545"/>
                  <a:gd name="T54" fmla="*/ 115 w 223"/>
                  <a:gd name="T55" fmla="*/ 127 h 545"/>
                  <a:gd name="T56" fmla="*/ 86 w 223"/>
                  <a:gd name="T57" fmla="*/ 125 h 545"/>
                  <a:gd name="T58" fmla="*/ 58 w 223"/>
                  <a:gd name="T59" fmla="*/ 120 h 545"/>
                  <a:gd name="T60" fmla="*/ 49 w 223"/>
                  <a:gd name="T61" fmla="*/ 109 h 545"/>
                  <a:gd name="T62" fmla="*/ 49 w 223"/>
                  <a:gd name="T63" fmla="*/ 91 h 545"/>
                  <a:gd name="T64" fmla="*/ 70 w 223"/>
                  <a:gd name="T65" fmla="*/ 52 h 545"/>
                  <a:gd name="T66" fmla="*/ 83 w 223"/>
                  <a:gd name="T67" fmla="*/ 66 h 545"/>
                  <a:gd name="T68" fmla="*/ 140 w 223"/>
                  <a:gd name="T69" fmla="*/ 104 h 545"/>
                  <a:gd name="T70" fmla="*/ 131 w 223"/>
                  <a:gd name="T71" fmla="*/ 118 h 545"/>
                  <a:gd name="T72" fmla="*/ 131 w 223"/>
                  <a:gd name="T73" fmla="*/ 138 h 545"/>
                  <a:gd name="T74" fmla="*/ 135 w 223"/>
                  <a:gd name="T75" fmla="*/ 150 h 545"/>
                  <a:gd name="T76" fmla="*/ 126 w 223"/>
                  <a:gd name="T77" fmla="*/ 168 h 545"/>
                  <a:gd name="T78" fmla="*/ 106 w 223"/>
                  <a:gd name="T79" fmla="*/ 177 h 545"/>
                  <a:gd name="T80" fmla="*/ 94 w 223"/>
                  <a:gd name="T81" fmla="*/ 181 h 545"/>
                  <a:gd name="T82" fmla="*/ 85 w 223"/>
                  <a:gd name="T83" fmla="*/ 190 h 545"/>
                  <a:gd name="T84" fmla="*/ 65 w 223"/>
                  <a:gd name="T85" fmla="*/ 242 h 545"/>
                  <a:gd name="T86" fmla="*/ 65 w 223"/>
                  <a:gd name="T87" fmla="*/ 380 h 545"/>
                  <a:gd name="T88" fmla="*/ 65 w 223"/>
                  <a:gd name="T89" fmla="*/ 513 h 545"/>
                  <a:gd name="T90" fmla="*/ 72 w 223"/>
                  <a:gd name="T91" fmla="*/ 531 h 545"/>
                  <a:gd name="T92" fmla="*/ 95 w 223"/>
                  <a:gd name="T93" fmla="*/ 545 h 545"/>
                  <a:gd name="T94" fmla="*/ 120 w 223"/>
                  <a:gd name="T95" fmla="*/ 540 h 545"/>
                  <a:gd name="T96" fmla="*/ 137 w 223"/>
                  <a:gd name="T97" fmla="*/ 509 h 545"/>
                  <a:gd name="T98" fmla="*/ 137 w 223"/>
                  <a:gd name="T99" fmla="*/ 385 h 545"/>
                  <a:gd name="T100" fmla="*/ 137 w 223"/>
                  <a:gd name="T101" fmla="*/ 247 h 5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223" h="545">
                    <a:moveTo>
                      <a:pt x="137" y="247"/>
                    </a:moveTo>
                    <a:lnTo>
                      <a:pt x="137" y="247"/>
                    </a:lnTo>
                    <a:lnTo>
                      <a:pt x="145" y="246"/>
                    </a:lnTo>
                    <a:lnTo>
                      <a:pt x="147" y="247"/>
                    </a:lnTo>
                    <a:lnTo>
                      <a:pt x="149" y="247"/>
                    </a:lnTo>
                    <a:lnTo>
                      <a:pt x="149" y="253"/>
                    </a:lnTo>
                    <a:lnTo>
                      <a:pt x="151" y="258"/>
                    </a:lnTo>
                    <a:lnTo>
                      <a:pt x="151" y="258"/>
                    </a:lnTo>
                    <a:lnTo>
                      <a:pt x="151" y="506"/>
                    </a:lnTo>
                    <a:lnTo>
                      <a:pt x="151" y="506"/>
                    </a:lnTo>
                    <a:lnTo>
                      <a:pt x="151" y="516"/>
                    </a:lnTo>
                    <a:lnTo>
                      <a:pt x="154" y="525"/>
                    </a:lnTo>
                    <a:lnTo>
                      <a:pt x="160" y="534"/>
                    </a:lnTo>
                    <a:lnTo>
                      <a:pt x="167" y="540"/>
                    </a:lnTo>
                    <a:lnTo>
                      <a:pt x="174" y="543"/>
                    </a:lnTo>
                    <a:lnTo>
                      <a:pt x="183" y="545"/>
                    </a:lnTo>
                    <a:lnTo>
                      <a:pt x="192" y="545"/>
                    </a:lnTo>
                    <a:lnTo>
                      <a:pt x="201" y="541"/>
                    </a:lnTo>
                    <a:lnTo>
                      <a:pt x="201" y="541"/>
                    </a:lnTo>
                    <a:lnTo>
                      <a:pt x="212" y="534"/>
                    </a:lnTo>
                    <a:lnTo>
                      <a:pt x="219" y="527"/>
                    </a:lnTo>
                    <a:lnTo>
                      <a:pt x="223" y="516"/>
                    </a:lnTo>
                    <a:lnTo>
                      <a:pt x="223" y="504"/>
                    </a:lnTo>
                    <a:lnTo>
                      <a:pt x="223" y="504"/>
                    </a:lnTo>
                    <a:lnTo>
                      <a:pt x="223" y="380"/>
                    </a:lnTo>
                    <a:lnTo>
                      <a:pt x="223" y="380"/>
                    </a:lnTo>
                    <a:lnTo>
                      <a:pt x="223" y="194"/>
                    </a:lnTo>
                    <a:lnTo>
                      <a:pt x="223" y="194"/>
                    </a:lnTo>
                    <a:lnTo>
                      <a:pt x="223" y="188"/>
                    </a:lnTo>
                    <a:lnTo>
                      <a:pt x="221" y="183"/>
                    </a:lnTo>
                    <a:lnTo>
                      <a:pt x="219" y="179"/>
                    </a:lnTo>
                    <a:lnTo>
                      <a:pt x="214" y="177"/>
                    </a:lnTo>
                    <a:lnTo>
                      <a:pt x="214" y="177"/>
                    </a:lnTo>
                    <a:lnTo>
                      <a:pt x="197" y="168"/>
                    </a:lnTo>
                    <a:lnTo>
                      <a:pt x="185" y="156"/>
                    </a:lnTo>
                    <a:lnTo>
                      <a:pt x="174" y="142"/>
                    </a:lnTo>
                    <a:lnTo>
                      <a:pt x="167" y="125"/>
                    </a:lnTo>
                    <a:lnTo>
                      <a:pt x="167" y="125"/>
                    </a:lnTo>
                    <a:lnTo>
                      <a:pt x="165" y="120"/>
                    </a:lnTo>
                    <a:lnTo>
                      <a:pt x="162" y="115"/>
                    </a:lnTo>
                    <a:lnTo>
                      <a:pt x="162" y="115"/>
                    </a:lnTo>
                    <a:lnTo>
                      <a:pt x="154" y="106"/>
                    </a:lnTo>
                    <a:lnTo>
                      <a:pt x="151" y="95"/>
                    </a:lnTo>
                    <a:lnTo>
                      <a:pt x="153" y="86"/>
                    </a:lnTo>
                    <a:lnTo>
                      <a:pt x="158" y="75"/>
                    </a:lnTo>
                    <a:lnTo>
                      <a:pt x="158" y="75"/>
                    </a:lnTo>
                    <a:lnTo>
                      <a:pt x="162" y="70"/>
                    </a:lnTo>
                    <a:lnTo>
                      <a:pt x="162" y="70"/>
                    </a:lnTo>
                    <a:lnTo>
                      <a:pt x="180" y="0"/>
                    </a:lnTo>
                    <a:lnTo>
                      <a:pt x="180" y="0"/>
                    </a:lnTo>
                    <a:lnTo>
                      <a:pt x="81" y="0"/>
                    </a:lnTo>
                    <a:lnTo>
                      <a:pt x="81" y="0"/>
                    </a:lnTo>
                    <a:lnTo>
                      <a:pt x="70" y="2"/>
                    </a:lnTo>
                    <a:lnTo>
                      <a:pt x="59" y="7"/>
                    </a:lnTo>
                    <a:lnTo>
                      <a:pt x="59" y="7"/>
                    </a:lnTo>
                    <a:lnTo>
                      <a:pt x="45" y="16"/>
                    </a:lnTo>
                    <a:lnTo>
                      <a:pt x="34" y="25"/>
                    </a:lnTo>
                    <a:lnTo>
                      <a:pt x="24" y="36"/>
                    </a:lnTo>
                    <a:lnTo>
                      <a:pt x="16" y="48"/>
                    </a:lnTo>
                    <a:lnTo>
                      <a:pt x="9" y="61"/>
                    </a:lnTo>
                    <a:lnTo>
                      <a:pt x="6" y="73"/>
                    </a:lnTo>
                    <a:lnTo>
                      <a:pt x="2" y="88"/>
                    </a:lnTo>
                    <a:lnTo>
                      <a:pt x="0" y="104"/>
                    </a:lnTo>
                    <a:lnTo>
                      <a:pt x="0" y="104"/>
                    </a:lnTo>
                    <a:lnTo>
                      <a:pt x="2" y="118"/>
                    </a:lnTo>
                    <a:lnTo>
                      <a:pt x="6" y="129"/>
                    </a:lnTo>
                    <a:lnTo>
                      <a:pt x="11" y="142"/>
                    </a:lnTo>
                    <a:lnTo>
                      <a:pt x="20" y="150"/>
                    </a:lnTo>
                    <a:lnTo>
                      <a:pt x="29" y="158"/>
                    </a:lnTo>
                    <a:lnTo>
                      <a:pt x="42" y="165"/>
                    </a:lnTo>
                    <a:lnTo>
                      <a:pt x="54" y="168"/>
                    </a:lnTo>
                    <a:lnTo>
                      <a:pt x="70" y="172"/>
                    </a:lnTo>
                    <a:lnTo>
                      <a:pt x="70" y="172"/>
                    </a:lnTo>
                    <a:lnTo>
                      <a:pt x="88" y="172"/>
                    </a:lnTo>
                    <a:lnTo>
                      <a:pt x="106" y="172"/>
                    </a:lnTo>
                    <a:lnTo>
                      <a:pt x="106" y="172"/>
                    </a:lnTo>
                    <a:lnTo>
                      <a:pt x="115" y="170"/>
                    </a:lnTo>
                    <a:lnTo>
                      <a:pt x="122" y="165"/>
                    </a:lnTo>
                    <a:lnTo>
                      <a:pt x="128" y="158"/>
                    </a:lnTo>
                    <a:lnTo>
                      <a:pt x="129" y="147"/>
                    </a:lnTo>
                    <a:lnTo>
                      <a:pt x="129" y="147"/>
                    </a:lnTo>
                    <a:lnTo>
                      <a:pt x="128" y="140"/>
                    </a:lnTo>
                    <a:lnTo>
                      <a:pt x="122" y="133"/>
                    </a:lnTo>
                    <a:lnTo>
                      <a:pt x="115" y="127"/>
                    </a:lnTo>
                    <a:lnTo>
                      <a:pt x="104" y="125"/>
                    </a:lnTo>
                    <a:lnTo>
                      <a:pt x="104" y="125"/>
                    </a:lnTo>
                    <a:lnTo>
                      <a:pt x="86" y="125"/>
                    </a:lnTo>
                    <a:lnTo>
                      <a:pt x="68" y="124"/>
                    </a:lnTo>
                    <a:lnTo>
                      <a:pt x="68" y="124"/>
                    </a:lnTo>
                    <a:lnTo>
                      <a:pt x="58" y="120"/>
                    </a:lnTo>
                    <a:lnTo>
                      <a:pt x="52" y="116"/>
                    </a:lnTo>
                    <a:lnTo>
                      <a:pt x="50" y="113"/>
                    </a:lnTo>
                    <a:lnTo>
                      <a:pt x="49" y="109"/>
                    </a:lnTo>
                    <a:lnTo>
                      <a:pt x="47" y="104"/>
                    </a:lnTo>
                    <a:lnTo>
                      <a:pt x="47" y="98"/>
                    </a:lnTo>
                    <a:lnTo>
                      <a:pt x="49" y="91"/>
                    </a:lnTo>
                    <a:lnTo>
                      <a:pt x="49" y="91"/>
                    </a:lnTo>
                    <a:lnTo>
                      <a:pt x="59" y="72"/>
                    </a:lnTo>
                    <a:lnTo>
                      <a:pt x="70" y="52"/>
                    </a:lnTo>
                    <a:lnTo>
                      <a:pt x="70" y="52"/>
                    </a:lnTo>
                    <a:lnTo>
                      <a:pt x="77" y="61"/>
                    </a:lnTo>
                    <a:lnTo>
                      <a:pt x="83" y="66"/>
                    </a:lnTo>
                    <a:lnTo>
                      <a:pt x="83" y="66"/>
                    </a:lnTo>
                    <a:lnTo>
                      <a:pt x="140" y="104"/>
                    </a:lnTo>
                    <a:lnTo>
                      <a:pt x="140" y="104"/>
                    </a:lnTo>
                    <a:lnTo>
                      <a:pt x="135" y="113"/>
                    </a:lnTo>
                    <a:lnTo>
                      <a:pt x="135" y="113"/>
                    </a:lnTo>
                    <a:lnTo>
                      <a:pt x="131" y="118"/>
                    </a:lnTo>
                    <a:lnTo>
                      <a:pt x="129" y="124"/>
                    </a:lnTo>
                    <a:lnTo>
                      <a:pt x="129" y="131"/>
                    </a:lnTo>
                    <a:lnTo>
                      <a:pt x="131" y="138"/>
                    </a:lnTo>
                    <a:lnTo>
                      <a:pt x="131" y="138"/>
                    </a:lnTo>
                    <a:lnTo>
                      <a:pt x="135" y="145"/>
                    </a:lnTo>
                    <a:lnTo>
                      <a:pt x="135" y="150"/>
                    </a:lnTo>
                    <a:lnTo>
                      <a:pt x="133" y="158"/>
                    </a:lnTo>
                    <a:lnTo>
                      <a:pt x="131" y="163"/>
                    </a:lnTo>
                    <a:lnTo>
                      <a:pt x="126" y="168"/>
                    </a:lnTo>
                    <a:lnTo>
                      <a:pt x="120" y="174"/>
                    </a:lnTo>
                    <a:lnTo>
                      <a:pt x="113" y="176"/>
                    </a:lnTo>
                    <a:lnTo>
                      <a:pt x="106" y="177"/>
                    </a:lnTo>
                    <a:lnTo>
                      <a:pt x="106" y="177"/>
                    </a:lnTo>
                    <a:lnTo>
                      <a:pt x="99" y="177"/>
                    </a:lnTo>
                    <a:lnTo>
                      <a:pt x="94" y="181"/>
                    </a:lnTo>
                    <a:lnTo>
                      <a:pt x="88" y="185"/>
                    </a:lnTo>
                    <a:lnTo>
                      <a:pt x="85" y="190"/>
                    </a:lnTo>
                    <a:lnTo>
                      <a:pt x="85" y="190"/>
                    </a:lnTo>
                    <a:lnTo>
                      <a:pt x="74" y="206"/>
                    </a:lnTo>
                    <a:lnTo>
                      <a:pt x="67" y="224"/>
                    </a:lnTo>
                    <a:lnTo>
                      <a:pt x="65" y="242"/>
                    </a:lnTo>
                    <a:lnTo>
                      <a:pt x="63" y="262"/>
                    </a:lnTo>
                    <a:lnTo>
                      <a:pt x="63" y="262"/>
                    </a:lnTo>
                    <a:lnTo>
                      <a:pt x="65" y="380"/>
                    </a:lnTo>
                    <a:lnTo>
                      <a:pt x="65" y="500"/>
                    </a:lnTo>
                    <a:lnTo>
                      <a:pt x="65" y="500"/>
                    </a:lnTo>
                    <a:lnTo>
                      <a:pt x="65" y="513"/>
                    </a:lnTo>
                    <a:lnTo>
                      <a:pt x="68" y="525"/>
                    </a:lnTo>
                    <a:lnTo>
                      <a:pt x="68" y="525"/>
                    </a:lnTo>
                    <a:lnTo>
                      <a:pt x="72" y="531"/>
                    </a:lnTo>
                    <a:lnTo>
                      <a:pt x="76" y="534"/>
                    </a:lnTo>
                    <a:lnTo>
                      <a:pt x="85" y="541"/>
                    </a:lnTo>
                    <a:lnTo>
                      <a:pt x="95" y="545"/>
                    </a:lnTo>
                    <a:lnTo>
                      <a:pt x="108" y="545"/>
                    </a:lnTo>
                    <a:lnTo>
                      <a:pt x="108" y="545"/>
                    </a:lnTo>
                    <a:lnTo>
                      <a:pt x="120" y="540"/>
                    </a:lnTo>
                    <a:lnTo>
                      <a:pt x="129" y="532"/>
                    </a:lnTo>
                    <a:lnTo>
                      <a:pt x="135" y="522"/>
                    </a:lnTo>
                    <a:lnTo>
                      <a:pt x="137" y="509"/>
                    </a:lnTo>
                    <a:lnTo>
                      <a:pt x="137" y="509"/>
                    </a:lnTo>
                    <a:lnTo>
                      <a:pt x="137" y="385"/>
                    </a:lnTo>
                    <a:lnTo>
                      <a:pt x="137" y="385"/>
                    </a:lnTo>
                    <a:lnTo>
                      <a:pt x="137" y="262"/>
                    </a:lnTo>
                    <a:lnTo>
                      <a:pt x="137" y="262"/>
                    </a:lnTo>
                    <a:lnTo>
                      <a:pt x="137" y="247"/>
                    </a:lnTo>
                    <a:lnTo>
                      <a:pt x="137" y="247"/>
                    </a:lnTo>
                    <a:close/>
                  </a:path>
                </a:pathLst>
              </a:custGeom>
              <a:solidFill>
                <a:srgbClr val="0083CC"/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/>
              </a:p>
            </p:txBody>
          </p:sp>
          <p:sp>
            <p:nvSpPr>
              <p:cNvPr id="112" name="Freeform 7"/>
              <p:cNvSpPr>
                <a:spLocks/>
              </p:cNvSpPr>
              <p:nvPr/>
            </p:nvSpPr>
            <p:spPr bwMode="auto">
              <a:xfrm>
                <a:off x="3386" y="3079"/>
                <a:ext cx="63" cy="72"/>
              </a:xfrm>
              <a:custGeom>
                <a:avLst/>
                <a:gdLst>
                  <a:gd name="T0" fmla="*/ 27 w 127"/>
                  <a:gd name="T1" fmla="*/ 61 h 143"/>
                  <a:gd name="T2" fmla="*/ 27 w 127"/>
                  <a:gd name="T3" fmla="*/ 61 h 143"/>
                  <a:gd name="T4" fmla="*/ 65 w 127"/>
                  <a:gd name="T5" fmla="*/ 82 h 143"/>
                  <a:gd name="T6" fmla="*/ 65 w 127"/>
                  <a:gd name="T7" fmla="*/ 82 h 143"/>
                  <a:gd name="T8" fmla="*/ 67 w 127"/>
                  <a:gd name="T9" fmla="*/ 80 h 143"/>
                  <a:gd name="T10" fmla="*/ 67 w 127"/>
                  <a:gd name="T11" fmla="*/ 80 h 143"/>
                  <a:gd name="T12" fmla="*/ 58 w 127"/>
                  <a:gd name="T13" fmla="*/ 61 h 143"/>
                  <a:gd name="T14" fmla="*/ 58 w 127"/>
                  <a:gd name="T15" fmla="*/ 61 h 143"/>
                  <a:gd name="T16" fmla="*/ 61 w 127"/>
                  <a:gd name="T17" fmla="*/ 59 h 143"/>
                  <a:gd name="T18" fmla="*/ 61 w 127"/>
                  <a:gd name="T19" fmla="*/ 59 h 143"/>
                  <a:gd name="T20" fmla="*/ 79 w 127"/>
                  <a:gd name="T21" fmla="*/ 91 h 143"/>
                  <a:gd name="T22" fmla="*/ 79 w 127"/>
                  <a:gd name="T23" fmla="*/ 91 h 143"/>
                  <a:gd name="T24" fmla="*/ 77 w 127"/>
                  <a:gd name="T25" fmla="*/ 93 h 143"/>
                  <a:gd name="T26" fmla="*/ 77 w 127"/>
                  <a:gd name="T27" fmla="*/ 93 h 143"/>
                  <a:gd name="T28" fmla="*/ 59 w 127"/>
                  <a:gd name="T29" fmla="*/ 86 h 143"/>
                  <a:gd name="T30" fmla="*/ 59 w 127"/>
                  <a:gd name="T31" fmla="*/ 86 h 143"/>
                  <a:gd name="T32" fmla="*/ 34 w 127"/>
                  <a:gd name="T33" fmla="*/ 71 h 143"/>
                  <a:gd name="T34" fmla="*/ 34 w 127"/>
                  <a:gd name="T35" fmla="*/ 71 h 143"/>
                  <a:gd name="T36" fmla="*/ 27 w 127"/>
                  <a:gd name="T37" fmla="*/ 68 h 143"/>
                  <a:gd name="T38" fmla="*/ 20 w 127"/>
                  <a:gd name="T39" fmla="*/ 70 h 143"/>
                  <a:gd name="T40" fmla="*/ 11 w 127"/>
                  <a:gd name="T41" fmla="*/ 71 h 143"/>
                  <a:gd name="T42" fmla="*/ 6 w 127"/>
                  <a:gd name="T43" fmla="*/ 79 h 143"/>
                  <a:gd name="T44" fmla="*/ 6 w 127"/>
                  <a:gd name="T45" fmla="*/ 79 h 143"/>
                  <a:gd name="T46" fmla="*/ 2 w 127"/>
                  <a:gd name="T47" fmla="*/ 86 h 143"/>
                  <a:gd name="T48" fmla="*/ 0 w 127"/>
                  <a:gd name="T49" fmla="*/ 95 h 143"/>
                  <a:gd name="T50" fmla="*/ 2 w 127"/>
                  <a:gd name="T51" fmla="*/ 102 h 143"/>
                  <a:gd name="T52" fmla="*/ 7 w 127"/>
                  <a:gd name="T53" fmla="*/ 107 h 143"/>
                  <a:gd name="T54" fmla="*/ 7 w 127"/>
                  <a:gd name="T55" fmla="*/ 107 h 143"/>
                  <a:gd name="T56" fmla="*/ 25 w 127"/>
                  <a:gd name="T57" fmla="*/ 120 h 143"/>
                  <a:gd name="T58" fmla="*/ 43 w 127"/>
                  <a:gd name="T59" fmla="*/ 131 h 143"/>
                  <a:gd name="T60" fmla="*/ 63 w 127"/>
                  <a:gd name="T61" fmla="*/ 140 h 143"/>
                  <a:gd name="T62" fmla="*/ 72 w 127"/>
                  <a:gd name="T63" fmla="*/ 141 h 143"/>
                  <a:gd name="T64" fmla="*/ 84 w 127"/>
                  <a:gd name="T65" fmla="*/ 143 h 143"/>
                  <a:gd name="T66" fmla="*/ 84 w 127"/>
                  <a:gd name="T67" fmla="*/ 143 h 143"/>
                  <a:gd name="T68" fmla="*/ 92 w 127"/>
                  <a:gd name="T69" fmla="*/ 143 h 143"/>
                  <a:gd name="T70" fmla="*/ 101 w 127"/>
                  <a:gd name="T71" fmla="*/ 141 h 143"/>
                  <a:gd name="T72" fmla="*/ 108 w 127"/>
                  <a:gd name="T73" fmla="*/ 138 h 143"/>
                  <a:gd name="T74" fmla="*/ 113 w 127"/>
                  <a:gd name="T75" fmla="*/ 134 h 143"/>
                  <a:gd name="T76" fmla="*/ 119 w 127"/>
                  <a:gd name="T77" fmla="*/ 129 h 143"/>
                  <a:gd name="T78" fmla="*/ 122 w 127"/>
                  <a:gd name="T79" fmla="*/ 122 h 143"/>
                  <a:gd name="T80" fmla="*/ 126 w 127"/>
                  <a:gd name="T81" fmla="*/ 113 h 143"/>
                  <a:gd name="T82" fmla="*/ 127 w 127"/>
                  <a:gd name="T83" fmla="*/ 105 h 143"/>
                  <a:gd name="T84" fmla="*/ 127 w 127"/>
                  <a:gd name="T85" fmla="*/ 105 h 143"/>
                  <a:gd name="T86" fmla="*/ 126 w 127"/>
                  <a:gd name="T87" fmla="*/ 91 h 143"/>
                  <a:gd name="T88" fmla="*/ 122 w 127"/>
                  <a:gd name="T89" fmla="*/ 75 h 143"/>
                  <a:gd name="T90" fmla="*/ 117 w 127"/>
                  <a:gd name="T91" fmla="*/ 59 h 143"/>
                  <a:gd name="T92" fmla="*/ 108 w 127"/>
                  <a:gd name="T93" fmla="*/ 44 h 143"/>
                  <a:gd name="T94" fmla="*/ 99 w 127"/>
                  <a:gd name="T95" fmla="*/ 30 h 143"/>
                  <a:gd name="T96" fmla="*/ 86 w 127"/>
                  <a:gd name="T97" fmla="*/ 18 h 143"/>
                  <a:gd name="T98" fmla="*/ 76 w 127"/>
                  <a:gd name="T99" fmla="*/ 9 h 143"/>
                  <a:gd name="T100" fmla="*/ 63 w 127"/>
                  <a:gd name="T101" fmla="*/ 1 h 143"/>
                  <a:gd name="T102" fmla="*/ 63 w 127"/>
                  <a:gd name="T103" fmla="*/ 1 h 143"/>
                  <a:gd name="T104" fmla="*/ 56 w 127"/>
                  <a:gd name="T105" fmla="*/ 0 h 143"/>
                  <a:gd name="T106" fmla="*/ 50 w 127"/>
                  <a:gd name="T107" fmla="*/ 0 h 143"/>
                  <a:gd name="T108" fmla="*/ 45 w 127"/>
                  <a:gd name="T109" fmla="*/ 3 h 143"/>
                  <a:gd name="T110" fmla="*/ 43 w 127"/>
                  <a:gd name="T111" fmla="*/ 10 h 143"/>
                  <a:gd name="T112" fmla="*/ 43 w 127"/>
                  <a:gd name="T113" fmla="*/ 10 h 143"/>
                  <a:gd name="T114" fmla="*/ 27 w 127"/>
                  <a:gd name="T115" fmla="*/ 61 h 143"/>
                  <a:gd name="T116" fmla="*/ 27 w 127"/>
                  <a:gd name="T117" fmla="*/ 61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27" h="143">
                    <a:moveTo>
                      <a:pt x="27" y="61"/>
                    </a:moveTo>
                    <a:lnTo>
                      <a:pt x="27" y="61"/>
                    </a:lnTo>
                    <a:lnTo>
                      <a:pt x="65" y="82"/>
                    </a:lnTo>
                    <a:lnTo>
                      <a:pt x="65" y="82"/>
                    </a:lnTo>
                    <a:lnTo>
                      <a:pt x="67" y="80"/>
                    </a:lnTo>
                    <a:lnTo>
                      <a:pt x="67" y="80"/>
                    </a:lnTo>
                    <a:lnTo>
                      <a:pt x="58" y="61"/>
                    </a:lnTo>
                    <a:lnTo>
                      <a:pt x="58" y="61"/>
                    </a:lnTo>
                    <a:lnTo>
                      <a:pt x="61" y="59"/>
                    </a:lnTo>
                    <a:lnTo>
                      <a:pt x="61" y="59"/>
                    </a:lnTo>
                    <a:lnTo>
                      <a:pt x="79" y="91"/>
                    </a:lnTo>
                    <a:lnTo>
                      <a:pt x="79" y="91"/>
                    </a:lnTo>
                    <a:lnTo>
                      <a:pt x="77" y="93"/>
                    </a:lnTo>
                    <a:lnTo>
                      <a:pt x="77" y="93"/>
                    </a:lnTo>
                    <a:lnTo>
                      <a:pt x="59" y="86"/>
                    </a:lnTo>
                    <a:lnTo>
                      <a:pt x="59" y="86"/>
                    </a:lnTo>
                    <a:lnTo>
                      <a:pt x="34" y="71"/>
                    </a:lnTo>
                    <a:lnTo>
                      <a:pt x="34" y="71"/>
                    </a:lnTo>
                    <a:lnTo>
                      <a:pt x="27" y="68"/>
                    </a:lnTo>
                    <a:lnTo>
                      <a:pt x="20" y="70"/>
                    </a:lnTo>
                    <a:lnTo>
                      <a:pt x="11" y="71"/>
                    </a:lnTo>
                    <a:lnTo>
                      <a:pt x="6" y="79"/>
                    </a:lnTo>
                    <a:lnTo>
                      <a:pt x="6" y="79"/>
                    </a:lnTo>
                    <a:lnTo>
                      <a:pt x="2" y="86"/>
                    </a:lnTo>
                    <a:lnTo>
                      <a:pt x="0" y="95"/>
                    </a:lnTo>
                    <a:lnTo>
                      <a:pt x="2" y="102"/>
                    </a:lnTo>
                    <a:lnTo>
                      <a:pt x="7" y="107"/>
                    </a:lnTo>
                    <a:lnTo>
                      <a:pt x="7" y="107"/>
                    </a:lnTo>
                    <a:lnTo>
                      <a:pt x="25" y="120"/>
                    </a:lnTo>
                    <a:lnTo>
                      <a:pt x="43" y="131"/>
                    </a:lnTo>
                    <a:lnTo>
                      <a:pt x="63" y="140"/>
                    </a:lnTo>
                    <a:lnTo>
                      <a:pt x="72" y="141"/>
                    </a:lnTo>
                    <a:lnTo>
                      <a:pt x="84" y="143"/>
                    </a:lnTo>
                    <a:lnTo>
                      <a:pt x="84" y="143"/>
                    </a:lnTo>
                    <a:lnTo>
                      <a:pt x="92" y="143"/>
                    </a:lnTo>
                    <a:lnTo>
                      <a:pt x="101" y="141"/>
                    </a:lnTo>
                    <a:lnTo>
                      <a:pt x="108" y="138"/>
                    </a:lnTo>
                    <a:lnTo>
                      <a:pt x="113" y="134"/>
                    </a:lnTo>
                    <a:lnTo>
                      <a:pt x="119" y="129"/>
                    </a:lnTo>
                    <a:lnTo>
                      <a:pt x="122" y="122"/>
                    </a:lnTo>
                    <a:lnTo>
                      <a:pt x="126" y="113"/>
                    </a:lnTo>
                    <a:lnTo>
                      <a:pt x="127" y="105"/>
                    </a:lnTo>
                    <a:lnTo>
                      <a:pt x="127" y="105"/>
                    </a:lnTo>
                    <a:lnTo>
                      <a:pt x="126" y="91"/>
                    </a:lnTo>
                    <a:lnTo>
                      <a:pt x="122" y="75"/>
                    </a:lnTo>
                    <a:lnTo>
                      <a:pt x="117" y="59"/>
                    </a:lnTo>
                    <a:lnTo>
                      <a:pt x="108" y="44"/>
                    </a:lnTo>
                    <a:lnTo>
                      <a:pt x="99" y="30"/>
                    </a:lnTo>
                    <a:lnTo>
                      <a:pt x="86" y="18"/>
                    </a:lnTo>
                    <a:lnTo>
                      <a:pt x="76" y="9"/>
                    </a:lnTo>
                    <a:lnTo>
                      <a:pt x="63" y="1"/>
                    </a:lnTo>
                    <a:lnTo>
                      <a:pt x="63" y="1"/>
                    </a:lnTo>
                    <a:lnTo>
                      <a:pt x="56" y="0"/>
                    </a:lnTo>
                    <a:lnTo>
                      <a:pt x="50" y="0"/>
                    </a:lnTo>
                    <a:lnTo>
                      <a:pt x="45" y="3"/>
                    </a:lnTo>
                    <a:lnTo>
                      <a:pt x="43" y="10"/>
                    </a:lnTo>
                    <a:lnTo>
                      <a:pt x="43" y="10"/>
                    </a:lnTo>
                    <a:lnTo>
                      <a:pt x="27" y="61"/>
                    </a:lnTo>
                    <a:lnTo>
                      <a:pt x="27" y="61"/>
                    </a:lnTo>
                    <a:close/>
                  </a:path>
                </a:pathLst>
              </a:custGeom>
              <a:solidFill>
                <a:srgbClr val="0083CC"/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/>
              </a:p>
            </p:txBody>
          </p:sp>
          <p:sp>
            <p:nvSpPr>
              <p:cNvPr id="113" name="Freeform 8"/>
              <p:cNvSpPr>
                <a:spLocks/>
              </p:cNvSpPr>
              <p:nvPr/>
            </p:nvSpPr>
            <p:spPr bwMode="auto">
              <a:xfrm>
                <a:off x="3422" y="3172"/>
                <a:ext cx="38" cy="37"/>
              </a:xfrm>
              <a:custGeom>
                <a:avLst/>
                <a:gdLst>
                  <a:gd name="T0" fmla="*/ 75 w 75"/>
                  <a:gd name="T1" fmla="*/ 8 h 76"/>
                  <a:gd name="T2" fmla="*/ 75 w 75"/>
                  <a:gd name="T3" fmla="*/ 8 h 76"/>
                  <a:gd name="T4" fmla="*/ 0 w 75"/>
                  <a:gd name="T5" fmla="*/ 0 h 76"/>
                  <a:gd name="T6" fmla="*/ 0 w 75"/>
                  <a:gd name="T7" fmla="*/ 0 h 76"/>
                  <a:gd name="T8" fmla="*/ 0 w 75"/>
                  <a:gd name="T9" fmla="*/ 76 h 76"/>
                  <a:gd name="T10" fmla="*/ 0 w 75"/>
                  <a:gd name="T11" fmla="*/ 76 h 76"/>
                  <a:gd name="T12" fmla="*/ 16 w 75"/>
                  <a:gd name="T13" fmla="*/ 74 h 76"/>
                  <a:gd name="T14" fmla="*/ 32 w 75"/>
                  <a:gd name="T15" fmla="*/ 70 h 76"/>
                  <a:gd name="T16" fmla="*/ 45 w 75"/>
                  <a:gd name="T17" fmla="*/ 65 h 76"/>
                  <a:gd name="T18" fmla="*/ 57 w 75"/>
                  <a:gd name="T19" fmla="*/ 56 h 76"/>
                  <a:gd name="T20" fmla="*/ 66 w 75"/>
                  <a:gd name="T21" fmla="*/ 45 h 76"/>
                  <a:gd name="T22" fmla="*/ 71 w 75"/>
                  <a:gd name="T23" fmla="*/ 33 h 76"/>
                  <a:gd name="T24" fmla="*/ 75 w 75"/>
                  <a:gd name="T25" fmla="*/ 20 h 76"/>
                  <a:gd name="T26" fmla="*/ 75 w 75"/>
                  <a:gd name="T27" fmla="*/ 8 h 76"/>
                  <a:gd name="T28" fmla="*/ 75 w 75"/>
                  <a:gd name="T29" fmla="*/ 8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5" h="76">
                    <a:moveTo>
                      <a:pt x="75" y="8"/>
                    </a:moveTo>
                    <a:lnTo>
                      <a:pt x="75" y="8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76"/>
                    </a:lnTo>
                    <a:lnTo>
                      <a:pt x="0" y="76"/>
                    </a:lnTo>
                    <a:lnTo>
                      <a:pt x="16" y="74"/>
                    </a:lnTo>
                    <a:lnTo>
                      <a:pt x="32" y="70"/>
                    </a:lnTo>
                    <a:lnTo>
                      <a:pt x="45" y="65"/>
                    </a:lnTo>
                    <a:lnTo>
                      <a:pt x="57" y="56"/>
                    </a:lnTo>
                    <a:lnTo>
                      <a:pt x="66" y="45"/>
                    </a:lnTo>
                    <a:lnTo>
                      <a:pt x="71" y="33"/>
                    </a:lnTo>
                    <a:lnTo>
                      <a:pt x="75" y="20"/>
                    </a:lnTo>
                    <a:lnTo>
                      <a:pt x="75" y="8"/>
                    </a:lnTo>
                    <a:lnTo>
                      <a:pt x="75" y="8"/>
                    </a:lnTo>
                    <a:close/>
                  </a:path>
                </a:pathLst>
              </a:custGeom>
              <a:solidFill>
                <a:srgbClr val="0083CC"/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/>
              </a:p>
            </p:txBody>
          </p:sp>
          <p:sp>
            <p:nvSpPr>
              <p:cNvPr id="114" name="Freeform 9"/>
              <p:cNvSpPr>
                <a:spLocks/>
              </p:cNvSpPr>
              <p:nvPr/>
            </p:nvSpPr>
            <p:spPr bwMode="auto">
              <a:xfrm>
                <a:off x="3296" y="3144"/>
                <a:ext cx="55" cy="44"/>
              </a:xfrm>
              <a:custGeom>
                <a:avLst/>
                <a:gdLst>
                  <a:gd name="T0" fmla="*/ 0 w 109"/>
                  <a:gd name="T1" fmla="*/ 34 h 88"/>
                  <a:gd name="T2" fmla="*/ 0 w 109"/>
                  <a:gd name="T3" fmla="*/ 34 h 88"/>
                  <a:gd name="T4" fmla="*/ 82 w 109"/>
                  <a:gd name="T5" fmla="*/ 88 h 88"/>
                  <a:gd name="T6" fmla="*/ 82 w 109"/>
                  <a:gd name="T7" fmla="*/ 88 h 88"/>
                  <a:gd name="T8" fmla="*/ 109 w 109"/>
                  <a:gd name="T9" fmla="*/ 48 h 88"/>
                  <a:gd name="T10" fmla="*/ 109 w 109"/>
                  <a:gd name="T11" fmla="*/ 48 h 88"/>
                  <a:gd name="T12" fmla="*/ 95 w 109"/>
                  <a:gd name="T13" fmla="*/ 46 h 88"/>
                  <a:gd name="T14" fmla="*/ 82 w 109"/>
                  <a:gd name="T15" fmla="*/ 45 h 88"/>
                  <a:gd name="T16" fmla="*/ 70 w 109"/>
                  <a:gd name="T17" fmla="*/ 41 h 88"/>
                  <a:gd name="T18" fmla="*/ 59 w 109"/>
                  <a:gd name="T19" fmla="*/ 36 h 88"/>
                  <a:gd name="T20" fmla="*/ 48 w 109"/>
                  <a:gd name="T21" fmla="*/ 30 h 88"/>
                  <a:gd name="T22" fmla="*/ 38 w 109"/>
                  <a:gd name="T23" fmla="*/ 21 h 88"/>
                  <a:gd name="T24" fmla="*/ 30 w 109"/>
                  <a:gd name="T25" fmla="*/ 12 h 88"/>
                  <a:gd name="T26" fmla="*/ 23 w 109"/>
                  <a:gd name="T27" fmla="*/ 0 h 88"/>
                  <a:gd name="T28" fmla="*/ 23 w 109"/>
                  <a:gd name="T29" fmla="*/ 0 h 88"/>
                  <a:gd name="T30" fmla="*/ 0 w 109"/>
                  <a:gd name="T31" fmla="*/ 34 h 88"/>
                  <a:gd name="T32" fmla="*/ 0 w 109"/>
                  <a:gd name="T33" fmla="*/ 34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09" h="88">
                    <a:moveTo>
                      <a:pt x="0" y="34"/>
                    </a:moveTo>
                    <a:lnTo>
                      <a:pt x="0" y="34"/>
                    </a:lnTo>
                    <a:lnTo>
                      <a:pt x="82" y="88"/>
                    </a:lnTo>
                    <a:lnTo>
                      <a:pt x="82" y="88"/>
                    </a:lnTo>
                    <a:lnTo>
                      <a:pt x="109" y="48"/>
                    </a:lnTo>
                    <a:lnTo>
                      <a:pt x="109" y="48"/>
                    </a:lnTo>
                    <a:lnTo>
                      <a:pt x="95" y="46"/>
                    </a:lnTo>
                    <a:lnTo>
                      <a:pt x="82" y="45"/>
                    </a:lnTo>
                    <a:lnTo>
                      <a:pt x="70" y="41"/>
                    </a:lnTo>
                    <a:lnTo>
                      <a:pt x="59" y="36"/>
                    </a:lnTo>
                    <a:lnTo>
                      <a:pt x="48" y="30"/>
                    </a:lnTo>
                    <a:lnTo>
                      <a:pt x="38" y="21"/>
                    </a:lnTo>
                    <a:lnTo>
                      <a:pt x="30" y="12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0" y="34"/>
                    </a:lnTo>
                    <a:lnTo>
                      <a:pt x="0" y="34"/>
                    </a:lnTo>
                    <a:close/>
                  </a:path>
                </a:pathLst>
              </a:custGeom>
              <a:solidFill>
                <a:srgbClr val="0083CC"/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/>
              </a:p>
            </p:txBody>
          </p:sp>
          <p:sp>
            <p:nvSpPr>
              <p:cNvPr id="115" name="Freeform 10"/>
              <p:cNvSpPr>
                <a:spLocks/>
              </p:cNvSpPr>
              <p:nvPr/>
            </p:nvSpPr>
            <p:spPr bwMode="auto">
              <a:xfrm>
                <a:off x="3334" y="3111"/>
                <a:ext cx="40" cy="27"/>
              </a:xfrm>
              <a:custGeom>
                <a:avLst/>
                <a:gdLst>
                  <a:gd name="T0" fmla="*/ 72 w 81"/>
                  <a:gd name="T1" fmla="*/ 56 h 56"/>
                  <a:gd name="T2" fmla="*/ 72 w 81"/>
                  <a:gd name="T3" fmla="*/ 56 h 56"/>
                  <a:gd name="T4" fmla="*/ 81 w 81"/>
                  <a:gd name="T5" fmla="*/ 42 h 56"/>
                  <a:gd name="T6" fmla="*/ 81 w 81"/>
                  <a:gd name="T7" fmla="*/ 42 h 56"/>
                  <a:gd name="T8" fmla="*/ 18 w 81"/>
                  <a:gd name="T9" fmla="*/ 0 h 56"/>
                  <a:gd name="T10" fmla="*/ 18 w 81"/>
                  <a:gd name="T11" fmla="*/ 0 h 56"/>
                  <a:gd name="T12" fmla="*/ 15 w 81"/>
                  <a:gd name="T13" fmla="*/ 6 h 56"/>
                  <a:gd name="T14" fmla="*/ 15 w 81"/>
                  <a:gd name="T15" fmla="*/ 6 h 56"/>
                  <a:gd name="T16" fmla="*/ 7 w 81"/>
                  <a:gd name="T17" fmla="*/ 15 h 56"/>
                  <a:gd name="T18" fmla="*/ 2 w 81"/>
                  <a:gd name="T19" fmla="*/ 24 h 56"/>
                  <a:gd name="T20" fmla="*/ 0 w 81"/>
                  <a:gd name="T21" fmla="*/ 34 h 56"/>
                  <a:gd name="T22" fmla="*/ 2 w 81"/>
                  <a:gd name="T23" fmla="*/ 40 h 56"/>
                  <a:gd name="T24" fmla="*/ 4 w 81"/>
                  <a:gd name="T25" fmla="*/ 45 h 56"/>
                  <a:gd name="T26" fmla="*/ 4 w 81"/>
                  <a:gd name="T27" fmla="*/ 45 h 56"/>
                  <a:gd name="T28" fmla="*/ 6 w 81"/>
                  <a:gd name="T29" fmla="*/ 49 h 56"/>
                  <a:gd name="T30" fmla="*/ 9 w 81"/>
                  <a:gd name="T31" fmla="*/ 52 h 56"/>
                  <a:gd name="T32" fmla="*/ 18 w 81"/>
                  <a:gd name="T33" fmla="*/ 56 h 56"/>
                  <a:gd name="T34" fmla="*/ 29 w 81"/>
                  <a:gd name="T35" fmla="*/ 56 h 56"/>
                  <a:gd name="T36" fmla="*/ 40 w 81"/>
                  <a:gd name="T37" fmla="*/ 56 h 56"/>
                  <a:gd name="T38" fmla="*/ 40 w 81"/>
                  <a:gd name="T39" fmla="*/ 56 h 56"/>
                  <a:gd name="T40" fmla="*/ 72 w 81"/>
                  <a:gd name="T41" fmla="*/ 56 h 56"/>
                  <a:gd name="T42" fmla="*/ 72 w 81"/>
                  <a:gd name="T43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1" h="56">
                    <a:moveTo>
                      <a:pt x="72" y="56"/>
                    </a:moveTo>
                    <a:lnTo>
                      <a:pt x="72" y="56"/>
                    </a:lnTo>
                    <a:lnTo>
                      <a:pt x="81" y="42"/>
                    </a:lnTo>
                    <a:lnTo>
                      <a:pt x="81" y="42"/>
                    </a:lnTo>
                    <a:lnTo>
                      <a:pt x="18" y="0"/>
                    </a:lnTo>
                    <a:lnTo>
                      <a:pt x="18" y="0"/>
                    </a:lnTo>
                    <a:lnTo>
                      <a:pt x="15" y="6"/>
                    </a:lnTo>
                    <a:lnTo>
                      <a:pt x="15" y="6"/>
                    </a:lnTo>
                    <a:lnTo>
                      <a:pt x="7" y="15"/>
                    </a:lnTo>
                    <a:lnTo>
                      <a:pt x="2" y="24"/>
                    </a:lnTo>
                    <a:lnTo>
                      <a:pt x="0" y="34"/>
                    </a:lnTo>
                    <a:lnTo>
                      <a:pt x="2" y="40"/>
                    </a:lnTo>
                    <a:lnTo>
                      <a:pt x="4" y="45"/>
                    </a:lnTo>
                    <a:lnTo>
                      <a:pt x="4" y="45"/>
                    </a:lnTo>
                    <a:lnTo>
                      <a:pt x="6" y="49"/>
                    </a:lnTo>
                    <a:lnTo>
                      <a:pt x="9" y="52"/>
                    </a:lnTo>
                    <a:lnTo>
                      <a:pt x="18" y="56"/>
                    </a:lnTo>
                    <a:lnTo>
                      <a:pt x="29" y="56"/>
                    </a:lnTo>
                    <a:lnTo>
                      <a:pt x="40" y="56"/>
                    </a:lnTo>
                    <a:lnTo>
                      <a:pt x="40" y="56"/>
                    </a:lnTo>
                    <a:lnTo>
                      <a:pt x="72" y="56"/>
                    </a:lnTo>
                    <a:lnTo>
                      <a:pt x="72" y="56"/>
                    </a:lnTo>
                    <a:close/>
                  </a:path>
                </a:pathLst>
              </a:custGeom>
              <a:solidFill>
                <a:srgbClr val="0083CC"/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/>
              </a:p>
            </p:txBody>
          </p:sp>
          <p:sp>
            <p:nvSpPr>
              <p:cNvPr id="116" name="Freeform 11"/>
              <p:cNvSpPr>
                <a:spLocks/>
              </p:cNvSpPr>
              <p:nvPr/>
            </p:nvSpPr>
            <p:spPr bwMode="auto">
              <a:xfrm>
                <a:off x="3421" y="3137"/>
                <a:ext cx="38" cy="28"/>
              </a:xfrm>
              <a:custGeom>
                <a:avLst/>
                <a:gdLst>
                  <a:gd name="T0" fmla="*/ 2 w 75"/>
                  <a:gd name="T1" fmla="*/ 34 h 58"/>
                  <a:gd name="T2" fmla="*/ 2 w 75"/>
                  <a:gd name="T3" fmla="*/ 34 h 58"/>
                  <a:gd name="T4" fmla="*/ 0 w 75"/>
                  <a:gd name="T5" fmla="*/ 40 h 58"/>
                  <a:gd name="T6" fmla="*/ 0 w 75"/>
                  <a:gd name="T7" fmla="*/ 43 h 58"/>
                  <a:gd name="T8" fmla="*/ 4 w 75"/>
                  <a:gd name="T9" fmla="*/ 47 h 58"/>
                  <a:gd name="T10" fmla="*/ 9 w 75"/>
                  <a:gd name="T11" fmla="*/ 49 h 58"/>
                  <a:gd name="T12" fmla="*/ 9 w 75"/>
                  <a:gd name="T13" fmla="*/ 49 h 58"/>
                  <a:gd name="T14" fmla="*/ 75 w 75"/>
                  <a:gd name="T15" fmla="*/ 58 h 58"/>
                  <a:gd name="T16" fmla="*/ 75 w 75"/>
                  <a:gd name="T17" fmla="*/ 58 h 58"/>
                  <a:gd name="T18" fmla="*/ 59 w 75"/>
                  <a:gd name="T19" fmla="*/ 0 h 58"/>
                  <a:gd name="T20" fmla="*/ 59 w 75"/>
                  <a:gd name="T21" fmla="*/ 0 h 58"/>
                  <a:gd name="T22" fmla="*/ 55 w 75"/>
                  <a:gd name="T23" fmla="*/ 11 h 58"/>
                  <a:gd name="T24" fmla="*/ 50 w 75"/>
                  <a:gd name="T25" fmla="*/ 18 h 58"/>
                  <a:gd name="T26" fmla="*/ 43 w 75"/>
                  <a:gd name="T27" fmla="*/ 24 h 58"/>
                  <a:gd name="T28" fmla="*/ 36 w 75"/>
                  <a:gd name="T29" fmla="*/ 29 h 58"/>
                  <a:gd name="T30" fmla="*/ 29 w 75"/>
                  <a:gd name="T31" fmla="*/ 33 h 58"/>
                  <a:gd name="T32" fmla="*/ 20 w 75"/>
                  <a:gd name="T33" fmla="*/ 34 h 58"/>
                  <a:gd name="T34" fmla="*/ 11 w 75"/>
                  <a:gd name="T35" fmla="*/ 34 h 58"/>
                  <a:gd name="T36" fmla="*/ 2 w 75"/>
                  <a:gd name="T37" fmla="*/ 34 h 58"/>
                  <a:gd name="T38" fmla="*/ 2 w 75"/>
                  <a:gd name="T39" fmla="*/ 34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75" h="58">
                    <a:moveTo>
                      <a:pt x="2" y="34"/>
                    </a:moveTo>
                    <a:lnTo>
                      <a:pt x="2" y="34"/>
                    </a:lnTo>
                    <a:lnTo>
                      <a:pt x="0" y="40"/>
                    </a:lnTo>
                    <a:lnTo>
                      <a:pt x="0" y="43"/>
                    </a:lnTo>
                    <a:lnTo>
                      <a:pt x="4" y="47"/>
                    </a:lnTo>
                    <a:lnTo>
                      <a:pt x="9" y="49"/>
                    </a:lnTo>
                    <a:lnTo>
                      <a:pt x="9" y="49"/>
                    </a:lnTo>
                    <a:lnTo>
                      <a:pt x="75" y="58"/>
                    </a:lnTo>
                    <a:lnTo>
                      <a:pt x="75" y="58"/>
                    </a:lnTo>
                    <a:lnTo>
                      <a:pt x="59" y="0"/>
                    </a:lnTo>
                    <a:lnTo>
                      <a:pt x="59" y="0"/>
                    </a:lnTo>
                    <a:lnTo>
                      <a:pt x="55" y="11"/>
                    </a:lnTo>
                    <a:lnTo>
                      <a:pt x="50" y="18"/>
                    </a:lnTo>
                    <a:lnTo>
                      <a:pt x="43" y="24"/>
                    </a:lnTo>
                    <a:lnTo>
                      <a:pt x="36" y="29"/>
                    </a:lnTo>
                    <a:lnTo>
                      <a:pt x="29" y="33"/>
                    </a:lnTo>
                    <a:lnTo>
                      <a:pt x="20" y="34"/>
                    </a:lnTo>
                    <a:lnTo>
                      <a:pt x="11" y="34"/>
                    </a:lnTo>
                    <a:lnTo>
                      <a:pt x="2" y="34"/>
                    </a:lnTo>
                    <a:lnTo>
                      <a:pt x="2" y="34"/>
                    </a:lnTo>
                    <a:close/>
                  </a:path>
                </a:pathLst>
              </a:custGeom>
              <a:solidFill>
                <a:srgbClr val="0083CC"/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/>
              </a:p>
            </p:txBody>
          </p:sp>
          <p:sp>
            <p:nvSpPr>
              <p:cNvPr id="117" name="Freeform 12"/>
              <p:cNvSpPr>
                <a:spLocks/>
              </p:cNvSpPr>
              <p:nvPr/>
            </p:nvSpPr>
            <p:spPr bwMode="auto">
              <a:xfrm>
                <a:off x="3406" y="3149"/>
                <a:ext cx="12" cy="9"/>
              </a:xfrm>
              <a:custGeom>
                <a:avLst/>
                <a:gdLst>
                  <a:gd name="T0" fmla="*/ 0 w 24"/>
                  <a:gd name="T1" fmla="*/ 0 h 17"/>
                  <a:gd name="T2" fmla="*/ 0 w 24"/>
                  <a:gd name="T3" fmla="*/ 0 h 17"/>
                  <a:gd name="T4" fmla="*/ 24 w 24"/>
                  <a:gd name="T5" fmla="*/ 17 h 17"/>
                  <a:gd name="T6" fmla="*/ 24 w 24"/>
                  <a:gd name="T7" fmla="*/ 17 h 17"/>
                  <a:gd name="T8" fmla="*/ 24 w 24"/>
                  <a:gd name="T9" fmla="*/ 10 h 17"/>
                  <a:gd name="T10" fmla="*/ 24 w 24"/>
                  <a:gd name="T11" fmla="*/ 7 h 17"/>
                  <a:gd name="T12" fmla="*/ 22 w 24"/>
                  <a:gd name="T13" fmla="*/ 5 h 17"/>
                  <a:gd name="T14" fmla="*/ 15 w 24"/>
                  <a:gd name="T15" fmla="*/ 1 h 17"/>
                  <a:gd name="T16" fmla="*/ 0 w 24"/>
                  <a:gd name="T17" fmla="*/ 0 h 17"/>
                  <a:gd name="T18" fmla="*/ 0 w 24"/>
                  <a:gd name="T1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" h="17">
                    <a:moveTo>
                      <a:pt x="0" y="0"/>
                    </a:moveTo>
                    <a:lnTo>
                      <a:pt x="0" y="0"/>
                    </a:lnTo>
                    <a:lnTo>
                      <a:pt x="24" y="17"/>
                    </a:lnTo>
                    <a:lnTo>
                      <a:pt x="24" y="17"/>
                    </a:lnTo>
                    <a:lnTo>
                      <a:pt x="24" y="10"/>
                    </a:lnTo>
                    <a:lnTo>
                      <a:pt x="24" y="7"/>
                    </a:lnTo>
                    <a:lnTo>
                      <a:pt x="22" y="5"/>
                    </a:lnTo>
                    <a:lnTo>
                      <a:pt x="15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83CC"/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/>
              </a:p>
            </p:txBody>
          </p:sp>
          <p:sp>
            <p:nvSpPr>
              <p:cNvPr id="118" name="Freeform 5"/>
              <p:cNvSpPr>
                <a:spLocks/>
              </p:cNvSpPr>
              <p:nvPr/>
            </p:nvSpPr>
            <p:spPr bwMode="auto">
              <a:xfrm>
                <a:off x="3346" y="3004"/>
                <a:ext cx="67" cy="66"/>
              </a:xfrm>
              <a:custGeom>
                <a:avLst/>
                <a:gdLst>
                  <a:gd name="T0" fmla="*/ 52 w 133"/>
                  <a:gd name="T1" fmla="*/ 0 h 133"/>
                  <a:gd name="T2" fmla="*/ 52 w 133"/>
                  <a:gd name="T3" fmla="*/ 0 h 133"/>
                  <a:gd name="T4" fmla="*/ 38 w 133"/>
                  <a:gd name="T5" fmla="*/ 7 h 133"/>
                  <a:gd name="T6" fmla="*/ 25 w 133"/>
                  <a:gd name="T7" fmla="*/ 16 h 133"/>
                  <a:gd name="T8" fmla="*/ 25 w 133"/>
                  <a:gd name="T9" fmla="*/ 16 h 133"/>
                  <a:gd name="T10" fmla="*/ 17 w 133"/>
                  <a:gd name="T11" fmla="*/ 23 h 133"/>
                  <a:gd name="T12" fmla="*/ 11 w 133"/>
                  <a:gd name="T13" fmla="*/ 32 h 133"/>
                  <a:gd name="T14" fmla="*/ 6 w 133"/>
                  <a:gd name="T15" fmla="*/ 41 h 133"/>
                  <a:gd name="T16" fmla="*/ 2 w 133"/>
                  <a:gd name="T17" fmla="*/ 52 h 133"/>
                  <a:gd name="T18" fmla="*/ 0 w 133"/>
                  <a:gd name="T19" fmla="*/ 61 h 133"/>
                  <a:gd name="T20" fmla="*/ 0 w 133"/>
                  <a:gd name="T21" fmla="*/ 72 h 133"/>
                  <a:gd name="T22" fmla="*/ 2 w 133"/>
                  <a:gd name="T23" fmla="*/ 82 h 133"/>
                  <a:gd name="T24" fmla="*/ 6 w 133"/>
                  <a:gd name="T25" fmla="*/ 93 h 133"/>
                  <a:gd name="T26" fmla="*/ 6 w 133"/>
                  <a:gd name="T27" fmla="*/ 93 h 133"/>
                  <a:gd name="T28" fmla="*/ 11 w 133"/>
                  <a:gd name="T29" fmla="*/ 102 h 133"/>
                  <a:gd name="T30" fmla="*/ 18 w 133"/>
                  <a:gd name="T31" fmla="*/ 111 h 133"/>
                  <a:gd name="T32" fmla="*/ 25 w 133"/>
                  <a:gd name="T33" fmla="*/ 118 h 133"/>
                  <a:gd name="T34" fmla="*/ 34 w 133"/>
                  <a:gd name="T35" fmla="*/ 124 h 133"/>
                  <a:gd name="T36" fmla="*/ 43 w 133"/>
                  <a:gd name="T37" fmla="*/ 129 h 133"/>
                  <a:gd name="T38" fmla="*/ 54 w 133"/>
                  <a:gd name="T39" fmla="*/ 131 h 133"/>
                  <a:gd name="T40" fmla="*/ 63 w 133"/>
                  <a:gd name="T41" fmla="*/ 133 h 133"/>
                  <a:gd name="T42" fmla="*/ 74 w 133"/>
                  <a:gd name="T43" fmla="*/ 133 h 133"/>
                  <a:gd name="T44" fmla="*/ 74 w 133"/>
                  <a:gd name="T45" fmla="*/ 133 h 133"/>
                  <a:gd name="T46" fmla="*/ 85 w 133"/>
                  <a:gd name="T47" fmla="*/ 129 h 133"/>
                  <a:gd name="T48" fmla="*/ 95 w 133"/>
                  <a:gd name="T49" fmla="*/ 126 h 133"/>
                  <a:gd name="T50" fmla="*/ 104 w 133"/>
                  <a:gd name="T51" fmla="*/ 120 h 133"/>
                  <a:gd name="T52" fmla="*/ 111 w 133"/>
                  <a:gd name="T53" fmla="*/ 115 h 133"/>
                  <a:gd name="T54" fmla="*/ 119 w 133"/>
                  <a:gd name="T55" fmla="*/ 106 h 133"/>
                  <a:gd name="T56" fmla="*/ 124 w 133"/>
                  <a:gd name="T57" fmla="*/ 97 h 133"/>
                  <a:gd name="T58" fmla="*/ 129 w 133"/>
                  <a:gd name="T59" fmla="*/ 88 h 133"/>
                  <a:gd name="T60" fmla="*/ 131 w 133"/>
                  <a:gd name="T61" fmla="*/ 77 h 133"/>
                  <a:gd name="T62" fmla="*/ 131 w 133"/>
                  <a:gd name="T63" fmla="*/ 77 h 133"/>
                  <a:gd name="T64" fmla="*/ 133 w 133"/>
                  <a:gd name="T65" fmla="*/ 66 h 133"/>
                  <a:gd name="T66" fmla="*/ 131 w 133"/>
                  <a:gd name="T67" fmla="*/ 56 h 133"/>
                  <a:gd name="T68" fmla="*/ 129 w 133"/>
                  <a:gd name="T69" fmla="*/ 45 h 133"/>
                  <a:gd name="T70" fmla="*/ 124 w 133"/>
                  <a:gd name="T71" fmla="*/ 34 h 133"/>
                  <a:gd name="T72" fmla="*/ 119 w 133"/>
                  <a:gd name="T73" fmla="*/ 27 h 133"/>
                  <a:gd name="T74" fmla="*/ 111 w 133"/>
                  <a:gd name="T75" fmla="*/ 18 h 133"/>
                  <a:gd name="T76" fmla="*/ 103 w 133"/>
                  <a:gd name="T77" fmla="*/ 11 h 133"/>
                  <a:gd name="T78" fmla="*/ 94 w 133"/>
                  <a:gd name="T79" fmla="*/ 5 h 133"/>
                  <a:gd name="T80" fmla="*/ 94 w 133"/>
                  <a:gd name="T81" fmla="*/ 5 h 133"/>
                  <a:gd name="T82" fmla="*/ 81 w 133"/>
                  <a:gd name="T83" fmla="*/ 0 h 133"/>
                  <a:gd name="T84" fmla="*/ 81 w 133"/>
                  <a:gd name="T85" fmla="*/ 0 h 133"/>
                  <a:gd name="T86" fmla="*/ 52 w 133"/>
                  <a:gd name="T87" fmla="*/ 0 h 133"/>
                  <a:gd name="T88" fmla="*/ 52 w 133"/>
                  <a:gd name="T89" fmla="*/ 0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33" h="133">
                    <a:moveTo>
                      <a:pt x="52" y="0"/>
                    </a:moveTo>
                    <a:lnTo>
                      <a:pt x="52" y="0"/>
                    </a:lnTo>
                    <a:lnTo>
                      <a:pt x="38" y="7"/>
                    </a:lnTo>
                    <a:lnTo>
                      <a:pt x="25" y="16"/>
                    </a:lnTo>
                    <a:lnTo>
                      <a:pt x="25" y="16"/>
                    </a:lnTo>
                    <a:lnTo>
                      <a:pt x="17" y="23"/>
                    </a:lnTo>
                    <a:lnTo>
                      <a:pt x="11" y="32"/>
                    </a:lnTo>
                    <a:lnTo>
                      <a:pt x="6" y="41"/>
                    </a:lnTo>
                    <a:lnTo>
                      <a:pt x="2" y="52"/>
                    </a:lnTo>
                    <a:lnTo>
                      <a:pt x="0" y="61"/>
                    </a:lnTo>
                    <a:lnTo>
                      <a:pt x="0" y="72"/>
                    </a:lnTo>
                    <a:lnTo>
                      <a:pt x="2" y="82"/>
                    </a:lnTo>
                    <a:lnTo>
                      <a:pt x="6" y="93"/>
                    </a:lnTo>
                    <a:lnTo>
                      <a:pt x="6" y="93"/>
                    </a:lnTo>
                    <a:lnTo>
                      <a:pt x="11" y="102"/>
                    </a:lnTo>
                    <a:lnTo>
                      <a:pt x="18" y="111"/>
                    </a:lnTo>
                    <a:lnTo>
                      <a:pt x="25" y="118"/>
                    </a:lnTo>
                    <a:lnTo>
                      <a:pt x="34" y="124"/>
                    </a:lnTo>
                    <a:lnTo>
                      <a:pt x="43" y="129"/>
                    </a:lnTo>
                    <a:lnTo>
                      <a:pt x="54" y="131"/>
                    </a:lnTo>
                    <a:lnTo>
                      <a:pt x="63" y="133"/>
                    </a:lnTo>
                    <a:lnTo>
                      <a:pt x="74" y="133"/>
                    </a:lnTo>
                    <a:lnTo>
                      <a:pt x="74" y="133"/>
                    </a:lnTo>
                    <a:lnTo>
                      <a:pt x="85" y="129"/>
                    </a:lnTo>
                    <a:lnTo>
                      <a:pt x="95" y="126"/>
                    </a:lnTo>
                    <a:lnTo>
                      <a:pt x="104" y="120"/>
                    </a:lnTo>
                    <a:lnTo>
                      <a:pt x="111" y="115"/>
                    </a:lnTo>
                    <a:lnTo>
                      <a:pt x="119" y="106"/>
                    </a:lnTo>
                    <a:lnTo>
                      <a:pt x="124" y="97"/>
                    </a:lnTo>
                    <a:lnTo>
                      <a:pt x="129" y="88"/>
                    </a:lnTo>
                    <a:lnTo>
                      <a:pt x="131" y="77"/>
                    </a:lnTo>
                    <a:lnTo>
                      <a:pt x="131" y="77"/>
                    </a:lnTo>
                    <a:lnTo>
                      <a:pt x="133" y="66"/>
                    </a:lnTo>
                    <a:lnTo>
                      <a:pt x="131" y="56"/>
                    </a:lnTo>
                    <a:lnTo>
                      <a:pt x="129" y="45"/>
                    </a:lnTo>
                    <a:lnTo>
                      <a:pt x="124" y="34"/>
                    </a:lnTo>
                    <a:lnTo>
                      <a:pt x="119" y="27"/>
                    </a:lnTo>
                    <a:lnTo>
                      <a:pt x="111" y="18"/>
                    </a:lnTo>
                    <a:lnTo>
                      <a:pt x="103" y="11"/>
                    </a:lnTo>
                    <a:lnTo>
                      <a:pt x="94" y="5"/>
                    </a:lnTo>
                    <a:lnTo>
                      <a:pt x="94" y="5"/>
                    </a:lnTo>
                    <a:lnTo>
                      <a:pt x="81" y="0"/>
                    </a:lnTo>
                    <a:lnTo>
                      <a:pt x="81" y="0"/>
                    </a:lnTo>
                    <a:lnTo>
                      <a:pt x="52" y="0"/>
                    </a:lnTo>
                    <a:lnTo>
                      <a:pt x="52" y="0"/>
                    </a:lnTo>
                    <a:close/>
                  </a:path>
                </a:pathLst>
              </a:custGeom>
              <a:solidFill>
                <a:srgbClr val="0083CC"/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/>
              </a:p>
            </p:txBody>
          </p:sp>
        </p:grpSp>
      </p:grpSp>
      <p:grpSp>
        <p:nvGrpSpPr>
          <p:cNvPr id="6" name="그룹 5"/>
          <p:cNvGrpSpPr/>
          <p:nvPr/>
        </p:nvGrpSpPr>
        <p:grpSpPr>
          <a:xfrm>
            <a:off x="5911922" y="3490236"/>
            <a:ext cx="2365128" cy="2251289"/>
            <a:chOff x="5911922" y="3597857"/>
            <a:chExt cx="2365128" cy="2251289"/>
          </a:xfrm>
        </p:grpSpPr>
        <p:sp>
          <p:nvSpPr>
            <p:cNvPr id="390" name="타원 389"/>
            <p:cNvSpPr/>
            <p:nvPr/>
          </p:nvSpPr>
          <p:spPr>
            <a:xfrm>
              <a:off x="6641567" y="5586160"/>
              <a:ext cx="892562" cy="123258"/>
            </a:xfrm>
            <a:prstGeom prst="ellipse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ko-KR" altLang="en-US" sz="2400" spc="-20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tx1">
                    <a:lumMod val="50000"/>
                    <a:lumOff val="50000"/>
                  </a:schemeClr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endParaRPr>
            </a:p>
          </p:txBody>
        </p:sp>
        <p:grpSp>
          <p:nvGrpSpPr>
            <p:cNvPr id="391" name="그룹 390"/>
            <p:cNvGrpSpPr/>
            <p:nvPr/>
          </p:nvGrpSpPr>
          <p:grpSpPr>
            <a:xfrm>
              <a:off x="5911922" y="3597857"/>
              <a:ext cx="2365128" cy="2251289"/>
              <a:chOff x="862023" y="3414182"/>
              <a:chExt cx="2365128" cy="2251289"/>
            </a:xfrm>
          </p:grpSpPr>
          <p:sp>
            <p:nvSpPr>
              <p:cNvPr id="401" name="타원 400"/>
              <p:cNvSpPr/>
              <p:nvPr/>
            </p:nvSpPr>
            <p:spPr>
              <a:xfrm>
                <a:off x="862023" y="3414182"/>
                <a:ext cx="2365128" cy="2251289"/>
              </a:xfrm>
              <a:prstGeom prst="ellipse">
                <a:avLst/>
              </a:prstGeom>
              <a:solidFill>
                <a:schemeClr val="bg1"/>
              </a:solidFill>
              <a:effectLst>
                <a:softEdge rad="635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402" name="타원 401"/>
              <p:cNvSpPr/>
              <p:nvPr/>
            </p:nvSpPr>
            <p:spPr>
              <a:xfrm>
                <a:off x="1641018" y="4383665"/>
                <a:ext cx="670595" cy="419550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r>
                  <a:rPr lang="ko-KR" altLang="en-US" sz="2000" dirty="0">
                    <a:ln>
                      <a:solidFill>
                        <a:srgbClr val="5B9BD5">
                          <a:shade val="50000"/>
                          <a:alpha val="0"/>
                        </a:srgbClr>
                      </a:solidFill>
                    </a:ln>
                    <a:solidFill>
                      <a:schemeClr val="bg2">
                        <a:lumMod val="25000"/>
                      </a:schemeClr>
                    </a:solidFill>
                    <a:latin typeface="뫼비우스 Regular" panose="02000700060000000000" pitchFamily="2" charset="-127"/>
                    <a:ea typeface="뫼비우스 Regular" panose="02000700060000000000" pitchFamily="2" charset="-127"/>
                  </a:rPr>
                  <a:t>교원</a:t>
                </a:r>
              </a:p>
            </p:txBody>
          </p:sp>
        </p:grpSp>
        <p:grpSp>
          <p:nvGrpSpPr>
            <p:cNvPr id="1045" name="그룹 1044"/>
            <p:cNvGrpSpPr/>
            <p:nvPr/>
          </p:nvGrpSpPr>
          <p:grpSpPr>
            <a:xfrm>
              <a:off x="6914617" y="4951872"/>
              <a:ext cx="348454" cy="696605"/>
              <a:chOff x="2858056" y="5741555"/>
              <a:chExt cx="264150" cy="528070"/>
            </a:xfrm>
            <a:solidFill>
              <a:srgbClr val="005DA2"/>
            </a:solidFill>
            <a:effectLst/>
          </p:grpSpPr>
          <p:grpSp>
            <p:nvGrpSpPr>
              <p:cNvPr id="1058" name="그룹 1057"/>
              <p:cNvGrpSpPr/>
              <p:nvPr/>
            </p:nvGrpSpPr>
            <p:grpSpPr>
              <a:xfrm>
                <a:off x="2858056" y="5933703"/>
                <a:ext cx="264150" cy="335922"/>
                <a:chOff x="6216228" y="7332367"/>
                <a:chExt cx="384626" cy="489134"/>
              </a:xfrm>
              <a:grpFill/>
            </p:grpSpPr>
            <p:sp>
              <p:nvSpPr>
                <p:cNvPr id="1064" name="Freeform 9"/>
                <p:cNvSpPr>
                  <a:spLocks/>
                </p:cNvSpPr>
                <p:nvPr/>
              </p:nvSpPr>
              <p:spPr bwMode="auto">
                <a:xfrm>
                  <a:off x="6228239" y="7332367"/>
                  <a:ext cx="360602" cy="489134"/>
                </a:xfrm>
                <a:custGeom>
                  <a:avLst/>
                  <a:gdLst>
                    <a:gd name="T0" fmla="*/ 190 w 202"/>
                    <a:gd name="T1" fmla="*/ 0 h 274"/>
                    <a:gd name="T2" fmla="*/ 12 w 202"/>
                    <a:gd name="T3" fmla="*/ 0 h 274"/>
                    <a:gd name="T4" fmla="*/ 12 w 202"/>
                    <a:gd name="T5" fmla="*/ 0 h 274"/>
                    <a:gd name="T6" fmla="*/ 8 w 202"/>
                    <a:gd name="T7" fmla="*/ 2 h 274"/>
                    <a:gd name="T8" fmla="*/ 4 w 202"/>
                    <a:gd name="T9" fmla="*/ 4 h 274"/>
                    <a:gd name="T10" fmla="*/ 2 w 202"/>
                    <a:gd name="T11" fmla="*/ 8 h 274"/>
                    <a:gd name="T12" fmla="*/ 0 w 202"/>
                    <a:gd name="T13" fmla="*/ 12 h 274"/>
                    <a:gd name="T14" fmla="*/ 12 w 202"/>
                    <a:gd name="T15" fmla="*/ 74 h 274"/>
                    <a:gd name="T16" fmla="*/ 12 w 202"/>
                    <a:gd name="T17" fmla="*/ 74 h 274"/>
                    <a:gd name="T18" fmla="*/ 14 w 202"/>
                    <a:gd name="T19" fmla="*/ 78 h 274"/>
                    <a:gd name="T20" fmla="*/ 16 w 202"/>
                    <a:gd name="T21" fmla="*/ 82 h 274"/>
                    <a:gd name="T22" fmla="*/ 20 w 202"/>
                    <a:gd name="T23" fmla="*/ 84 h 274"/>
                    <a:gd name="T24" fmla="*/ 24 w 202"/>
                    <a:gd name="T25" fmla="*/ 86 h 274"/>
                    <a:gd name="T26" fmla="*/ 38 w 202"/>
                    <a:gd name="T27" fmla="*/ 86 h 274"/>
                    <a:gd name="T28" fmla="*/ 54 w 202"/>
                    <a:gd name="T29" fmla="*/ 266 h 274"/>
                    <a:gd name="T30" fmla="*/ 54 w 202"/>
                    <a:gd name="T31" fmla="*/ 266 h 274"/>
                    <a:gd name="T32" fmla="*/ 56 w 202"/>
                    <a:gd name="T33" fmla="*/ 270 h 274"/>
                    <a:gd name="T34" fmla="*/ 56 w 202"/>
                    <a:gd name="T35" fmla="*/ 272 h 274"/>
                    <a:gd name="T36" fmla="*/ 60 w 202"/>
                    <a:gd name="T37" fmla="*/ 274 h 274"/>
                    <a:gd name="T38" fmla="*/ 62 w 202"/>
                    <a:gd name="T39" fmla="*/ 274 h 274"/>
                    <a:gd name="T40" fmla="*/ 140 w 202"/>
                    <a:gd name="T41" fmla="*/ 274 h 274"/>
                    <a:gd name="T42" fmla="*/ 140 w 202"/>
                    <a:gd name="T43" fmla="*/ 274 h 274"/>
                    <a:gd name="T44" fmla="*/ 142 w 202"/>
                    <a:gd name="T45" fmla="*/ 274 h 274"/>
                    <a:gd name="T46" fmla="*/ 146 w 202"/>
                    <a:gd name="T47" fmla="*/ 272 h 274"/>
                    <a:gd name="T48" fmla="*/ 148 w 202"/>
                    <a:gd name="T49" fmla="*/ 270 h 274"/>
                    <a:gd name="T50" fmla="*/ 148 w 202"/>
                    <a:gd name="T51" fmla="*/ 266 h 274"/>
                    <a:gd name="T52" fmla="*/ 164 w 202"/>
                    <a:gd name="T53" fmla="*/ 86 h 274"/>
                    <a:gd name="T54" fmla="*/ 178 w 202"/>
                    <a:gd name="T55" fmla="*/ 86 h 274"/>
                    <a:gd name="T56" fmla="*/ 178 w 202"/>
                    <a:gd name="T57" fmla="*/ 86 h 274"/>
                    <a:gd name="T58" fmla="*/ 184 w 202"/>
                    <a:gd name="T59" fmla="*/ 84 h 274"/>
                    <a:gd name="T60" fmla="*/ 186 w 202"/>
                    <a:gd name="T61" fmla="*/ 82 h 274"/>
                    <a:gd name="T62" fmla="*/ 190 w 202"/>
                    <a:gd name="T63" fmla="*/ 78 h 274"/>
                    <a:gd name="T64" fmla="*/ 190 w 202"/>
                    <a:gd name="T65" fmla="*/ 74 h 274"/>
                    <a:gd name="T66" fmla="*/ 202 w 202"/>
                    <a:gd name="T67" fmla="*/ 12 h 274"/>
                    <a:gd name="T68" fmla="*/ 202 w 202"/>
                    <a:gd name="T69" fmla="*/ 12 h 274"/>
                    <a:gd name="T70" fmla="*/ 200 w 202"/>
                    <a:gd name="T71" fmla="*/ 8 h 274"/>
                    <a:gd name="T72" fmla="*/ 198 w 202"/>
                    <a:gd name="T73" fmla="*/ 4 h 274"/>
                    <a:gd name="T74" fmla="*/ 194 w 202"/>
                    <a:gd name="T75" fmla="*/ 2 h 274"/>
                    <a:gd name="T76" fmla="*/ 190 w 202"/>
                    <a:gd name="T77" fmla="*/ 0 h 274"/>
                    <a:gd name="T78" fmla="*/ 190 w 202"/>
                    <a:gd name="T79" fmla="*/ 0 h 2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</a:cxnLst>
                  <a:rect l="0" t="0" r="r" b="b"/>
                  <a:pathLst>
                    <a:path w="202" h="274">
                      <a:moveTo>
                        <a:pt x="190" y="0"/>
                      </a:moveTo>
                      <a:lnTo>
                        <a:pt x="12" y="0"/>
                      </a:lnTo>
                      <a:lnTo>
                        <a:pt x="12" y="0"/>
                      </a:lnTo>
                      <a:lnTo>
                        <a:pt x="8" y="2"/>
                      </a:lnTo>
                      <a:lnTo>
                        <a:pt x="4" y="4"/>
                      </a:lnTo>
                      <a:lnTo>
                        <a:pt x="2" y="8"/>
                      </a:lnTo>
                      <a:lnTo>
                        <a:pt x="0" y="12"/>
                      </a:lnTo>
                      <a:lnTo>
                        <a:pt x="12" y="74"/>
                      </a:lnTo>
                      <a:lnTo>
                        <a:pt x="12" y="74"/>
                      </a:lnTo>
                      <a:lnTo>
                        <a:pt x="14" y="78"/>
                      </a:lnTo>
                      <a:lnTo>
                        <a:pt x="16" y="82"/>
                      </a:lnTo>
                      <a:lnTo>
                        <a:pt x="20" y="84"/>
                      </a:lnTo>
                      <a:lnTo>
                        <a:pt x="24" y="86"/>
                      </a:lnTo>
                      <a:lnTo>
                        <a:pt x="38" y="86"/>
                      </a:lnTo>
                      <a:lnTo>
                        <a:pt x="54" y="266"/>
                      </a:lnTo>
                      <a:lnTo>
                        <a:pt x="54" y="266"/>
                      </a:lnTo>
                      <a:lnTo>
                        <a:pt x="56" y="270"/>
                      </a:lnTo>
                      <a:lnTo>
                        <a:pt x="56" y="272"/>
                      </a:lnTo>
                      <a:lnTo>
                        <a:pt x="60" y="274"/>
                      </a:lnTo>
                      <a:lnTo>
                        <a:pt x="62" y="274"/>
                      </a:lnTo>
                      <a:lnTo>
                        <a:pt x="140" y="274"/>
                      </a:lnTo>
                      <a:lnTo>
                        <a:pt x="140" y="274"/>
                      </a:lnTo>
                      <a:lnTo>
                        <a:pt x="142" y="274"/>
                      </a:lnTo>
                      <a:lnTo>
                        <a:pt x="146" y="272"/>
                      </a:lnTo>
                      <a:lnTo>
                        <a:pt x="148" y="270"/>
                      </a:lnTo>
                      <a:lnTo>
                        <a:pt x="148" y="266"/>
                      </a:lnTo>
                      <a:lnTo>
                        <a:pt x="164" y="86"/>
                      </a:lnTo>
                      <a:lnTo>
                        <a:pt x="178" y="86"/>
                      </a:lnTo>
                      <a:lnTo>
                        <a:pt x="178" y="86"/>
                      </a:lnTo>
                      <a:lnTo>
                        <a:pt x="184" y="84"/>
                      </a:lnTo>
                      <a:lnTo>
                        <a:pt x="186" y="82"/>
                      </a:lnTo>
                      <a:lnTo>
                        <a:pt x="190" y="78"/>
                      </a:lnTo>
                      <a:lnTo>
                        <a:pt x="190" y="74"/>
                      </a:lnTo>
                      <a:lnTo>
                        <a:pt x="202" y="12"/>
                      </a:lnTo>
                      <a:lnTo>
                        <a:pt x="202" y="12"/>
                      </a:lnTo>
                      <a:lnTo>
                        <a:pt x="200" y="8"/>
                      </a:lnTo>
                      <a:lnTo>
                        <a:pt x="198" y="4"/>
                      </a:lnTo>
                      <a:lnTo>
                        <a:pt x="194" y="2"/>
                      </a:lnTo>
                      <a:lnTo>
                        <a:pt x="190" y="0"/>
                      </a:lnTo>
                      <a:lnTo>
                        <a:pt x="190" y="0"/>
                      </a:lnTo>
                      <a:close/>
                    </a:path>
                  </a:pathLst>
                </a:custGeom>
                <a:solidFill>
                  <a:srgbClr val="0083CC"/>
                </a:solidFill>
                <a:ln>
                  <a:noFill/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ko-KR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65" name="사다리꼴 1064"/>
                <p:cNvSpPr/>
                <p:nvPr/>
              </p:nvSpPr>
              <p:spPr>
                <a:xfrm rot="10800000">
                  <a:off x="6216228" y="7332367"/>
                  <a:ext cx="384626" cy="153910"/>
                </a:xfrm>
                <a:prstGeom prst="trapezoid">
                  <a:avLst>
                    <a:gd name="adj" fmla="val 14170"/>
                  </a:avLst>
                </a:prstGeom>
                <a:solidFill>
                  <a:srgbClr val="0083C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ko-KR" altLang="en-US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1059" name="Group 7"/>
              <p:cNvGrpSpPr>
                <a:grpSpLocks noChangeAspect="1"/>
              </p:cNvGrpSpPr>
              <p:nvPr/>
            </p:nvGrpSpPr>
            <p:grpSpPr bwMode="auto">
              <a:xfrm>
                <a:off x="2886926" y="5741555"/>
                <a:ext cx="206407" cy="183567"/>
                <a:chOff x="3010" y="4732"/>
                <a:chExt cx="244" cy="217"/>
              </a:xfrm>
              <a:grpFill/>
            </p:grpSpPr>
            <p:sp>
              <p:nvSpPr>
                <p:cNvPr id="1060" name="Freeform 8"/>
                <p:cNvSpPr>
                  <a:spLocks/>
                </p:cNvSpPr>
                <p:nvPr/>
              </p:nvSpPr>
              <p:spPr bwMode="auto">
                <a:xfrm>
                  <a:off x="3010" y="4846"/>
                  <a:ext cx="107" cy="95"/>
                </a:xfrm>
                <a:custGeom>
                  <a:avLst/>
                  <a:gdLst>
                    <a:gd name="T0" fmla="*/ 214 w 214"/>
                    <a:gd name="T1" fmla="*/ 33 h 189"/>
                    <a:gd name="T2" fmla="*/ 214 w 214"/>
                    <a:gd name="T3" fmla="*/ 33 h 189"/>
                    <a:gd name="T4" fmla="*/ 206 w 214"/>
                    <a:gd name="T5" fmla="*/ 24 h 189"/>
                    <a:gd name="T6" fmla="*/ 199 w 214"/>
                    <a:gd name="T7" fmla="*/ 15 h 189"/>
                    <a:gd name="T8" fmla="*/ 196 w 214"/>
                    <a:gd name="T9" fmla="*/ 8 h 189"/>
                    <a:gd name="T10" fmla="*/ 194 w 214"/>
                    <a:gd name="T11" fmla="*/ 0 h 189"/>
                    <a:gd name="T12" fmla="*/ 133 w 214"/>
                    <a:gd name="T13" fmla="*/ 0 h 189"/>
                    <a:gd name="T14" fmla="*/ 133 w 214"/>
                    <a:gd name="T15" fmla="*/ 0 h 189"/>
                    <a:gd name="T16" fmla="*/ 120 w 214"/>
                    <a:gd name="T17" fmla="*/ 2 h 189"/>
                    <a:gd name="T18" fmla="*/ 107 w 214"/>
                    <a:gd name="T19" fmla="*/ 5 h 189"/>
                    <a:gd name="T20" fmla="*/ 94 w 214"/>
                    <a:gd name="T21" fmla="*/ 12 h 189"/>
                    <a:gd name="T22" fmla="*/ 83 w 214"/>
                    <a:gd name="T23" fmla="*/ 20 h 189"/>
                    <a:gd name="T24" fmla="*/ 72 w 214"/>
                    <a:gd name="T25" fmla="*/ 30 h 189"/>
                    <a:gd name="T26" fmla="*/ 61 w 214"/>
                    <a:gd name="T27" fmla="*/ 41 h 189"/>
                    <a:gd name="T28" fmla="*/ 51 w 214"/>
                    <a:gd name="T29" fmla="*/ 54 h 189"/>
                    <a:gd name="T30" fmla="*/ 41 w 214"/>
                    <a:gd name="T31" fmla="*/ 67 h 189"/>
                    <a:gd name="T32" fmla="*/ 32 w 214"/>
                    <a:gd name="T33" fmla="*/ 82 h 189"/>
                    <a:gd name="T34" fmla="*/ 25 w 214"/>
                    <a:gd name="T35" fmla="*/ 97 h 189"/>
                    <a:gd name="T36" fmla="*/ 17 w 214"/>
                    <a:gd name="T37" fmla="*/ 113 h 189"/>
                    <a:gd name="T38" fmla="*/ 12 w 214"/>
                    <a:gd name="T39" fmla="*/ 130 h 189"/>
                    <a:gd name="T40" fmla="*/ 7 w 214"/>
                    <a:gd name="T41" fmla="*/ 145 h 189"/>
                    <a:gd name="T42" fmla="*/ 4 w 214"/>
                    <a:gd name="T43" fmla="*/ 161 h 189"/>
                    <a:gd name="T44" fmla="*/ 1 w 214"/>
                    <a:gd name="T45" fmla="*/ 176 h 189"/>
                    <a:gd name="T46" fmla="*/ 0 w 214"/>
                    <a:gd name="T47" fmla="*/ 189 h 189"/>
                    <a:gd name="T48" fmla="*/ 0 w 214"/>
                    <a:gd name="T49" fmla="*/ 189 h 189"/>
                    <a:gd name="T50" fmla="*/ 212 w 214"/>
                    <a:gd name="T51" fmla="*/ 189 h 189"/>
                    <a:gd name="T52" fmla="*/ 194 w 214"/>
                    <a:gd name="T53" fmla="*/ 169 h 189"/>
                    <a:gd name="T54" fmla="*/ 214 w 214"/>
                    <a:gd name="T55" fmla="*/ 33 h 1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214" h="189">
                      <a:moveTo>
                        <a:pt x="214" y="33"/>
                      </a:moveTo>
                      <a:lnTo>
                        <a:pt x="214" y="33"/>
                      </a:lnTo>
                      <a:lnTo>
                        <a:pt x="206" y="24"/>
                      </a:lnTo>
                      <a:lnTo>
                        <a:pt x="199" y="15"/>
                      </a:lnTo>
                      <a:lnTo>
                        <a:pt x="196" y="8"/>
                      </a:lnTo>
                      <a:lnTo>
                        <a:pt x="194" y="0"/>
                      </a:lnTo>
                      <a:lnTo>
                        <a:pt x="133" y="0"/>
                      </a:lnTo>
                      <a:lnTo>
                        <a:pt x="133" y="0"/>
                      </a:lnTo>
                      <a:lnTo>
                        <a:pt x="120" y="2"/>
                      </a:lnTo>
                      <a:lnTo>
                        <a:pt x="107" y="5"/>
                      </a:lnTo>
                      <a:lnTo>
                        <a:pt x="94" y="12"/>
                      </a:lnTo>
                      <a:lnTo>
                        <a:pt x="83" y="20"/>
                      </a:lnTo>
                      <a:lnTo>
                        <a:pt x="72" y="30"/>
                      </a:lnTo>
                      <a:lnTo>
                        <a:pt x="61" y="41"/>
                      </a:lnTo>
                      <a:lnTo>
                        <a:pt x="51" y="54"/>
                      </a:lnTo>
                      <a:lnTo>
                        <a:pt x="41" y="67"/>
                      </a:lnTo>
                      <a:lnTo>
                        <a:pt x="32" y="82"/>
                      </a:lnTo>
                      <a:lnTo>
                        <a:pt x="25" y="97"/>
                      </a:lnTo>
                      <a:lnTo>
                        <a:pt x="17" y="113"/>
                      </a:lnTo>
                      <a:lnTo>
                        <a:pt x="12" y="130"/>
                      </a:lnTo>
                      <a:lnTo>
                        <a:pt x="7" y="145"/>
                      </a:lnTo>
                      <a:lnTo>
                        <a:pt x="4" y="161"/>
                      </a:lnTo>
                      <a:lnTo>
                        <a:pt x="1" y="176"/>
                      </a:lnTo>
                      <a:lnTo>
                        <a:pt x="0" y="189"/>
                      </a:lnTo>
                      <a:lnTo>
                        <a:pt x="0" y="189"/>
                      </a:lnTo>
                      <a:lnTo>
                        <a:pt x="212" y="189"/>
                      </a:lnTo>
                      <a:lnTo>
                        <a:pt x="194" y="169"/>
                      </a:lnTo>
                      <a:lnTo>
                        <a:pt x="214" y="33"/>
                      </a:lnTo>
                      <a:close/>
                    </a:path>
                  </a:pathLst>
                </a:custGeom>
                <a:solidFill>
                  <a:srgbClr val="0083CC"/>
                </a:solidFill>
                <a:ln>
                  <a:noFill/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ko-KR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61" name="Freeform 9"/>
                <p:cNvSpPr>
                  <a:spLocks/>
                </p:cNvSpPr>
                <p:nvPr/>
              </p:nvSpPr>
              <p:spPr bwMode="auto">
                <a:xfrm>
                  <a:off x="3146" y="4846"/>
                  <a:ext cx="108" cy="95"/>
                </a:xfrm>
                <a:custGeom>
                  <a:avLst/>
                  <a:gdLst>
                    <a:gd name="T0" fmla="*/ 148 w 217"/>
                    <a:gd name="T1" fmla="*/ 34 h 189"/>
                    <a:gd name="T2" fmla="*/ 148 w 217"/>
                    <a:gd name="T3" fmla="*/ 34 h 189"/>
                    <a:gd name="T4" fmla="*/ 140 w 217"/>
                    <a:gd name="T5" fmla="*/ 26 h 189"/>
                    <a:gd name="T6" fmla="*/ 132 w 217"/>
                    <a:gd name="T7" fmla="*/ 19 h 189"/>
                    <a:gd name="T8" fmla="*/ 123 w 217"/>
                    <a:gd name="T9" fmla="*/ 14 h 189"/>
                    <a:gd name="T10" fmla="*/ 114 w 217"/>
                    <a:gd name="T11" fmla="*/ 9 h 189"/>
                    <a:gd name="T12" fmla="*/ 107 w 217"/>
                    <a:gd name="T13" fmla="*/ 5 h 189"/>
                    <a:gd name="T14" fmla="*/ 98 w 217"/>
                    <a:gd name="T15" fmla="*/ 3 h 189"/>
                    <a:gd name="T16" fmla="*/ 89 w 217"/>
                    <a:gd name="T17" fmla="*/ 2 h 189"/>
                    <a:gd name="T18" fmla="*/ 81 w 217"/>
                    <a:gd name="T19" fmla="*/ 2 h 189"/>
                    <a:gd name="T20" fmla="*/ 20 w 217"/>
                    <a:gd name="T21" fmla="*/ 0 h 189"/>
                    <a:gd name="T22" fmla="*/ 20 w 217"/>
                    <a:gd name="T23" fmla="*/ 0 h 189"/>
                    <a:gd name="T24" fmla="*/ 19 w 217"/>
                    <a:gd name="T25" fmla="*/ 8 h 189"/>
                    <a:gd name="T26" fmla="*/ 15 w 217"/>
                    <a:gd name="T27" fmla="*/ 15 h 189"/>
                    <a:gd name="T28" fmla="*/ 9 w 217"/>
                    <a:gd name="T29" fmla="*/ 24 h 189"/>
                    <a:gd name="T30" fmla="*/ 0 w 217"/>
                    <a:gd name="T31" fmla="*/ 33 h 189"/>
                    <a:gd name="T32" fmla="*/ 20 w 217"/>
                    <a:gd name="T33" fmla="*/ 169 h 189"/>
                    <a:gd name="T34" fmla="*/ 3 w 217"/>
                    <a:gd name="T35" fmla="*/ 189 h 189"/>
                    <a:gd name="T36" fmla="*/ 3 w 217"/>
                    <a:gd name="T37" fmla="*/ 189 h 189"/>
                    <a:gd name="T38" fmla="*/ 217 w 217"/>
                    <a:gd name="T39" fmla="*/ 189 h 189"/>
                    <a:gd name="T40" fmla="*/ 217 w 217"/>
                    <a:gd name="T41" fmla="*/ 189 h 189"/>
                    <a:gd name="T42" fmla="*/ 216 w 217"/>
                    <a:gd name="T43" fmla="*/ 172 h 189"/>
                    <a:gd name="T44" fmla="*/ 211 w 217"/>
                    <a:gd name="T45" fmla="*/ 153 h 189"/>
                    <a:gd name="T46" fmla="*/ 206 w 217"/>
                    <a:gd name="T47" fmla="*/ 132 h 189"/>
                    <a:gd name="T48" fmla="*/ 197 w 217"/>
                    <a:gd name="T49" fmla="*/ 111 h 189"/>
                    <a:gd name="T50" fmla="*/ 187 w 217"/>
                    <a:gd name="T51" fmla="*/ 90 h 189"/>
                    <a:gd name="T52" fmla="*/ 176 w 217"/>
                    <a:gd name="T53" fmla="*/ 70 h 189"/>
                    <a:gd name="T54" fmla="*/ 163 w 217"/>
                    <a:gd name="T55" fmla="*/ 51 h 189"/>
                    <a:gd name="T56" fmla="*/ 148 w 217"/>
                    <a:gd name="T57" fmla="*/ 34 h 189"/>
                    <a:gd name="T58" fmla="*/ 148 w 217"/>
                    <a:gd name="T59" fmla="*/ 34 h 1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217" h="189">
                      <a:moveTo>
                        <a:pt x="148" y="34"/>
                      </a:moveTo>
                      <a:lnTo>
                        <a:pt x="148" y="34"/>
                      </a:lnTo>
                      <a:lnTo>
                        <a:pt x="140" y="26"/>
                      </a:lnTo>
                      <a:lnTo>
                        <a:pt x="132" y="19"/>
                      </a:lnTo>
                      <a:lnTo>
                        <a:pt x="123" y="14"/>
                      </a:lnTo>
                      <a:lnTo>
                        <a:pt x="114" y="9"/>
                      </a:lnTo>
                      <a:lnTo>
                        <a:pt x="107" y="5"/>
                      </a:lnTo>
                      <a:lnTo>
                        <a:pt x="98" y="3"/>
                      </a:lnTo>
                      <a:lnTo>
                        <a:pt x="89" y="2"/>
                      </a:lnTo>
                      <a:lnTo>
                        <a:pt x="81" y="2"/>
                      </a:lnTo>
                      <a:lnTo>
                        <a:pt x="20" y="0"/>
                      </a:lnTo>
                      <a:lnTo>
                        <a:pt x="20" y="0"/>
                      </a:lnTo>
                      <a:lnTo>
                        <a:pt x="19" y="8"/>
                      </a:lnTo>
                      <a:lnTo>
                        <a:pt x="15" y="15"/>
                      </a:lnTo>
                      <a:lnTo>
                        <a:pt x="9" y="24"/>
                      </a:lnTo>
                      <a:lnTo>
                        <a:pt x="0" y="33"/>
                      </a:lnTo>
                      <a:lnTo>
                        <a:pt x="20" y="169"/>
                      </a:lnTo>
                      <a:lnTo>
                        <a:pt x="3" y="189"/>
                      </a:lnTo>
                      <a:lnTo>
                        <a:pt x="3" y="189"/>
                      </a:lnTo>
                      <a:lnTo>
                        <a:pt x="217" y="189"/>
                      </a:lnTo>
                      <a:lnTo>
                        <a:pt x="217" y="189"/>
                      </a:lnTo>
                      <a:lnTo>
                        <a:pt x="216" y="172"/>
                      </a:lnTo>
                      <a:lnTo>
                        <a:pt x="211" y="153"/>
                      </a:lnTo>
                      <a:lnTo>
                        <a:pt x="206" y="132"/>
                      </a:lnTo>
                      <a:lnTo>
                        <a:pt x="197" y="111"/>
                      </a:lnTo>
                      <a:lnTo>
                        <a:pt x="187" y="90"/>
                      </a:lnTo>
                      <a:lnTo>
                        <a:pt x="176" y="70"/>
                      </a:lnTo>
                      <a:lnTo>
                        <a:pt x="163" y="51"/>
                      </a:lnTo>
                      <a:lnTo>
                        <a:pt x="148" y="34"/>
                      </a:lnTo>
                      <a:lnTo>
                        <a:pt x="148" y="34"/>
                      </a:lnTo>
                      <a:close/>
                    </a:path>
                  </a:pathLst>
                </a:custGeom>
                <a:solidFill>
                  <a:srgbClr val="0083CC"/>
                </a:solidFill>
                <a:ln>
                  <a:noFill/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ko-KR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62" name="Freeform 10"/>
                <p:cNvSpPr>
                  <a:spLocks/>
                </p:cNvSpPr>
                <p:nvPr/>
              </p:nvSpPr>
              <p:spPr bwMode="auto">
                <a:xfrm>
                  <a:off x="3082" y="4732"/>
                  <a:ext cx="99" cy="102"/>
                </a:xfrm>
                <a:custGeom>
                  <a:avLst/>
                  <a:gdLst>
                    <a:gd name="T0" fmla="*/ 99 w 198"/>
                    <a:gd name="T1" fmla="*/ 204 h 204"/>
                    <a:gd name="T2" fmla="*/ 99 w 198"/>
                    <a:gd name="T3" fmla="*/ 204 h 204"/>
                    <a:gd name="T4" fmla="*/ 119 w 198"/>
                    <a:gd name="T5" fmla="*/ 201 h 204"/>
                    <a:gd name="T6" fmla="*/ 137 w 198"/>
                    <a:gd name="T7" fmla="*/ 195 h 204"/>
                    <a:gd name="T8" fmla="*/ 154 w 198"/>
                    <a:gd name="T9" fmla="*/ 186 h 204"/>
                    <a:gd name="T10" fmla="*/ 169 w 198"/>
                    <a:gd name="T11" fmla="*/ 174 h 204"/>
                    <a:gd name="T12" fmla="*/ 181 w 198"/>
                    <a:gd name="T13" fmla="*/ 159 h 204"/>
                    <a:gd name="T14" fmla="*/ 190 w 198"/>
                    <a:gd name="T15" fmla="*/ 142 h 204"/>
                    <a:gd name="T16" fmla="*/ 195 w 198"/>
                    <a:gd name="T17" fmla="*/ 122 h 204"/>
                    <a:gd name="T18" fmla="*/ 198 w 198"/>
                    <a:gd name="T19" fmla="*/ 102 h 204"/>
                    <a:gd name="T20" fmla="*/ 198 w 198"/>
                    <a:gd name="T21" fmla="*/ 92 h 204"/>
                    <a:gd name="T22" fmla="*/ 193 w 198"/>
                    <a:gd name="T23" fmla="*/ 72 h 204"/>
                    <a:gd name="T24" fmla="*/ 185 w 198"/>
                    <a:gd name="T25" fmla="*/ 53 h 204"/>
                    <a:gd name="T26" fmla="*/ 176 w 198"/>
                    <a:gd name="T27" fmla="*/ 37 h 204"/>
                    <a:gd name="T28" fmla="*/ 162 w 198"/>
                    <a:gd name="T29" fmla="*/ 24 h 204"/>
                    <a:gd name="T30" fmla="*/ 146 w 198"/>
                    <a:gd name="T31" fmla="*/ 12 h 204"/>
                    <a:gd name="T32" fmla="*/ 128 w 198"/>
                    <a:gd name="T33" fmla="*/ 5 h 204"/>
                    <a:gd name="T34" fmla="*/ 109 w 198"/>
                    <a:gd name="T35" fmla="*/ 0 h 204"/>
                    <a:gd name="T36" fmla="*/ 99 w 198"/>
                    <a:gd name="T37" fmla="*/ 0 h 204"/>
                    <a:gd name="T38" fmla="*/ 79 w 198"/>
                    <a:gd name="T39" fmla="*/ 2 h 204"/>
                    <a:gd name="T40" fmla="*/ 60 w 198"/>
                    <a:gd name="T41" fmla="*/ 7 h 204"/>
                    <a:gd name="T42" fmla="*/ 44 w 198"/>
                    <a:gd name="T43" fmla="*/ 17 h 204"/>
                    <a:gd name="T44" fmla="*/ 28 w 198"/>
                    <a:gd name="T45" fmla="*/ 30 h 204"/>
                    <a:gd name="T46" fmla="*/ 22 w 198"/>
                    <a:gd name="T47" fmla="*/ 37 h 204"/>
                    <a:gd name="T48" fmla="*/ 11 w 198"/>
                    <a:gd name="T49" fmla="*/ 53 h 204"/>
                    <a:gd name="T50" fmla="*/ 3 w 198"/>
                    <a:gd name="T51" fmla="*/ 72 h 204"/>
                    <a:gd name="T52" fmla="*/ 0 w 198"/>
                    <a:gd name="T53" fmla="*/ 92 h 204"/>
                    <a:gd name="T54" fmla="*/ 0 w 198"/>
                    <a:gd name="T55" fmla="*/ 102 h 204"/>
                    <a:gd name="T56" fmla="*/ 1 w 198"/>
                    <a:gd name="T57" fmla="*/ 122 h 204"/>
                    <a:gd name="T58" fmla="*/ 7 w 198"/>
                    <a:gd name="T59" fmla="*/ 142 h 204"/>
                    <a:gd name="T60" fmla="*/ 16 w 198"/>
                    <a:gd name="T61" fmla="*/ 159 h 204"/>
                    <a:gd name="T62" fmla="*/ 28 w 198"/>
                    <a:gd name="T63" fmla="*/ 174 h 204"/>
                    <a:gd name="T64" fmla="*/ 36 w 198"/>
                    <a:gd name="T65" fmla="*/ 181 h 204"/>
                    <a:gd name="T66" fmla="*/ 52 w 198"/>
                    <a:gd name="T67" fmla="*/ 191 h 204"/>
                    <a:gd name="T68" fmla="*/ 69 w 198"/>
                    <a:gd name="T69" fmla="*/ 199 h 204"/>
                    <a:gd name="T70" fmla="*/ 89 w 198"/>
                    <a:gd name="T71" fmla="*/ 203 h 204"/>
                    <a:gd name="T72" fmla="*/ 98 w 198"/>
                    <a:gd name="T73" fmla="*/ 204 h 2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198" h="204">
                      <a:moveTo>
                        <a:pt x="98" y="204"/>
                      </a:moveTo>
                      <a:lnTo>
                        <a:pt x="99" y="204"/>
                      </a:lnTo>
                      <a:lnTo>
                        <a:pt x="99" y="204"/>
                      </a:lnTo>
                      <a:lnTo>
                        <a:pt x="99" y="204"/>
                      </a:lnTo>
                      <a:lnTo>
                        <a:pt x="109" y="203"/>
                      </a:lnTo>
                      <a:lnTo>
                        <a:pt x="119" y="201"/>
                      </a:lnTo>
                      <a:lnTo>
                        <a:pt x="128" y="199"/>
                      </a:lnTo>
                      <a:lnTo>
                        <a:pt x="137" y="195"/>
                      </a:lnTo>
                      <a:lnTo>
                        <a:pt x="146" y="191"/>
                      </a:lnTo>
                      <a:lnTo>
                        <a:pt x="154" y="186"/>
                      </a:lnTo>
                      <a:lnTo>
                        <a:pt x="162" y="180"/>
                      </a:lnTo>
                      <a:lnTo>
                        <a:pt x="169" y="174"/>
                      </a:lnTo>
                      <a:lnTo>
                        <a:pt x="176" y="167"/>
                      </a:lnTo>
                      <a:lnTo>
                        <a:pt x="181" y="159"/>
                      </a:lnTo>
                      <a:lnTo>
                        <a:pt x="185" y="150"/>
                      </a:lnTo>
                      <a:lnTo>
                        <a:pt x="190" y="142"/>
                      </a:lnTo>
                      <a:lnTo>
                        <a:pt x="193" y="132"/>
                      </a:lnTo>
                      <a:lnTo>
                        <a:pt x="195" y="122"/>
                      </a:lnTo>
                      <a:lnTo>
                        <a:pt x="198" y="112"/>
                      </a:lnTo>
                      <a:lnTo>
                        <a:pt x="198" y="102"/>
                      </a:lnTo>
                      <a:lnTo>
                        <a:pt x="198" y="102"/>
                      </a:lnTo>
                      <a:lnTo>
                        <a:pt x="198" y="92"/>
                      </a:lnTo>
                      <a:lnTo>
                        <a:pt x="195" y="81"/>
                      </a:lnTo>
                      <a:lnTo>
                        <a:pt x="193" y="72"/>
                      </a:lnTo>
                      <a:lnTo>
                        <a:pt x="190" y="62"/>
                      </a:lnTo>
                      <a:lnTo>
                        <a:pt x="185" y="53"/>
                      </a:lnTo>
                      <a:lnTo>
                        <a:pt x="181" y="45"/>
                      </a:lnTo>
                      <a:lnTo>
                        <a:pt x="176" y="37"/>
                      </a:lnTo>
                      <a:lnTo>
                        <a:pt x="168" y="30"/>
                      </a:lnTo>
                      <a:lnTo>
                        <a:pt x="162" y="24"/>
                      </a:lnTo>
                      <a:lnTo>
                        <a:pt x="154" y="17"/>
                      </a:lnTo>
                      <a:lnTo>
                        <a:pt x="146" y="12"/>
                      </a:lnTo>
                      <a:lnTo>
                        <a:pt x="137" y="9"/>
                      </a:lnTo>
                      <a:lnTo>
                        <a:pt x="128" y="5"/>
                      </a:lnTo>
                      <a:lnTo>
                        <a:pt x="119" y="2"/>
                      </a:lnTo>
                      <a:lnTo>
                        <a:pt x="109" y="0"/>
                      </a:lnTo>
                      <a:lnTo>
                        <a:pt x="99" y="0"/>
                      </a:lnTo>
                      <a:lnTo>
                        <a:pt x="99" y="0"/>
                      </a:lnTo>
                      <a:lnTo>
                        <a:pt x="89" y="0"/>
                      </a:lnTo>
                      <a:lnTo>
                        <a:pt x="79" y="2"/>
                      </a:lnTo>
                      <a:lnTo>
                        <a:pt x="70" y="5"/>
                      </a:lnTo>
                      <a:lnTo>
                        <a:pt x="60" y="7"/>
                      </a:lnTo>
                      <a:lnTo>
                        <a:pt x="52" y="12"/>
                      </a:lnTo>
                      <a:lnTo>
                        <a:pt x="44" y="17"/>
                      </a:lnTo>
                      <a:lnTo>
                        <a:pt x="36" y="22"/>
                      </a:lnTo>
                      <a:lnTo>
                        <a:pt x="28" y="30"/>
                      </a:lnTo>
                      <a:lnTo>
                        <a:pt x="28" y="30"/>
                      </a:lnTo>
                      <a:lnTo>
                        <a:pt x="22" y="37"/>
                      </a:lnTo>
                      <a:lnTo>
                        <a:pt x="16" y="45"/>
                      </a:lnTo>
                      <a:lnTo>
                        <a:pt x="11" y="53"/>
                      </a:lnTo>
                      <a:lnTo>
                        <a:pt x="7" y="62"/>
                      </a:lnTo>
                      <a:lnTo>
                        <a:pt x="3" y="72"/>
                      </a:lnTo>
                      <a:lnTo>
                        <a:pt x="1" y="82"/>
                      </a:lnTo>
                      <a:lnTo>
                        <a:pt x="0" y="92"/>
                      </a:lnTo>
                      <a:lnTo>
                        <a:pt x="0" y="102"/>
                      </a:lnTo>
                      <a:lnTo>
                        <a:pt x="0" y="102"/>
                      </a:lnTo>
                      <a:lnTo>
                        <a:pt x="0" y="112"/>
                      </a:lnTo>
                      <a:lnTo>
                        <a:pt x="1" y="122"/>
                      </a:lnTo>
                      <a:lnTo>
                        <a:pt x="3" y="132"/>
                      </a:lnTo>
                      <a:lnTo>
                        <a:pt x="7" y="142"/>
                      </a:lnTo>
                      <a:lnTo>
                        <a:pt x="11" y="150"/>
                      </a:lnTo>
                      <a:lnTo>
                        <a:pt x="16" y="159"/>
                      </a:lnTo>
                      <a:lnTo>
                        <a:pt x="22" y="167"/>
                      </a:lnTo>
                      <a:lnTo>
                        <a:pt x="28" y="174"/>
                      </a:lnTo>
                      <a:lnTo>
                        <a:pt x="28" y="174"/>
                      </a:lnTo>
                      <a:lnTo>
                        <a:pt x="36" y="181"/>
                      </a:lnTo>
                      <a:lnTo>
                        <a:pt x="44" y="186"/>
                      </a:lnTo>
                      <a:lnTo>
                        <a:pt x="52" y="191"/>
                      </a:lnTo>
                      <a:lnTo>
                        <a:pt x="60" y="196"/>
                      </a:lnTo>
                      <a:lnTo>
                        <a:pt x="69" y="199"/>
                      </a:lnTo>
                      <a:lnTo>
                        <a:pt x="79" y="201"/>
                      </a:lnTo>
                      <a:lnTo>
                        <a:pt x="89" y="203"/>
                      </a:lnTo>
                      <a:lnTo>
                        <a:pt x="98" y="204"/>
                      </a:lnTo>
                      <a:lnTo>
                        <a:pt x="98" y="204"/>
                      </a:lnTo>
                      <a:close/>
                    </a:path>
                  </a:pathLst>
                </a:custGeom>
                <a:solidFill>
                  <a:srgbClr val="0083CC"/>
                </a:solidFill>
                <a:ln>
                  <a:noFill/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ko-KR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63" name="Freeform 11"/>
                <p:cNvSpPr>
                  <a:spLocks/>
                </p:cNvSpPr>
                <p:nvPr/>
              </p:nvSpPr>
              <p:spPr bwMode="auto">
                <a:xfrm>
                  <a:off x="3117" y="4843"/>
                  <a:ext cx="29" cy="106"/>
                </a:xfrm>
                <a:custGeom>
                  <a:avLst/>
                  <a:gdLst>
                    <a:gd name="T0" fmla="*/ 42 w 59"/>
                    <a:gd name="T1" fmla="*/ 36 h 211"/>
                    <a:gd name="T2" fmla="*/ 42 w 59"/>
                    <a:gd name="T3" fmla="*/ 36 h 211"/>
                    <a:gd name="T4" fmla="*/ 51 w 59"/>
                    <a:gd name="T5" fmla="*/ 27 h 211"/>
                    <a:gd name="T6" fmla="*/ 56 w 59"/>
                    <a:gd name="T7" fmla="*/ 20 h 211"/>
                    <a:gd name="T8" fmla="*/ 58 w 59"/>
                    <a:gd name="T9" fmla="*/ 16 h 211"/>
                    <a:gd name="T10" fmla="*/ 59 w 59"/>
                    <a:gd name="T11" fmla="*/ 13 h 211"/>
                    <a:gd name="T12" fmla="*/ 59 w 59"/>
                    <a:gd name="T13" fmla="*/ 13 h 211"/>
                    <a:gd name="T14" fmla="*/ 59 w 59"/>
                    <a:gd name="T15" fmla="*/ 13 h 211"/>
                    <a:gd name="T16" fmla="*/ 59 w 59"/>
                    <a:gd name="T17" fmla="*/ 13 h 211"/>
                    <a:gd name="T18" fmla="*/ 58 w 59"/>
                    <a:gd name="T19" fmla="*/ 11 h 211"/>
                    <a:gd name="T20" fmla="*/ 56 w 59"/>
                    <a:gd name="T21" fmla="*/ 10 h 211"/>
                    <a:gd name="T22" fmla="*/ 56 w 59"/>
                    <a:gd name="T23" fmla="*/ 10 h 211"/>
                    <a:gd name="T24" fmla="*/ 48 w 59"/>
                    <a:gd name="T25" fmla="*/ 5 h 211"/>
                    <a:gd name="T26" fmla="*/ 48 w 59"/>
                    <a:gd name="T27" fmla="*/ 5 h 211"/>
                    <a:gd name="T28" fmla="*/ 40 w 59"/>
                    <a:gd name="T29" fmla="*/ 1 h 211"/>
                    <a:gd name="T30" fmla="*/ 30 w 59"/>
                    <a:gd name="T31" fmla="*/ 0 h 211"/>
                    <a:gd name="T32" fmla="*/ 30 w 59"/>
                    <a:gd name="T33" fmla="*/ 0 h 211"/>
                    <a:gd name="T34" fmla="*/ 20 w 59"/>
                    <a:gd name="T35" fmla="*/ 1 h 211"/>
                    <a:gd name="T36" fmla="*/ 11 w 59"/>
                    <a:gd name="T37" fmla="*/ 5 h 211"/>
                    <a:gd name="T38" fmla="*/ 11 w 59"/>
                    <a:gd name="T39" fmla="*/ 5 h 211"/>
                    <a:gd name="T40" fmla="*/ 4 w 59"/>
                    <a:gd name="T41" fmla="*/ 8 h 211"/>
                    <a:gd name="T42" fmla="*/ 4 w 59"/>
                    <a:gd name="T43" fmla="*/ 8 h 211"/>
                    <a:gd name="T44" fmla="*/ 1 w 59"/>
                    <a:gd name="T45" fmla="*/ 11 h 211"/>
                    <a:gd name="T46" fmla="*/ 0 w 59"/>
                    <a:gd name="T47" fmla="*/ 13 h 211"/>
                    <a:gd name="T48" fmla="*/ 0 w 59"/>
                    <a:gd name="T49" fmla="*/ 13 h 211"/>
                    <a:gd name="T50" fmla="*/ 0 w 59"/>
                    <a:gd name="T51" fmla="*/ 13 h 211"/>
                    <a:gd name="T52" fmla="*/ 0 w 59"/>
                    <a:gd name="T53" fmla="*/ 13 h 211"/>
                    <a:gd name="T54" fmla="*/ 1 w 59"/>
                    <a:gd name="T55" fmla="*/ 16 h 211"/>
                    <a:gd name="T56" fmla="*/ 3 w 59"/>
                    <a:gd name="T57" fmla="*/ 20 h 211"/>
                    <a:gd name="T58" fmla="*/ 9 w 59"/>
                    <a:gd name="T59" fmla="*/ 26 h 211"/>
                    <a:gd name="T60" fmla="*/ 17 w 59"/>
                    <a:gd name="T61" fmla="*/ 36 h 211"/>
                    <a:gd name="T62" fmla="*/ 21 w 59"/>
                    <a:gd name="T63" fmla="*/ 38 h 211"/>
                    <a:gd name="T64" fmla="*/ 1 w 59"/>
                    <a:gd name="T65" fmla="*/ 177 h 211"/>
                    <a:gd name="T66" fmla="*/ 22 w 59"/>
                    <a:gd name="T67" fmla="*/ 202 h 211"/>
                    <a:gd name="T68" fmla="*/ 27 w 59"/>
                    <a:gd name="T69" fmla="*/ 207 h 211"/>
                    <a:gd name="T70" fmla="*/ 30 w 59"/>
                    <a:gd name="T71" fmla="*/ 211 h 211"/>
                    <a:gd name="T72" fmla="*/ 32 w 59"/>
                    <a:gd name="T73" fmla="*/ 207 h 211"/>
                    <a:gd name="T74" fmla="*/ 36 w 59"/>
                    <a:gd name="T75" fmla="*/ 202 h 211"/>
                    <a:gd name="T76" fmla="*/ 58 w 59"/>
                    <a:gd name="T77" fmla="*/ 177 h 211"/>
                    <a:gd name="T78" fmla="*/ 38 w 59"/>
                    <a:gd name="T79" fmla="*/ 38 h 211"/>
                    <a:gd name="T80" fmla="*/ 42 w 59"/>
                    <a:gd name="T81" fmla="*/ 36 h 2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59" h="211">
                      <a:moveTo>
                        <a:pt x="42" y="36"/>
                      </a:moveTo>
                      <a:lnTo>
                        <a:pt x="42" y="36"/>
                      </a:lnTo>
                      <a:lnTo>
                        <a:pt x="51" y="27"/>
                      </a:lnTo>
                      <a:lnTo>
                        <a:pt x="56" y="20"/>
                      </a:lnTo>
                      <a:lnTo>
                        <a:pt x="58" y="16"/>
                      </a:lnTo>
                      <a:lnTo>
                        <a:pt x="59" y="13"/>
                      </a:lnTo>
                      <a:lnTo>
                        <a:pt x="59" y="13"/>
                      </a:lnTo>
                      <a:lnTo>
                        <a:pt x="59" y="13"/>
                      </a:lnTo>
                      <a:lnTo>
                        <a:pt x="59" y="13"/>
                      </a:lnTo>
                      <a:lnTo>
                        <a:pt x="58" y="11"/>
                      </a:lnTo>
                      <a:lnTo>
                        <a:pt x="56" y="10"/>
                      </a:lnTo>
                      <a:lnTo>
                        <a:pt x="56" y="10"/>
                      </a:lnTo>
                      <a:lnTo>
                        <a:pt x="48" y="5"/>
                      </a:lnTo>
                      <a:lnTo>
                        <a:pt x="48" y="5"/>
                      </a:lnTo>
                      <a:lnTo>
                        <a:pt x="40" y="1"/>
                      </a:lnTo>
                      <a:lnTo>
                        <a:pt x="30" y="0"/>
                      </a:lnTo>
                      <a:lnTo>
                        <a:pt x="30" y="0"/>
                      </a:lnTo>
                      <a:lnTo>
                        <a:pt x="20" y="1"/>
                      </a:lnTo>
                      <a:lnTo>
                        <a:pt x="11" y="5"/>
                      </a:lnTo>
                      <a:lnTo>
                        <a:pt x="11" y="5"/>
                      </a:lnTo>
                      <a:lnTo>
                        <a:pt x="4" y="8"/>
                      </a:lnTo>
                      <a:lnTo>
                        <a:pt x="4" y="8"/>
                      </a:lnTo>
                      <a:lnTo>
                        <a:pt x="1" y="11"/>
                      </a:lnTo>
                      <a:lnTo>
                        <a:pt x="0" y="13"/>
                      </a:lnTo>
                      <a:lnTo>
                        <a:pt x="0" y="13"/>
                      </a:lnTo>
                      <a:lnTo>
                        <a:pt x="0" y="13"/>
                      </a:lnTo>
                      <a:lnTo>
                        <a:pt x="0" y="13"/>
                      </a:lnTo>
                      <a:lnTo>
                        <a:pt x="1" y="16"/>
                      </a:lnTo>
                      <a:lnTo>
                        <a:pt x="3" y="20"/>
                      </a:lnTo>
                      <a:lnTo>
                        <a:pt x="9" y="26"/>
                      </a:lnTo>
                      <a:lnTo>
                        <a:pt x="17" y="36"/>
                      </a:lnTo>
                      <a:lnTo>
                        <a:pt x="21" y="38"/>
                      </a:lnTo>
                      <a:lnTo>
                        <a:pt x="1" y="177"/>
                      </a:lnTo>
                      <a:lnTo>
                        <a:pt x="22" y="202"/>
                      </a:lnTo>
                      <a:lnTo>
                        <a:pt x="27" y="207"/>
                      </a:lnTo>
                      <a:lnTo>
                        <a:pt x="30" y="211"/>
                      </a:lnTo>
                      <a:lnTo>
                        <a:pt x="32" y="207"/>
                      </a:lnTo>
                      <a:lnTo>
                        <a:pt x="36" y="202"/>
                      </a:lnTo>
                      <a:lnTo>
                        <a:pt x="58" y="177"/>
                      </a:lnTo>
                      <a:lnTo>
                        <a:pt x="38" y="38"/>
                      </a:lnTo>
                      <a:lnTo>
                        <a:pt x="42" y="36"/>
                      </a:lnTo>
                      <a:close/>
                    </a:path>
                  </a:pathLst>
                </a:custGeom>
                <a:solidFill>
                  <a:srgbClr val="0083CC"/>
                </a:solidFill>
                <a:ln>
                  <a:noFill/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ko-KR" altLang="en-US">
                    <a:solidFill>
                      <a:schemeClr val="tx1"/>
                    </a:solidFill>
                  </a:endParaRPr>
                </a:p>
              </p:txBody>
            </p:sp>
          </p:grpSp>
        </p:grpSp>
      </p:grpSp>
      <p:grpSp>
        <p:nvGrpSpPr>
          <p:cNvPr id="7" name="그룹 6"/>
          <p:cNvGrpSpPr/>
          <p:nvPr/>
        </p:nvGrpSpPr>
        <p:grpSpPr>
          <a:xfrm>
            <a:off x="3367058" y="4086040"/>
            <a:ext cx="2365128" cy="2251289"/>
            <a:chOff x="3367058" y="3697201"/>
            <a:chExt cx="2365128" cy="2251289"/>
          </a:xfrm>
        </p:grpSpPr>
        <p:grpSp>
          <p:nvGrpSpPr>
            <p:cNvPr id="406" name="그룹 405"/>
            <p:cNvGrpSpPr/>
            <p:nvPr/>
          </p:nvGrpSpPr>
          <p:grpSpPr>
            <a:xfrm>
              <a:off x="3367058" y="3697201"/>
              <a:ext cx="2365128" cy="2251289"/>
              <a:chOff x="832537" y="3458747"/>
              <a:chExt cx="2365128" cy="2251289"/>
            </a:xfrm>
          </p:grpSpPr>
          <p:sp>
            <p:nvSpPr>
              <p:cNvPr id="416" name="타원 415"/>
              <p:cNvSpPr/>
              <p:nvPr/>
            </p:nvSpPr>
            <p:spPr>
              <a:xfrm>
                <a:off x="832537" y="3458747"/>
                <a:ext cx="2365128" cy="2251289"/>
              </a:xfrm>
              <a:prstGeom prst="ellipse">
                <a:avLst/>
              </a:prstGeom>
              <a:solidFill>
                <a:schemeClr val="bg1"/>
              </a:solidFill>
              <a:effectLst>
                <a:softEdge rad="635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417" name="타원 416"/>
              <p:cNvSpPr/>
              <p:nvPr/>
            </p:nvSpPr>
            <p:spPr>
              <a:xfrm>
                <a:off x="1677973" y="4212207"/>
                <a:ext cx="670595" cy="419550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r>
                  <a:rPr lang="ko-KR" altLang="en-US" sz="2000" dirty="0">
                    <a:ln>
                      <a:solidFill>
                        <a:srgbClr val="5B9BD5">
                          <a:shade val="50000"/>
                          <a:alpha val="0"/>
                        </a:srgbClr>
                      </a:solidFill>
                    </a:ln>
                    <a:solidFill>
                      <a:schemeClr val="bg2">
                        <a:lumMod val="25000"/>
                      </a:schemeClr>
                    </a:solidFill>
                    <a:latin typeface="뫼비우스 Regular" panose="02000700060000000000" pitchFamily="2" charset="-127"/>
                    <a:ea typeface="뫼비우스 Regular" panose="02000700060000000000" pitchFamily="2" charset="-127"/>
                  </a:rPr>
                  <a:t>학부모</a:t>
                </a:r>
              </a:p>
            </p:txBody>
          </p:sp>
        </p:grpSp>
        <p:sp>
          <p:nvSpPr>
            <p:cNvPr id="405" name="타원 404"/>
            <p:cNvSpPr/>
            <p:nvPr/>
          </p:nvSpPr>
          <p:spPr>
            <a:xfrm>
              <a:off x="4011846" y="5678671"/>
              <a:ext cx="1110788" cy="123258"/>
            </a:xfrm>
            <a:prstGeom prst="ellipse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ko-KR" altLang="en-US" sz="2400" spc="-20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tx1">
                    <a:lumMod val="50000"/>
                    <a:lumOff val="50000"/>
                  </a:schemeClr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endParaRPr>
            </a:p>
          </p:txBody>
        </p:sp>
        <p:grpSp>
          <p:nvGrpSpPr>
            <p:cNvPr id="124" name="Group 15"/>
            <p:cNvGrpSpPr>
              <a:grpSpLocks noChangeAspect="1"/>
            </p:cNvGrpSpPr>
            <p:nvPr/>
          </p:nvGrpSpPr>
          <p:grpSpPr bwMode="auto">
            <a:xfrm>
              <a:off x="4122791" y="4954231"/>
              <a:ext cx="897667" cy="791309"/>
              <a:chOff x="4101" y="2997"/>
              <a:chExt cx="422" cy="372"/>
            </a:xfrm>
            <a:solidFill>
              <a:srgbClr val="005DA2"/>
            </a:solidFill>
          </p:grpSpPr>
          <p:sp>
            <p:nvSpPr>
              <p:cNvPr id="125" name="Freeform 16"/>
              <p:cNvSpPr>
                <a:spLocks/>
              </p:cNvSpPr>
              <p:nvPr/>
            </p:nvSpPr>
            <p:spPr bwMode="auto">
              <a:xfrm>
                <a:off x="4101" y="3062"/>
                <a:ext cx="422" cy="307"/>
              </a:xfrm>
              <a:custGeom>
                <a:avLst/>
                <a:gdLst>
                  <a:gd name="T0" fmla="*/ 422 w 422"/>
                  <a:gd name="T1" fmla="*/ 212 h 307"/>
                  <a:gd name="T2" fmla="*/ 410 w 422"/>
                  <a:gd name="T3" fmla="*/ 216 h 307"/>
                  <a:gd name="T4" fmla="*/ 389 w 422"/>
                  <a:gd name="T5" fmla="*/ 174 h 307"/>
                  <a:gd name="T6" fmla="*/ 389 w 422"/>
                  <a:gd name="T7" fmla="*/ 307 h 307"/>
                  <a:gd name="T8" fmla="*/ 373 w 422"/>
                  <a:gd name="T9" fmla="*/ 307 h 307"/>
                  <a:gd name="T10" fmla="*/ 373 w 422"/>
                  <a:gd name="T11" fmla="*/ 228 h 307"/>
                  <a:gd name="T12" fmla="*/ 366 w 422"/>
                  <a:gd name="T13" fmla="*/ 228 h 307"/>
                  <a:gd name="T14" fmla="*/ 366 w 422"/>
                  <a:gd name="T15" fmla="*/ 307 h 307"/>
                  <a:gd name="T16" fmla="*/ 350 w 422"/>
                  <a:gd name="T17" fmla="*/ 307 h 307"/>
                  <a:gd name="T18" fmla="*/ 350 w 422"/>
                  <a:gd name="T19" fmla="*/ 168 h 307"/>
                  <a:gd name="T20" fmla="*/ 288 w 422"/>
                  <a:gd name="T21" fmla="*/ 130 h 307"/>
                  <a:gd name="T22" fmla="*/ 241 w 422"/>
                  <a:gd name="T23" fmla="*/ 45 h 307"/>
                  <a:gd name="T24" fmla="*/ 238 w 422"/>
                  <a:gd name="T25" fmla="*/ 45 h 307"/>
                  <a:gd name="T26" fmla="*/ 283 w 422"/>
                  <a:gd name="T27" fmla="*/ 183 h 307"/>
                  <a:gd name="T28" fmla="*/ 240 w 422"/>
                  <a:gd name="T29" fmla="*/ 183 h 307"/>
                  <a:gd name="T30" fmla="*/ 223 w 422"/>
                  <a:gd name="T31" fmla="*/ 306 h 307"/>
                  <a:gd name="T32" fmla="*/ 199 w 422"/>
                  <a:gd name="T33" fmla="*/ 306 h 307"/>
                  <a:gd name="T34" fmla="*/ 183 w 422"/>
                  <a:gd name="T35" fmla="*/ 183 h 307"/>
                  <a:gd name="T36" fmla="*/ 139 w 422"/>
                  <a:gd name="T37" fmla="*/ 183 h 307"/>
                  <a:gd name="T38" fmla="*/ 184 w 422"/>
                  <a:gd name="T39" fmla="*/ 45 h 307"/>
                  <a:gd name="T40" fmla="*/ 181 w 422"/>
                  <a:gd name="T41" fmla="*/ 45 h 307"/>
                  <a:gd name="T42" fmla="*/ 134 w 422"/>
                  <a:gd name="T43" fmla="*/ 130 h 307"/>
                  <a:gd name="T44" fmla="*/ 73 w 422"/>
                  <a:gd name="T45" fmla="*/ 168 h 307"/>
                  <a:gd name="T46" fmla="*/ 73 w 422"/>
                  <a:gd name="T47" fmla="*/ 195 h 307"/>
                  <a:gd name="T48" fmla="*/ 100 w 422"/>
                  <a:gd name="T49" fmla="*/ 256 h 307"/>
                  <a:gd name="T50" fmla="*/ 71 w 422"/>
                  <a:gd name="T51" fmla="*/ 256 h 307"/>
                  <a:gd name="T52" fmla="*/ 71 w 422"/>
                  <a:gd name="T53" fmla="*/ 307 h 307"/>
                  <a:gd name="T54" fmla="*/ 59 w 422"/>
                  <a:gd name="T55" fmla="*/ 307 h 307"/>
                  <a:gd name="T56" fmla="*/ 59 w 422"/>
                  <a:gd name="T57" fmla="*/ 256 h 307"/>
                  <a:gd name="T58" fmla="*/ 48 w 422"/>
                  <a:gd name="T59" fmla="*/ 256 h 307"/>
                  <a:gd name="T60" fmla="*/ 48 w 422"/>
                  <a:gd name="T61" fmla="*/ 307 h 307"/>
                  <a:gd name="T62" fmla="*/ 35 w 422"/>
                  <a:gd name="T63" fmla="*/ 307 h 307"/>
                  <a:gd name="T64" fmla="*/ 35 w 422"/>
                  <a:gd name="T65" fmla="*/ 256 h 307"/>
                  <a:gd name="T66" fmla="*/ 5 w 422"/>
                  <a:gd name="T67" fmla="*/ 256 h 307"/>
                  <a:gd name="T68" fmla="*/ 33 w 422"/>
                  <a:gd name="T69" fmla="*/ 195 h 307"/>
                  <a:gd name="T70" fmla="*/ 33 w 422"/>
                  <a:gd name="T71" fmla="*/ 175 h 307"/>
                  <a:gd name="T72" fmla="*/ 12 w 422"/>
                  <a:gd name="T73" fmla="*/ 216 h 307"/>
                  <a:gd name="T74" fmla="*/ 0 w 422"/>
                  <a:gd name="T75" fmla="*/ 211 h 307"/>
                  <a:gd name="T76" fmla="*/ 33 w 422"/>
                  <a:gd name="T77" fmla="*/ 144 h 307"/>
                  <a:gd name="T78" fmla="*/ 73 w 422"/>
                  <a:gd name="T79" fmla="*/ 144 h 307"/>
                  <a:gd name="T80" fmla="*/ 121 w 422"/>
                  <a:gd name="T81" fmla="*/ 124 h 307"/>
                  <a:gd name="T82" fmla="*/ 173 w 422"/>
                  <a:gd name="T83" fmla="*/ 0 h 307"/>
                  <a:gd name="T84" fmla="*/ 249 w 422"/>
                  <a:gd name="T85" fmla="*/ 0 h 307"/>
                  <a:gd name="T86" fmla="*/ 302 w 422"/>
                  <a:gd name="T87" fmla="*/ 124 h 307"/>
                  <a:gd name="T88" fmla="*/ 350 w 422"/>
                  <a:gd name="T89" fmla="*/ 144 h 307"/>
                  <a:gd name="T90" fmla="*/ 389 w 422"/>
                  <a:gd name="T91" fmla="*/ 144 h 307"/>
                  <a:gd name="T92" fmla="*/ 422 w 422"/>
                  <a:gd name="T93" fmla="*/ 212 h 3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422" h="307">
                    <a:moveTo>
                      <a:pt x="422" y="212"/>
                    </a:moveTo>
                    <a:lnTo>
                      <a:pt x="410" y="216"/>
                    </a:lnTo>
                    <a:lnTo>
                      <a:pt x="389" y="174"/>
                    </a:lnTo>
                    <a:lnTo>
                      <a:pt x="389" y="307"/>
                    </a:lnTo>
                    <a:lnTo>
                      <a:pt x="373" y="307"/>
                    </a:lnTo>
                    <a:lnTo>
                      <a:pt x="373" y="228"/>
                    </a:lnTo>
                    <a:lnTo>
                      <a:pt x="366" y="228"/>
                    </a:lnTo>
                    <a:lnTo>
                      <a:pt x="366" y="307"/>
                    </a:lnTo>
                    <a:lnTo>
                      <a:pt x="350" y="307"/>
                    </a:lnTo>
                    <a:lnTo>
                      <a:pt x="350" y="168"/>
                    </a:lnTo>
                    <a:lnTo>
                      <a:pt x="288" y="130"/>
                    </a:lnTo>
                    <a:lnTo>
                      <a:pt x="241" y="45"/>
                    </a:lnTo>
                    <a:lnTo>
                      <a:pt x="238" y="45"/>
                    </a:lnTo>
                    <a:lnTo>
                      <a:pt x="283" y="183"/>
                    </a:lnTo>
                    <a:lnTo>
                      <a:pt x="240" y="183"/>
                    </a:lnTo>
                    <a:lnTo>
                      <a:pt x="223" y="306"/>
                    </a:lnTo>
                    <a:lnTo>
                      <a:pt x="199" y="306"/>
                    </a:lnTo>
                    <a:lnTo>
                      <a:pt x="183" y="183"/>
                    </a:lnTo>
                    <a:lnTo>
                      <a:pt x="139" y="183"/>
                    </a:lnTo>
                    <a:lnTo>
                      <a:pt x="184" y="45"/>
                    </a:lnTo>
                    <a:lnTo>
                      <a:pt x="181" y="45"/>
                    </a:lnTo>
                    <a:lnTo>
                      <a:pt x="134" y="130"/>
                    </a:lnTo>
                    <a:lnTo>
                      <a:pt x="73" y="168"/>
                    </a:lnTo>
                    <a:lnTo>
                      <a:pt x="73" y="195"/>
                    </a:lnTo>
                    <a:lnTo>
                      <a:pt x="100" y="256"/>
                    </a:lnTo>
                    <a:lnTo>
                      <a:pt x="71" y="256"/>
                    </a:lnTo>
                    <a:lnTo>
                      <a:pt x="71" y="307"/>
                    </a:lnTo>
                    <a:lnTo>
                      <a:pt x="59" y="307"/>
                    </a:lnTo>
                    <a:lnTo>
                      <a:pt x="59" y="256"/>
                    </a:lnTo>
                    <a:lnTo>
                      <a:pt x="48" y="256"/>
                    </a:lnTo>
                    <a:lnTo>
                      <a:pt x="48" y="307"/>
                    </a:lnTo>
                    <a:lnTo>
                      <a:pt x="35" y="307"/>
                    </a:lnTo>
                    <a:lnTo>
                      <a:pt x="35" y="256"/>
                    </a:lnTo>
                    <a:lnTo>
                      <a:pt x="5" y="256"/>
                    </a:lnTo>
                    <a:lnTo>
                      <a:pt x="33" y="195"/>
                    </a:lnTo>
                    <a:lnTo>
                      <a:pt x="33" y="175"/>
                    </a:lnTo>
                    <a:lnTo>
                      <a:pt x="12" y="216"/>
                    </a:lnTo>
                    <a:lnTo>
                      <a:pt x="0" y="211"/>
                    </a:lnTo>
                    <a:lnTo>
                      <a:pt x="33" y="144"/>
                    </a:lnTo>
                    <a:lnTo>
                      <a:pt x="73" y="144"/>
                    </a:lnTo>
                    <a:lnTo>
                      <a:pt x="121" y="124"/>
                    </a:lnTo>
                    <a:lnTo>
                      <a:pt x="173" y="0"/>
                    </a:lnTo>
                    <a:lnTo>
                      <a:pt x="249" y="0"/>
                    </a:lnTo>
                    <a:lnTo>
                      <a:pt x="302" y="124"/>
                    </a:lnTo>
                    <a:lnTo>
                      <a:pt x="350" y="144"/>
                    </a:lnTo>
                    <a:lnTo>
                      <a:pt x="389" y="144"/>
                    </a:lnTo>
                    <a:lnTo>
                      <a:pt x="422" y="212"/>
                    </a:lnTo>
                    <a:close/>
                  </a:path>
                </a:pathLst>
              </a:custGeom>
              <a:solidFill>
                <a:srgbClr val="0083CC"/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/>
              </a:p>
            </p:txBody>
          </p:sp>
          <p:sp>
            <p:nvSpPr>
              <p:cNvPr id="126" name="Freeform 17"/>
              <p:cNvSpPr>
                <a:spLocks/>
              </p:cNvSpPr>
              <p:nvPr/>
            </p:nvSpPr>
            <p:spPr bwMode="auto">
              <a:xfrm>
                <a:off x="4285" y="2997"/>
                <a:ext cx="54" cy="55"/>
              </a:xfrm>
              <a:custGeom>
                <a:avLst/>
                <a:gdLst>
                  <a:gd name="T0" fmla="*/ 27 w 54"/>
                  <a:gd name="T1" fmla="*/ 0 h 55"/>
                  <a:gd name="T2" fmla="*/ 27 w 54"/>
                  <a:gd name="T3" fmla="*/ 0 h 55"/>
                  <a:gd name="T4" fmla="*/ 33 w 54"/>
                  <a:gd name="T5" fmla="*/ 1 h 55"/>
                  <a:gd name="T6" fmla="*/ 38 w 54"/>
                  <a:gd name="T7" fmla="*/ 2 h 55"/>
                  <a:gd name="T8" fmla="*/ 42 w 54"/>
                  <a:gd name="T9" fmla="*/ 5 h 55"/>
                  <a:gd name="T10" fmla="*/ 47 w 54"/>
                  <a:gd name="T11" fmla="*/ 9 h 55"/>
                  <a:gd name="T12" fmla="*/ 49 w 54"/>
                  <a:gd name="T13" fmla="*/ 12 h 55"/>
                  <a:gd name="T14" fmla="*/ 53 w 54"/>
                  <a:gd name="T15" fmla="*/ 17 h 55"/>
                  <a:gd name="T16" fmla="*/ 54 w 54"/>
                  <a:gd name="T17" fmla="*/ 22 h 55"/>
                  <a:gd name="T18" fmla="*/ 54 w 54"/>
                  <a:gd name="T19" fmla="*/ 27 h 55"/>
                  <a:gd name="T20" fmla="*/ 54 w 54"/>
                  <a:gd name="T21" fmla="*/ 27 h 55"/>
                  <a:gd name="T22" fmla="*/ 54 w 54"/>
                  <a:gd name="T23" fmla="*/ 33 h 55"/>
                  <a:gd name="T24" fmla="*/ 53 w 54"/>
                  <a:gd name="T25" fmla="*/ 38 h 55"/>
                  <a:gd name="T26" fmla="*/ 49 w 54"/>
                  <a:gd name="T27" fmla="*/ 43 h 55"/>
                  <a:gd name="T28" fmla="*/ 47 w 54"/>
                  <a:gd name="T29" fmla="*/ 46 h 55"/>
                  <a:gd name="T30" fmla="*/ 42 w 54"/>
                  <a:gd name="T31" fmla="*/ 50 h 55"/>
                  <a:gd name="T32" fmla="*/ 38 w 54"/>
                  <a:gd name="T33" fmla="*/ 52 h 55"/>
                  <a:gd name="T34" fmla="*/ 33 w 54"/>
                  <a:gd name="T35" fmla="*/ 54 h 55"/>
                  <a:gd name="T36" fmla="*/ 27 w 54"/>
                  <a:gd name="T37" fmla="*/ 55 h 55"/>
                  <a:gd name="T38" fmla="*/ 27 w 54"/>
                  <a:gd name="T39" fmla="*/ 55 h 55"/>
                  <a:gd name="T40" fmla="*/ 22 w 54"/>
                  <a:gd name="T41" fmla="*/ 54 h 55"/>
                  <a:gd name="T42" fmla="*/ 17 w 54"/>
                  <a:gd name="T43" fmla="*/ 52 h 55"/>
                  <a:gd name="T44" fmla="*/ 12 w 54"/>
                  <a:gd name="T45" fmla="*/ 50 h 55"/>
                  <a:gd name="T46" fmla="*/ 7 w 54"/>
                  <a:gd name="T47" fmla="*/ 46 h 55"/>
                  <a:gd name="T48" fmla="*/ 5 w 54"/>
                  <a:gd name="T49" fmla="*/ 43 h 55"/>
                  <a:gd name="T50" fmla="*/ 3 w 54"/>
                  <a:gd name="T51" fmla="*/ 38 h 55"/>
                  <a:gd name="T52" fmla="*/ 0 w 54"/>
                  <a:gd name="T53" fmla="*/ 33 h 55"/>
                  <a:gd name="T54" fmla="*/ 0 w 54"/>
                  <a:gd name="T55" fmla="*/ 27 h 55"/>
                  <a:gd name="T56" fmla="*/ 0 w 54"/>
                  <a:gd name="T57" fmla="*/ 27 h 55"/>
                  <a:gd name="T58" fmla="*/ 0 w 54"/>
                  <a:gd name="T59" fmla="*/ 22 h 55"/>
                  <a:gd name="T60" fmla="*/ 3 w 54"/>
                  <a:gd name="T61" fmla="*/ 17 h 55"/>
                  <a:gd name="T62" fmla="*/ 5 w 54"/>
                  <a:gd name="T63" fmla="*/ 12 h 55"/>
                  <a:gd name="T64" fmla="*/ 7 w 54"/>
                  <a:gd name="T65" fmla="*/ 9 h 55"/>
                  <a:gd name="T66" fmla="*/ 12 w 54"/>
                  <a:gd name="T67" fmla="*/ 5 h 55"/>
                  <a:gd name="T68" fmla="*/ 17 w 54"/>
                  <a:gd name="T69" fmla="*/ 2 h 55"/>
                  <a:gd name="T70" fmla="*/ 22 w 54"/>
                  <a:gd name="T71" fmla="*/ 1 h 55"/>
                  <a:gd name="T72" fmla="*/ 27 w 54"/>
                  <a:gd name="T73" fmla="*/ 0 h 55"/>
                  <a:gd name="T74" fmla="*/ 27 w 54"/>
                  <a:gd name="T75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54" h="55">
                    <a:moveTo>
                      <a:pt x="27" y="0"/>
                    </a:moveTo>
                    <a:lnTo>
                      <a:pt x="27" y="0"/>
                    </a:lnTo>
                    <a:lnTo>
                      <a:pt x="33" y="1"/>
                    </a:lnTo>
                    <a:lnTo>
                      <a:pt x="38" y="2"/>
                    </a:lnTo>
                    <a:lnTo>
                      <a:pt x="42" y="5"/>
                    </a:lnTo>
                    <a:lnTo>
                      <a:pt x="47" y="9"/>
                    </a:lnTo>
                    <a:lnTo>
                      <a:pt x="49" y="12"/>
                    </a:lnTo>
                    <a:lnTo>
                      <a:pt x="53" y="17"/>
                    </a:lnTo>
                    <a:lnTo>
                      <a:pt x="54" y="22"/>
                    </a:lnTo>
                    <a:lnTo>
                      <a:pt x="54" y="27"/>
                    </a:lnTo>
                    <a:lnTo>
                      <a:pt x="54" y="27"/>
                    </a:lnTo>
                    <a:lnTo>
                      <a:pt x="54" y="33"/>
                    </a:lnTo>
                    <a:lnTo>
                      <a:pt x="53" y="38"/>
                    </a:lnTo>
                    <a:lnTo>
                      <a:pt x="49" y="43"/>
                    </a:lnTo>
                    <a:lnTo>
                      <a:pt x="47" y="46"/>
                    </a:lnTo>
                    <a:lnTo>
                      <a:pt x="42" y="50"/>
                    </a:lnTo>
                    <a:lnTo>
                      <a:pt x="38" y="52"/>
                    </a:lnTo>
                    <a:lnTo>
                      <a:pt x="33" y="54"/>
                    </a:lnTo>
                    <a:lnTo>
                      <a:pt x="27" y="55"/>
                    </a:lnTo>
                    <a:lnTo>
                      <a:pt x="27" y="55"/>
                    </a:lnTo>
                    <a:lnTo>
                      <a:pt x="22" y="54"/>
                    </a:lnTo>
                    <a:lnTo>
                      <a:pt x="17" y="52"/>
                    </a:lnTo>
                    <a:lnTo>
                      <a:pt x="12" y="50"/>
                    </a:lnTo>
                    <a:lnTo>
                      <a:pt x="7" y="46"/>
                    </a:lnTo>
                    <a:lnTo>
                      <a:pt x="5" y="43"/>
                    </a:lnTo>
                    <a:lnTo>
                      <a:pt x="3" y="38"/>
                    </a:lnTo>
                    <a:lnTo>
                      <a:pt x="0" y="33"/>
                    </a:lnTo>
                    <a:lnTo>
                      <a:pt x="0" y="27"/>
                    </a:lnTo>
                    <a:lnTo>
                      <a:pt x="0" y="27"/>
                    </a:lnTo>
                    <a:lnTo>
                      <a:pt x="0" y="22"/>
                    </a:lnTo>
                    <a:lnTo>
                      <a:pt x="3" y="17"/>
                    </a:lnTo>
                    <a:lnTo>
                      <a:pt x="5" y="12"/>
                    </a:lnTo>
                    <a:lnTo>
                      <a:pt x="7" y="9"/>
                    </a:lnTo>
                    <a:lnTo>
                      <a:pt x="12" y="5"/>
                    </a:lnTo>
                    <a:lnTo>
                      <a:pt x="17" y="2"/>
                    </a:lnTo>
                    <a:lnTo>
                      <a:pt x="22" y="1"/>
                    </a:lnTo>
                    <a:lnTo>
                      <a:pt x="27" y="0"/>
                    </a:lnTo>
                    <a:lnTo>
                      <a:pt x="27" y="0"/>
                    </a:lnTo>
                    <a:close/>
                  </a:path>
                </a:pathLst>
              </a:custGeom>
              <a:solidFill>
                <a:srgbClr val="0083CC"/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/>
              </a:p>
            </p:txBody>
          </p:sp>
          <p:sp>
            <p:nvSpPr>
              <p:cNvPr id="139" name="Freeform 18"/>
              <p:cNvSpPr>
                <a:spLocks/>
              </p:cNvSpPr>
              <p:nvPr/>
            </p:nvSpPr>
            <p:spPr bwMode="auto">
              <a:xfrm>
                <a:off x="4453" y="3164"/>
                <a:ext cx="35" cy="34"/>
              </a:xfrm>
              <a:custGeom>
                <a:avLst/>
                <a:gdLst>
                  <a:gd name="T0" fmla="*/ 18 w 35"/>
                  <a:gd name="T1" fmla="*/ 0 h 34"/>
                  <a:gd name="T2" fmla="*/ 18 w 35"/>
                  <a:gd name="T3" fmla="*/ 0 h 34"/>
                  <a:gd name="T4" fmla="*/ 25 w 35"/>
                  <a:gd name="T5" fmla="*/ 1 h 34"/>
                  <a:gd name="T6" fmla="*/ 30 w 35"/>
                  <a:gd name="T7" fmla="*/ 5 h 34"/>
                  <a:gd name="T8" fmla="*/ 33 w 35"/>
                  <a:gd name="T9" fmla="*/ 10 h 34"/>
                  <a:gd name="T10" fmla="*/ 35 w 35"/>
                  <a:gd name="T11" fmla="*/ 17 h 34"/>
                  <a:gd name="T12" fmla="*/ 35 w 35"/>
                  <a:gd name="T13" fmla="*/ 17 h 34"/>
                  <a:gd name="T14" fmla="*/ 33 w 35"/>
                  <a:gd name="T15" fmla="*/ 24 h 34"/>
                  <a:gd name="T16" fmla="*/ 30 w 35"/>
                  <a:gd name="T17" fmla="*/ 29 h 34"/>
                  <a:gd name="T18" fmla="*/ 25 w 35"/>
                  <a:gd name="T19" fmla="*/ 33 h 34"/>
                  <a:gd name="T20" fmla="*/ 18 w 35"/>
                  <a:gd name="T21" fmla="*/ 34 h 34"/>
                  <a:gd name="T22" fmla="*/ 18 w 35"/>
                  <a:gd name="T23" fmla="*/ 34 h 34"/>
                  <a:gd name="T24" fmla="*/ 11 w 35"/>
                  <a:gd name="T25" fmla="*/ 33 h 34"/>
                  <a:gd name="T26" fmla="*/ 5 w 35"/>
                  <a:gd name="T27" fmla="*/ 29 h 34"/>
                  <a:gd name="T28" fmla="*/ 2 w 35"/>
                  <a:gd name="T29" fmla="*/ 24 h 34"/>
                  <a:gd name="T30" fmla="*/ 0 w 35"/>
                  <a:gd name="T31" fmla="*/ 17 h 34"/>
                  <a:gd name="T32" fmla="*/ 0 w 35"/>
                  <a:gd name="T33" fmla="*/ 17 h 34"/>
                  <a:gd name="T34" fmla="*/ 2 w 35"/>
                  <a:gd name="T35" fmla="*/ 10 h 34"/>
                  <a:gd name="T36" fmla="*/ 5 w 35"/>
                  <a:gd name="T37" fmla="*/ 5 h 34"/>
                  <a:gd name="T38" fmla="*/ 11 w 35"/>
                  <a:gd name="T39" fmla="*/ 1 h 34"/>
                  <a:gd name="T40" fmla="*/ 18 w 35"/>
                  <a:gd name="T41" fmla="*/ 0 h 34"/>
                  <a:gd name="T42" fmla="*/ 18 w 35"/>
                  <a:gd name="T43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5" h="34">
                    <a:moveTo>
                      <a:pt x="18" y="0"/>
                    </a:moveTo>
                    <a:lnTo>
                      <a:pt x="18" y="0"/>
                    </a:lnTo>
                    <a:lnTo>
                      <a:pt x="25" y="1"/>
                    </a:lnTo>
                    <a:lnTo>
                      <a:pt x="30" y="5"/>
                    </a:lnTo>
                    <a:lnTo>
                      <a:pt x="33" y="10"/>
                    </a:lnTo>
                    <a:lnTo>
                      <a:pt x="35" y="17"/>
                    </a:lnTo>
                    <a:lnTo>
                      <a:pt x="35" y="17"/>
                    </a:lnTo>
                    <a:lnTo>
                      <a:pt x="33" y="24"/>
                    </a:lnTo>
                    <a:lnTo>
                      <a:pt x="30" y="29"/>
                    </a:lnTo>
                    <a:lnTo>
                      <a:pt x="25" y="33"/>
                    </a:lnTo>
                    <a:lnTo>
                      <a:pt x="18" y="34"/>
                    </a:lnTo>
                    <a:lnTo>
                      <a:pt x="18" y="34"/>
                    </a:lnTo>
                    <a:lnTo>
                      <a:pt x="11" y="33"/>
                    </a:lnTo>
                    <a:lnTo>
                      <a:pt x="5" y="29"/>
                    </a:lnTo>
                    <a:lnTo>
                      <a:pt x="2" y="24"/>
                    </a:lnTo>
                    <a:lnTo>
                      <a:pt x="0" y="17"/>
                    </a:lnTo>
                    <a:lnTo>
                      <a:pt x="0" y="17"/>
                    </a:lnTo>
                    <a:lnTo>
                      <a:pt x="2" y="10"/>
                    </a:lnTo>
                    <a:lnTo>
                      <a:pt x="5" y="5"/>
                    </a:lnTo>
                    <a:lnTo>
                      <a:pt x="11" y="1"/>
                    </a:lnTo>
                    <a:lnTo>
                      <a:pt x="18" y="0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0083CC"/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/>
              </a:p>
            </p:txBody>
          </p:sp>
          <p:sp>
            <p:nvSpPr>
              <p:cNvPr id="146" name="Freeform 19"/>
              <p:cNvSpPr>
                <a:spLocks/>
              </p:cNvSpPr>
              <p:nvPr/>
            </p:nvSpPr>
            <p:spPr bwMode="auto">
              <a:xfrm>
                <a:off x="4136" y="3164"/>
                <a:ext cx="35" cy="34"/>
              </a:xfrm>
              <a:custGeom>
                <a:avLst/>
                <a:gdLst>
                  <a:gd name="T0" fmla="*/ 17 w 35"/>
                  <a:gd name="T1" fmla="*/ 0 h 34"/>
                  <a:gd name="T2" fmla="*/ 17 w 35"/>
                  <a:gd name="T3" fmla="*/ 0 h 34"/>
                  <a:gd name="T4" fmla="*/ 25 w 35"/>
                  <a:gd name="T5" fmla="*/ 1 h 34"/>
                  <a:gd name="T6" fmla="*/ 30 w 35"/>
                  <a:gd name="T7" fmla="*/ 5 h 34"/>
                  <a:gd name="T8" fmla="*/ 33 w 35"/>
                  <a:gd name="T9" fmla="*/ 10 h 34"/>
                  <a:gd name="T10" fmla="*/ 35 w 35"/>
                  <a:gd name="T11" fmla="*/ 17 h 34"/>
                  <a:gd name="T12" fmla="*/ 35 w 35"/>
                  <a:gd name="T13" fmla="*/ 17 h 34"/>
                  <a:gd name="T14" fmla="*/ 33 w 35"/>
                  <a:gd name="T15" fmla="*/ 24 h 34"/>
                  <a:gd name="T16" fmla="*/ 30 w 35"/>
                  <a:gd name="T17" fmla="*/ 29 h 34"/>
                  <a:gd name="T18" fmla="*/ 25 w 35"/>
                  <a:gd name="T19" fmla="*/ 33 h 34"/>
                  <a:gd name="T20" fmla="*/ 17 w 35"/>
                  <a:gd name="T21" fmla="*/ 34 h 34"/>
                  <a:gd name="T22" fmla="*/ 17 w 35"/>
                  <a:gd name="T23" fmla="*/ 34 h 34"/>
                  <a:gd name="T24" fmla="*/ 11 w 35"/>
                  <a:gd name="T25" fmla="*/ 33 h 34"/>
                  <a:gd name="T26" fmla="*/ 5 w 35"/>
                  <a:gd name="T27" fmla="*/ 29 h 34"/>
                  <a:gd name="T28" fmla="*/ 2 w 35"/>
                  <a:gd name="T29" fmla="*/ 24 h 34"/>
                  <a:gd name="T30" fmla="*/ 0 w 35"/>
                  <a:gd name="T31" fmla="*/ 17 h 34"/>
                  <a:gd name="T32" fmla="*/ 0 w 35"/>
                  <a:gd name="T33" fmla="*/ 17 h 34"/>
                  <a:gd name="T34" fmla="*/ 2 w 35"/>
                  <a:gd name="T35" fmla="*/ 10 h 34"/>
                  <a:gd name="T36" fmla="*/ 5 w 35"/>
                  <a:gd name="T37" fmla="*/ 5 h 34"/>
                  <a:gd name="T38" fmla="*/ 11 w 35"/>
                  <a:gd name="T39" fmla="*/ 1 h 34"/>
                  <a:gd name="T40" fmla="*/ 17 w 35"/>
                  <a:gd name="T41" fmla="*/ 0 h 34"/>
                  <a:gd name="T42" fmla="*/ 17 w 35"/>
                  <a:gd name="T43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5" h="34">
                    <a:moveTo>
                      <a:pt x="17" y="0"/>
                    </a:moveTo>
                    <a:lnTo>
                      <a:pt x="17" y="0"/>
                    </a:lnTo>
                    <a:lnTo>
                      <a:pt x="25" y="1"/>
                    </a:lnTo>
                    <a:lnTo>
                      <a:pt x="30" y="5"/>
                    </a:lnTo>
                    <a:lnTo>
                      <a:pt x="33" y="10"/>
                    </a:lnTo>
                    <a:lnTo>
                      <a:pt x="35" y="17"/>
                    </a:lnTo>
                    <a:lnTo>
                      <a:pt x="35" y="17"/>
                    </a:lnTo>
                    <a:lnTo>
                      <a:pt x="33" y="24"/>
                    </a:lnTo>
                    <a:lnTo>
                      <a:pt x="30" y="29"/>
                    </a:lnTo>
                    <a:lnTo>
                      <a:pt x="25" y="33"/>
                    </a:lnTo>
                    <a:lnTo>
                      <a:pt x="17" y="34"/>
                    </a:lnTo>
                    <a:lnTo>
                      <a:pt x="17" y="34"/>
                    </a:lnTo>
                    <a:lnTo>
                      <a:pt x="11" y="33"/>
                    </a:lnTo>
                    <a:lnTo>
                      <a:pt x="5" y="29"/>
                    </a:lnTo>
                    <a:lnTo>
                      <a:pt x="2" y="24"/>
                    </a:lnTo>
                    <a:lnTo>
                      <a:pt x="0" y="17"/>
                    </a:lnTo>
                    <a:lnTo>
                      <a:pt x="0" y="17"/>
                    </a:lnTo>
                    <a:lnTo>
                      <a:pt x="2" y="10"/>
                    </a:lnTo>
                    <a:lnTo>
                      <a:pt x="5" y="5"/>
                    </a:lnTo>
                    <a:lnTo>
                      <a:pt x="11" y="1"/>
                    </a:lnTo>
                    <a:lnTo>
                      <a:pt x="17" y="0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0083CC"/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/>
              </a:p>
            </p:txBody>
          </p:sp>
        </p:grpSp>
      </p:grpSp>
      <p:sp>
        <p:nvSpPr>
          <p:cNvPr id="732" name="직사각형 731"/>
          <p:cNvSpPr/>
          <p:nvPr/>
        </p:nvSpPr>
        <p:spPr>
          <a:xfrm>
            <a:off x="7585941" y="120324"/>
            <a:ext cx="1477830" cy="317868"/>
          </a:xfrm>
          <a:prstGeom prst="rect">
            <a:avLst/>
          </a:prstGeom>
          <a:solidFill>
            <a:schemeClr val="bg1"/>
          </a:solidFill>
        </p:spPr>
        <p:txBody>
          <a:bodyPr wrap="none" anchor="ctr">
            <a:noAutofit/>
          </a:bodyPr>
          <a:lstStyle/>
          <a:p>
            <a:pPr algn="ctr">
              <a:lnSpc>
                <a:spcPct val="90000"/>
              </a:lnSpc>
              <a:spcBef>
                <a:spcPts val="1000"/>
              </a:spcBef>
            </a:pPr>
            <a:r>
              <a:rPr lang="en-US" altLang="ko-KR" sz="1000" spc="-1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1. </a:t>
            </a:r>
            <a:r>
              <a:rPr lang="ko-KR" altLang="en-US" sz="1000" spc="-1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교원능력개발평가의 개요</a:t>
            </a:r>
          </a:p>
        </p:txBody>
      </p:sp>
      <p:sp>
        <p:nvSpPr>
          <p:cNvPr id="8" name="직사각형 7"/>
          <p:cNvSpPr/>
          <p:nvPr/>
        </p:nvSpPr>
        <p:spPr>
          <a:xfrm>
            <a:off x="2638055" y="1793199"/>
            <a:ext cx="3875564" cy="9167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18" name="그룹 17"/>
          <p:cNvGrpSpPr/>
          <p:nvPr/>
        </p:nvGrpSpPr>
        <p:grpSpPr>
          <a:xfrm>
            <a:off x="2052743" y="1827197"/>
            <a:ext cx="4442889" cy="859886"/>
            <a:chOff x="2230041" y="1941493"/>
            <a:chExt cx="4442889" cy="859886"/>
          </a:xfrm>
        </p:grpSpPr>
        <p:grpSp>
          <p:nvGrpSpPr>
            <p:cNvPr id="1343" name="Group 22"/>
            <p:cNvGrpSpPr>
              <a:grpSpLocks noChangeAspect="1"/>
            </p:cNvGrpSpPr>
            <p:nvPr/>
          </p:nvGrpSpPr>
          <p:grpSpPr bwMode="auto">
            <a:xfrm>
              <a:off x="2230041" y="2021437"/>
              <a:ext cx="1142940" cy="764204"/>
              <a:chOff x="525" y="1454"/>
              <a:chExt cx="679" cy="454"/>
            </a:xfrm>
            <a:solidFill>
              <a:schemeClr val="bg1"/>
            </a:solidFill>
          </p:grpSpPr>
          <p:sp>
            <p:nvSpPr>
              <p:cNvPr id="1344" name="Freeform 23"/>
              <p:cNvSpPr>
                <a:spLocks/>
              </p:cNvSpPr>
              <p:nvPr/>
            </p:nvSpPr>
            <p:spPr bwMode="auto">
              <a:xfrm>
                <a:off x="695" y="1693"/>
                <a:ext cx="348" cy="183"/>
              </a:xfrm>
              <a:custGeom>
                <a:avLst/>
                <a:gdLst>
                  <a:gd name="T0" fmla="*/ 348 w 348"/>
                  <a:gd name="T1" fmla="*/ 0 h 183"/>
                  <a:gd name="T2" fmla="*/ 348 w 348"/>
                  <a:gd name="T3" fmla="*/ 80 h 183"/>
                  <a:gd name="T4" fmla="*/ 175 w 348"/>
                  <a:gd name="T5" fmla="*/ 183 h 183"/>
                  <a:gd name="T6" fmla="*/ 0 w 348"/>
                  <a:gd name="T7" fmla="*/ 80 h 183"/>
                  <a:gd name="T8" fmla="*/ 0 w 348"/>
                  <a:gd name="T9" fmla="*/ 0 h 183"/>
                  <a:gd name="T10" fmla="*/ 177 w 348"/>
                  <a:gd name="T11" fmla="*/ 87 h 183"/>
                  <a:gd name="T12" fmla="*/ 348 w 348"/>
                  <a:gd name="T13" fmla="*/ 0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8" h="183">
                    <a:moveTo>
                      <a:pt x="348" y="0"/>
                    </a:moveTo>
                    <a:lnTo>
                      <a:pt x="348" y="80"/>
                    </a:lnTo>
                    <a:lnTo>
                      <a:pt x="175" y="183"/>
                    </a:lnTo>
                    <a:lnTo>
                      <a:pt x="0" y="80"/>
                    </a:lnTo>
                    <a:lnTo>
                      <a:pt x="0" y="0"/>
                    </a:lnTo>
                    <a:lnTo>
                      <a:pt x="177" y="87"/>
                    </a:lnTo>
                    <a:lnTo>
                      <a:pt x="348" y="0"/>
                    </a:lnTo>
                    <a:close/>
                  </a:path>
                </a:pathLst>
              </a:custGeom>
              <a:solidFill>
                <a:srgbClr val="2662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solidFill>
                    <a:srgbClr val="FFC313"/>
                  </a:solidFill>
                </a:endParaRPr>
              </a:p>
            </p:txBody>
          </p:sp>
          <p:sp>
            <p:nvSpPr>
              <p:cNvPr id="1345" name="Freeform 24"/>
              <p:cNvSpPr>
                <a:spLocks noEditPoints="1"/>
              </p:cNvSpPr>
              <p:nvPr/>
            </p:nvSpPr>
            <p:spPr bwMode="auto">
              <a:xfrm>
                <a:off x="525" y="1454"/>
                <a:ext cx="679" cy="454"/>
              </a:xfrm>
              <a:custGeom>
                <a:avLst/>
                <a:gdLst>
                  <a:gd name="T0" fmla="*/ 679 w 679"/>
                  <a:gd name="T1" fmla="*/ 140 h 454"/>
                  <a:gd name="T2" fmla="*/ 7 w 679"/>
                  <a:gd name="T3" fmla="*/ 140 h 454"/>
                  <a:gd name="T4" fmla="*/ 82 w 679"/>
                  <a:gd name="T5" fmla="*/ 176 h 454"/>
                  <a:gd name="T6" fmla="*/ 73 w 679"/>
                  <a:gd name="T7" fmla="*/ 300 h 454"/>
                  <a:gd name="T8" fmla="*/ 70 w 679"/>
                  <a:gd name="T9" fmla="*/ 329 h 454"/>
                  <a:gd name="T10" fmla="*/ 63 w 679"/>
                  <a:gd name="T11" fmla="*/ 348 h 454"/>
                  <a:gd name="T12" fmla="*/ 29 w 679"/>
                  <a:gd name="T13" fmla="*/ 396 h 454"/>
                  <a:gd name="T14" fmla="*/ 3 w 679"/>
                  <a:gd name="T15" fmla="*/ 425 h 454"/>
                  <a:gd name="T16" fmla="*/ 0 w 679"/>
                  <a:gd name="T17" fmla="*/ 430 h 454"/>
                  <a:gd name="T18" fmla="*/ 3 w 679"/>
                  <a:gd name="T19" fmla="*/ 432 h 454"/>
                  <a:gd name="T20" fmla="*/ 5 w 679"/>
                  <a:gd name="T21" fmla="*/ 432 h 454"/>
                  <a:gd name="T22" fmla="*/ 31 w 679"/>
                  <a:gd name="T23" fmla="*/ 427 h 454"/>
                  <a:gd name="T24" fmla="*/ 60 w 679"/>
                  <a:gd name="T25" fmla="*/ 413 h 454"/>
                  <a:gd name="T26" fmla="*/ 65 w 679"/>
                  <a:gd name="T27" fmla="*/ 411 h 454"/>
                  <a:gd name="T28" fmla="*/ 70 w 679"/>
                  <a:gd name="T29" fmla="*/ 413 h 454"/>
                  <a:gd name="T30" fmla="*/ 78 w 679"/>
                  <a:gd name="T31" fmla="*/ 432 h 454"/>
                  <a:gd name="T32" fmla="*/ 85 w 679"/>
                  <a:gd name="T33" fmla="*/ 445 h 454"/>
                  <a:gd name="T34" fmla="*/ 92 w 679"/>
                  <a:gd name="T35" fmla="*/ 454 h 454"/>
                  <a:gd name="T36" fmla="*/ 96 w 679"/>
                  <a:gd name="T37" fmla="*/ 454 h 454"/>
                  <a:gd name="T38" fmla="*/ 97 w 679"/>
                  <a:gd name="T39" fmla="*/ 454 h 454"/>
                  <a:gd name="T40" fmla="*/ 101 w 679"/>
                  <a:gd name="T41" fmla="*/ 451 h 454"/>
                  <a:gd name="T42" fmla="*/ 107 w 679"/>
                  <a:gd name="T43" fmla="*/ 435 h 454"/>
                  <a:gd name="T44" fmla="*/ 114 w 679"/>
                  <a:gd name="T45" fmla="*/ 410 h 454"/>
                  <a:gd name="T46" fmla="*/ 116 w 679"/>
                  <a:gd name="T47" fmla="*/ 377 h 454"/>
                  <a:gd name="T48" fmla="*/ 114 w 679"/>
                  <a:gd name="T49" fmla="*/ 343 h 454"/>
                  <a:gd name="T50" fmla="*/ 113 w 679"/>
                  <a:gd name="T51" fmla="*/ 307 h 454"/>
                  <a:gd name="T52" fmla="*/ 113 w 679"/>
                  <a:gd name="T53" fmla="*/ 227 h 454"/>
                  <a:gd name="T54" fmla="*/ 348 w 679"/>
                  <a:gd name="T55" fmla="*/ 306 h 454"/>
                  <a:gd name="T56" fmla="*/ 343 w 679"/>
                  <a:gd name="T57" fmla="*/ 70 h 454"/>
                  <a:gd name="T58" fmla="*/ 355 w 679"/>
                  <a:gd name="T59" fmla="*/ 72 h 454"/>
                  <a:gd name="T60" fmla="*/ 363 w 679"/>
                  <a:gd name="T61" fmla="*/ 77 h 454"/>
                  <a:gd name="T62" fmla="*/ 369 w 679"/>
                  <a:gd name="T63" fmla="*/ 87 h 454"/>
                  <a:gd name="T64" fmla="*/ 372 w 679"/>
                  <a:gd name="T65" fmla="*/ 97 h 454"/>
                  <a:gd name="T66" fmla="*/ 370 w 679"/>
                  <a:gd name="T67" fmla="*/ 102 h 454"/>
                  <a:gd name="T68" fmla="*/ 367 w 679"/>
                  <a:gd name="T69" fmla="*/ 113 h 454"/>
                  <a:gd name="T70" fmla="*/ 358 w 679"/>
                  <a:gd name="T71" fmla="*/ 119 h 454"/>
                  <a:gd name="T72" fmla="*/ 350 w 679"/>
                  <a:gd name="T73" fmla="*/ 125 h 454"/>
                  <a:gd name="T74" fmla="*/ 343 w 679"/>
                  <a:gd name="T75" fmla="*/ 125 h 454"/>
                  <a:gd name="T76" fmla="*/ 333 w 679"/>
                  <a:gd name="T77" fmla="*/ 123 h 454"/>
                  <a:gd name="T78" fmla="*/ 324 w 679"/>
                  <a:gd name="T79" fmla="*/ 116 h 454"/>
                  <a:gd name="T80" fmla="*/ 317 w 679"/>
                  <a:gd name="T81" fmla="*/ 108 h 454"/>
                  <a:gd name="T82" fmla="*/ 316 w 679"/>
                  <a:gd name="T83" fmla="*/ 97 h 454"/>
                  <a:gd name="T84" fmla="*/ 316 w 679"/>
                  <a:gd name="T85" fmla="*/ 92 h 454"/>
                  <a:gd name="T86" fmla="*/ 321 w 679"/>
                  <a:gd name="T87" fmla="*/ 82 h 454"/>
                  <a:gd name="T88" fmla="*/ 328 w 679"/>
                  <a:gd name="T89" fmla="*/ 73 h 454"/>
                  <a:gd name="T90" fmla="*/ 338 w 679"/>
                  <a:gd name="T91" fmla="*/ 70 h 454"/>
                  <a:gd name="T92" fmla="*/ 343 w 679"/>
                  <a:gd name="T93" fmla="*/ 70 h 4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679" h="454">
                    <a:moveTo>
                      <a:pt x="348" y="306"/>
                    </a:moveTo>
                    <a:lnTo>
                      <a:pt x="679" y="140"/>
                    </a:lnTo>
                    <a:lnTo>
                      <a:pt x="348" y="0"/>
                    </a:lnTo>
                    <a:lnTo>
                      <a:pt x="7" y="140"/>
                    </a:lnTo>
                    <a:lnTo>
                      <a:pt x="82" y="176"/>
                    </a:lnTo>
                    <a:lnTo>
                      <a:pt x="82" y="176"/>
                    </a:lnTo>
                    <a:lnTo>
                      <a:pt x="77" y="259"/>
                    </a:lnTo>
                    <a:lnTo>
                      <a:pt x="73" y="300"/>
                    </a:lnTo>
                    <a:lnTo>
                      <a:pt x="70" y="329"/>
                    </a:lnTo>
                    <a:lnTo>
                      <a:pt x="70" y="329"/>
                    </a:lnTo>
                    <a:lnTo>
                      <a:pt x="67" y="338"/>
                    </a:lnTo>
                    <a:lnTo>
                      <a:pt x="63" y="348"/>
                    </a:lnTo>
                    <a:lnTo>
                      <a:pt x="49" y="370"/>
                    </a:lnTo>
                    <a:lnTo>
                      <a:pt x="29" y="396"/>
                    </a:lnTo>
                    <a:lnTo>
                      <a:pt x="3" y="425"/>
                    </a:lnTo>
                    <a:lnTo>
                      <a:pt x="3" y="425"/>
                    </a:lnTo>
                    <a:lnTo>
                      <a:pt x="0" y="427"/>
                    </a:lnTo>
                    <a:lnTo>
                      <a:pt x="0" y="430"/>
                    </a:lnTo>
                    <a:lnTo>
                      <a:pt x="0" y="430"/>
                    </a:lnTo>
                    <a:lnTo>
                      <a:pt x="3" y="432"/>
                    </a:lnTo>
                    <a:lnTo>
                      <a:pt x="5" y="432"/>
                    </a:lnTo>
                    <a:lnTo>
                      <a:pt x="5" y="432"/>
                    </a:lnTo>
                    <a:lnTo>
                      <a:pt x="17" y="430"/>
                    </a:lnTo>
                    <a:lnTo>
                      <a:pt x="31" y="427"/>
                    </a:lnTo>
                    <a:lnTo>
                      <a:pt x="46" y="420"/>
                    </a:lnTo>
                    <a:lnTo>
                      <a:pt x="60" y="413"/>
                    </a:lnTo>
                    <a:lnTo>
                      <a:pt x="60" y="413"/>
                    </a:lnTo>
                    <a:lnTo>
                      <a:pt x="65" y="411"/>
                    </a:lnTo>
                    <a:lnTo>
                      <a:pt x="65" y="411"/>
                    </a:lnTo>
                    <a:lnTo>
                      <a:pt x="70" y="413"/>
                    </a:lnTo>
                    <a:lnTo>
                      <a:pt x="73" y="418"/>
                    </a:lnTo>
                    <a:lnTo>
                      <a:pt x="78" y="432"/>
                    </a:lnTo>
                    <a:lnTo>
                      <a:pt x="78" y="432"/>
                    </a:lnTo>
                    <a:lnTo>
                      <a:pt x="85" y="445"/>
                    </a:lnTo>
                    <a:lnTo>
                      <a:pt x="89" y="451"/>
                    </a:lnTo>
                    <a:lnTo>
                      <a:pt x="92" y="454"/>
                    </a:lnTo>
                    <a:lnTo>
                      <a:pt x="92" y="454"/>
                    </a:lnTo>
                    <a:lnTo>
                      <a:pt x="96" y="454"/>
                    </a:lnTo>
                    <a:lnTo>
                      <a:pt x="96" y="454"/>
                    </a:lnTo>
                    <a:lnTo>
                      <a:pt x="97" y="454"/>
                    </a:lnTo>
                    <a:lnTo>
                      <a:pt x="101" y="451"/>
                    </a:lnTo>
                    <a:lnTo>
                      <a:pt x="101" y="451"/>
                    </a:lnTo>
                    <a:lnTo>
                      <a:pt x="104" y="445"/>
                    </a:lnTo>
                    <a:lnTo>
                      <a:pt x="107" y="435"/>
                    </a:lnTo>
                    <a:lnTo>
                      <a:pt x="111" y="423"/>
                    </a:lnTo>
                    <a:lnTo>
                      <a:pt x="114" y="410"/>
                    </a:lnTo>
                    <a:lnTo>
                      <a:pt x="116" y="394"/>
                    </a:lnTo>
                    <a:lnTo>
                      <a:pt x="116" y="377"/>
                    </a:lnTo>
                    <a:lnTo>
                      <a:pt x="116" y="360"/>
                    </a:lnTo>
                    <a:lnTo>
                      <a:pt x="114" y="343"/>
                    </a:lnTo>
                    <a:lnTo>
                      <a:pt x="114" y="343"/>
                    </a:lnTo>
                    <a:lnTo>
                      <a:pt x="113" y="307"/>
                    </a:lnTo>
                    <a:lnTo>
                      <a:pt x="111" y="266"/>
                    </a:lnTo>
                    <a:lnTo>
                      <a:pt x="113" y="227"/>
                    </a:lnTo>
                    <a:lnTo>
                      <a:pt x="116" y="193"/>
                    </a:lnTo>
                    <a:lnTo>
                      <a:pt x="348" y="306"/>
                    </a:lnTo>
                    <a:close/>
                    <a:moveTo>
                      <a:pt x="343" y="70"/>
                    </a:moveTo>
                    <a:lnTo>
                      <a:pt x="343" y="70"/>
                    </a:lnTo>
                    <a:lnTo>
                      <a:pt x="350" y="70"/>
                    </a:lnTo>
                    <a:lnTo>
                      <a:pt x="355" y="72"/>
                    </a:lnTo>
                    <a:lnTo>
                      <a:pt x="358" y="73"/>
                    </a:lnTo>
                    <a:lnTo>
                      <a:pt x="363" y="77"/>
                    </a:lnTo>
                    <a:lnTo>
                      <a:pt x="367" y="82"/>
                    </a:lnTo>
                    <a:lnTo>
                      <a:pt x="369" y="87"/>
                    </a:lnTo>
                    <a:lnTo>
                      <a:pt x="370" y="92"/>
                    </a:lnTo>
                    <a:lnTo>
                      <a:pt x="372" y="97"/>
                    </a:lnTo>
                    <a:lnTo>
                      <a:pt x="372" y="97"/>
                    </a:lnTo>
                    <a:lnTo>
                      <a:pt x="370" y="102"/>
                    </a:lnTo>
                    <a:lnTo>
                      <a:pt x="369" y="108"/>
                    </a:lnTo>
                    <a:lnTo>
                      <a:pt x="367" y="113"/>
                    </a:lnTo>
                    <a:lnTo>
                      <a:pt x="363" y="116"/>
                    </a:lnTo>
                    <a:lnTo>
                      <a:pt x="358" y="119"/>
                    </a:lnTo>
                    <a:lnTo>
                      <a:pt x="355" y="123"/>
                    </a:lnTo>
                    <a:lnTo>
                      <a:pt x="350" y="125"/>
                    </a:lnTo>
                    <a:lnTo>
                      <a:pt x="343" y="125"/>
                    </a:lnTo>
                    <a:lnTo>
                      <a:pt x="343" y="125"/>
                    </a:lnTo>
                    <a:lnTo>
                      <a:pt x="338" y="125"/>
                    </a:lnTo>
                    <a:lnTo>
                      <a:pt x="333" y="123"/>
                    </a:lnTo>
                    <a:lnTo>
                      <a:pt x="328" y="119"/>
                    </a:lnTo>
                    <a:lnTo>
                      <a:pt x="324" y="116"/>
                    </a:lnTo>
                    <a:lnTo>
                      <a:pt x="321" y="113"/>
                    </a:lnTo>
                    <a:lnTo>
                      <a:pt x="317" y="108"/>
                    </a:lnTo>
                    <a:lnTo>
                      <a:pt x="316" y="102"/>
                    </a:lnTo>
                    <a:lnTo>
                      <a:pt x="316" y="97"/>
                    </a:lnTo>
                    <a:lnTo>
                      <a:pt x="316" y="97"/>
                    </a:lnTo>
                    <a:lnTo>
                      <a:pt x="316" y="92"/>
                    </a:lnTo>
                    <a:lnTo>
                      <a:pt x="317" y="87"/>
                    </a:lnTo>
                    <a:lnTo>
                      <a:pt x="321" y="82"/>
                    </a:lnTo>
                    <a:lnTo>
                      <a:pt x="324" y="77"/>
                    </a:lnTo>
                    <a:lnTo>
                      <a:pt x="328" y="73"/>
                    </a:lnTo>
                    <a:lnTo>
                      <a:pt x="333" y="72"/>
                    </a:lnTo>
                    <a:lnTo>
                      <a:pt x="338" y="70"/>
                    </a:lnTo>
                    <a:lnTo>
                      <a:pt x="343" y="70"/>
                    </a:lnTo>
                    <a:lnTo>
                      <a:pt x="343" y="70"/>
                    </a:lnTo>
                    <a:close/>
                  </a:path>
                </a:pathLst>
              </a:custGeom>
              <a:solidFill>
                <a:srgbClr val="2662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solidFill>
                    <a:srgbClr val="FFC313"/>
                  </a:solidFill>
                </a:endParaRPr>
              </a:p>
            </p:txBody>
          </p:sp>
        </p:grpSp>
        <p:grpSp>
          <p:nvGrpSpPr>
            <p:cNvPr id="16" name="그룹 15"/>
            <p:cNvGrpSpPr/>
            <p:nvPr/>
          </p:nvGrpSpPr>
          <p:grpSpPr>
            <a:xfrm>
              <a:off x="3197665" y="1941493"/>
              <a:ext cx="3475265" cy="859886"/>
              <a:chOff x="2535076" y="2030520"/>
              <a:chExt cx="3475265" cy="859886"/>
            </a:xfrm>
          </p:grpSpPr>
          <p:sp>
            <p:nvSpPr>
              <p:cNvPr id="689" name="직사각형 688"/>
              <p:cNvSpPr/>
              <p:nvPr/>
            </p:nvSpPr>
            <p:spPr>
              <a:xfrm>
                <a:off x="2535076" y="2305631"/>
                <a:ext cx="3475265" cy="58477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ko-KR" altLang="en-US" sz="3200" spc="-100" dirty="0" smtClean="0">
                    <a:ln>
                      <a:solidFill>
                        <a:srgbClr val="5B9BD5">
                          <a:shade val="50000"/>
                          <a:alpha val="0"/>
                        </a:srgbClr>
                      </a:solidFill>
                    </a:ln>
                    <a:solidFill>
                      <a:srgbClr val="005DA2"/>
                    </a:solidFill>
                    <a:latin typeface="뫼비우스 Bold" panose="02000500000000000000" pitchFamily="2" charset="-127"/>
                    <a:ea typeface="뫼비우스 Bold" panose="02000500000000000000" pitchFamily="2" charset="-127"/>
                  </a:rPr>
                  <a:t>교원능력개발평가</a:t>
                </a:r>
                <a:endParaRPr lang="ko-KR" altLang="en-US" sz="3200" dirty="0">
                  <a:solidFill>
                    <a:srgbClr val="005DA2"/>
                  </a:solidFill>
                  <a:latin typeface="뫼비우스 Bold" panose="02000500000000000000" pitchFamily="2" charset="-127"/>
                  <a:ea typeface="뫼비우스 Bold" panose="02000500000000000000" pitchFamily="2" charset="-127"/>
                </a:endParaRPr>
              </a:p>
            </p:txBody>
          </p:sp>
          <p:sp>
            <p:nvSpPr>
              <p:cNvPr id="15" name="직사각형 14"/>
              <p:cNvSpPr/>
              <p:nvPr/>
            </p:nvSpPr>
            <p:spPr>
              <a:xfrm>
                <a:off x="2809973" y="2030520"/>
                <a:ext cx="2658100" cy="36317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ko-KR" altLang="en-US" sz="1600" spc="-100" dirty="0">
                    <a:ln>
                      <a:solidFill>
                        <a:schemeClr val="accent1">
                          <a:shade val="50000"/>
                          <a:alpha val="0"/>
                        </a:schemeClr>
                      </a:solidFill>
                    </a:ln>
                    <a:solidFill>
                      <a:schemeClr val="accent5">
                        <a:lumMod val="75000"/>
                      </a:schemeClr>
                    </a:solidFill>
                    <a:latin typeface="KoPub돋움체 Medium" panose="02020603020101020101" pitchFamily="18" charset="-127"/>
                    <a:ea typeface="KoPub돋움체 Medium" panose="02020603020101020101" pitchFamily="18" charset="-127"/>
                  </a:rPr>
                  <a:t>교원의 교육전념여건 조성을 위한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6455335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0"/>
                            </p:stCondLst>
                            <p:childTnLst>
                              <p:par>
                                <p:cTn id="2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1000"/>
                                        <p:tgtEl>
                                          <p:spTgt spid="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직사각형 55"/>
          <p:cNvSpPr/>
          <p:nvPr/>
        </p:nvSpPr>
        <p:spPr>
          <a:xfrm rot="10800000">
            <a:off x="0" y="215899"/>
            <a:ext cx="9144000" cy="6257467"/>
          </a:xfrm>
          <a:prstGeom prst="rect">
            <a:avLst/>
          </a:prstGeom>
          <a:gradFill flip="none" rotWithShape="1">
            <a:gsLst>
              <a:gs pos="44000">
                <a:schemeClr val="bg1"/>
              </a:gs>
              <a:gs pos="26000">
                <a:srgbClr val="97D2F2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9" name="직사각형 78"/>
          <p:cNvSpPr/>
          <p:nvPr/>
        </p:nvSpPr>
        <p:spPr>
          <a:xfrm>
            <a:off x="4368800" y="0"/>
            <a:ext cx="406400" cy="1502407"/>
          </a:xfrm>
          <a:prstGeom prst="rect">
            <a:avLst/>
          </a:prstGeom>
          <a:solidFill>
            <a:srgbClr val="2E75B6">
              <a:alpha val="27000"/>
            </a:srgbClr>
          </a:solidFill>
          <a:ln w="47625">
            <a:noFill/>
          </a:ln>
        </p:spPr>
        <p:txBody>
          <a:bodyPr wrap="none" anchor="ctr">
            <a:noAutofit/>
          </a:bodyPr>
          <a:lstStyle/>
          <a:p>
            <a:pPr algn="ctr"/>
            <a:endParaRPr lang="ko-KR" altLang="en-US" sz="1400" spc="-100">
              <a:ln>
                <a:solidFill>
                  <a:schemeClr val="bg1">
                    <a:alpha val="0"/>
                  </a:schemeClr>
                </a:solidFill>
              </a:ln>
              <a:solidFill>
                <a:schemeClr val="bg1"/>
              </a:solidFill>
              <a:latin typeface="KoPub돋움체 Bold" panose="02020603020101020101" pitchFamily="18" charset="-127"/>
              <a:ea typeface="KoPub돋움체 Bold" panose="02020603020101020101" pitchFamily="18" charset="-127"/>
            </a:endParaRPr>
          </a:p>
        </p:txBody>
      </p:sp>
      <p:sp>
        <p:nvSpPr>
          <p:cNvPr id="505" name="타원 504"/>
          <p:cNvSpPr/>
          <p:nvPr/>
        </p:nvSpPr>
        <p:spPr>
          <a:xfrm>
            <a:off x="4155573" y="-913652"/>
            <a:ext cx="839714" cy="839714"/>
          </a:xfrm>
          <a:prstGeom prst="ellipse">
            <a:avLst/>
          </a:prstGeom>
          <a:solidFill>
            <a:srgbClr val="87CB3D"/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ko-KR" altLang="en-US" sz="1600" spc="-100" dirty="0" smtClean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white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평가</a:t>
            </a:r>
            <a:r>
              <a:rPr lang="en-US" altLang="ko-KR" sz="1600" spc="-100" dirty="0" smtClean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white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/>
            </a:r>
            <a:br>
              <a:rPr lang="en-US" altLang="ko-KR" sz="1600" spc="-100" dirty="0" smtClean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white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</a:br>
            <a:r>
              <a:rPr lang="ko-KR" altLang="en-US" sz="1600" spc="-100" dirty="0" smtClean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white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결과</a:t>
            </a:r>
            <a:endParaRPr lang="ko-KR" altLang="en-US" sz="1600" spc="-100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prstClr val="white"/>
              </a:solidFill>
              <a:latin typeface="KoPub돋움체 Bold" panose="02020603020101020101" pitchFamily="18" charset="-127"/>
              <a:ea typeface="KoPub돋움체 Bold" panose="02020603020101020101" pitchFamily="18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2104407" y="1524890"/>
            <a:ext cx="4942047" cy="23940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81" name="Group 11"/>
          <p:cNvGrpSpPr>
            <a:grpSpLocks noChangeAspect="1"/>
          </p:cNvGrpSpPr>
          <p:nvPr/>
        </p:nvGrpSpPr>
        <p:grpSpPr bwMode="auto">
          <a:xfrm>
            <a:off x="1732565" y="5396188"/>
            <a:ext cx="719971" cy="989633"/>
            <a:chOff x="4192" y="3323"/>
            <a:chExt cx="550" cy="756"/>
          </a:xfrm>
          <a:solidFill>
            <a:schemeClr val="accent1">
              <a:alpha val="32000"/>
            </a:schemeClr>
          </a:solidFill>
        </p:grpSpPr>
        <p:sp>
          <p:nvSpPr>
            <p:cNvPr id="82" name="Freeform 12"/>
            <p:cNvSpPr>
              <a:spLocks/>
            </p:cNvSpPr>
            <p:nvPr/>
          </p:nvSpPr>
          <p:spPr bwMode="auto">
            <a:xfrm>
              <a:off x="4192" y="4009"/>
              <a:ext cx="550" cy="70"/>
            </a:xfrm>
            <a:custGeom>
              <a:avLst/>
              <a:gdLst>
                <a:gd name="T0" fmla="*/ 544 w 550"/>
                <a:gd name="T1" fmla="*/ 40 h 70"/>
                <a:gd name="T2" fmla="*/ 544 w 550"/>
                <a:gd name="T3" fmla="*/ 0 h 70"/>
                <a:gd name="T4" fmla="*/ 6 w 550"/>
                <a:gd name="T5" fmla="*/ 0 h 70"/>
                <a:gd name="T6" fmla="*/ 6 w 550"/>
                <a:gd name="T7" fmla="*/ 40 h 70"/>
                <a:gd name="T8" fmla="*/ 0 w 550"/>
                <a:gd name="T9" fmla="*/ 40 h 70"/>
                <a:gd name="T10" fmla="*/ 0 w 550"/>
                <a:gd name="T11" fmla="*/ 70 h 70"/>
                <a:gd name="T12" fmla="*/ 550 w 550"/>
                <a:gd name="T13" fmla="*/ 70 h 70"/>
                <a:gd name="T14" fmla="*/ 550 w 550"/>
                <a:gd name="T15" fmla="*/ 40 h 70"/>
                <a:gd name="T16" fmla="*/ 544 w 550"/>
                <a:gd name="T17" fmla="*/ 4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0" h="70">
                  <a:moveTo>
                    <a:pt x="544" y="40"/>
                  </a:moveTo>
                  <a:lnTo>
                    <a:pt x="544" y="0"/>
                  </a:lnTo>
                  <a:lnTo>
                    <a:pt x="6" y="0"/>
                  </a:lnTo>
                  <a:lnTo>
                    <a:pt x="6" y="40"/>
                  </a:lnTo>
                  <a:lnTo>
                    <a:pt x="0" y="40"/>
                  </a:lnTo>
                  <a:lnTo>
                    <a:pt x="0" y="70"/>
                  </a:lnTo>
                  <a:lnTo>
                    <a:pt x="550" y="70"/>
                  </a:lnTo>
                  <a:lnTo>
                    <a:pt x="550" y="40"/>
                  </a:lnTo>
                  <a:lnTo>
                    <a:pt x="544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solidFill>
                  <a:prstClr val="black"/>
                </a:solidFill>
              </a:endParaRPr>
            </a:p>
          </p:txBody>
        </p:sp>
        <p:sp>
          <p:nvSpPr>
            <p:cNvPr id="83" name="Freeform 13"/>
            <p:cNvSpPr>
              <a:spLocks noEditPoints="1"/>
            </p:cNvSpPr>
            <p:nvPr/>
          </p:nvSpPr>
          <p:spPr bwMode="auto">
            <a:xfrm>
              <a:off x="4328" y="3789"/>
              <a:ext cx="282" cy="212"/>
            </a:xfrm>
            <a:custGeom>
              <a:avLst/>
              <a:gdLst>
                <a:gd name="T0" fmla="*/ 0 w 282"/>
                <a:gd name="T1" fmla="*/ 0 h 212"/>
                <a:gd name="T2" fmla="*/ 48 w 282"/>
                <a:gd name="T3" fmla="*/ 152 h 212"/>
                <a:gd name="T4" fmla="*/ 48 w 282"/>
                <a:gd name="T5" fmla="*/ 122 h 212"/>
                <a:gd name="T6" fmla="*/ 48 w 282"/>
                <a:gd name="T7" fmla="*/ 90 h 212"/>
                <a:gd name="T8" fmla="*/ 48 w 282"/>
                <a:gd name="T9" fmla="*/ 60 h 212"/>
                <a:gd name="T10" fmla="*/ 48 w 282"/>
                <a:gd name="T11" fmla="*/ 28 h 212"/>
                <a:gd name="T12" fmla="*/ 66 w 282"/>
                <a:gd name="T13" fmla="*/ 152 h 212"/>
                <a:gd name="T14" fmla="*/ 66 w 282"/>
                <a:gd name="T15" fmla="*/ 122 h 212"/>
                <a:gd name="T16" fmla="*/ 66 w 282"/>
                <a:gd name="T17" fmla="*/ 90 h 212"/>
                <a:gd name="T18" fmla="*/ 66 w 282"/>
                <a:gd name="T19" fmla="*/ 60 h 212"/>
                <a:gd name="T20" fmla="*/ 66 w 282"/>
                <a:gd name="T21" fmla="*/ 28 h 212"/>
                <a:gd name="T22" fmla="*/ 84 w 282"/>
                <a:gd name="T23" fmla="*/ 152 h 212"/>
                <a:gd name="T24" fmla="*/ 84 w 282"/>
                <a:gd name="T25" fmla="*/ 122 h 212"/>
                <a:gd name="T26" fmla="*/ 84 w 282"/>
                <a:gd name="T27" fmla="*/ 90 h 212"/>
                <a:gd name="T28" fmla="*/ 84 w 282"/>
                <a:gd name="T29" fmla="*/ 60 h 212"/>
                <a:gd name="T30" fmla="*/ 84 w 282"/>
                <a:gd name="T31" fmla="*/ 28 h 212"/>
                <a:gd name="T32" fmla="*/ 102 w 282"/>
                <a:gd name="T33" fmla="*/ 152 h 212"/>
                <a:gd name="T34" fmla="*/ 102 w 282"/>
                <a:gd name="T35" fmla="*/ 122 h 212"/>
                <a:gd name="T36" fmla="*/ 102 w 282"/>
                <a:gd name="T37" fmla="*/ 90 h 212"/>
                <a:gd name="T38" fmla="*/ 102 w 282"/>
                <a:gd name="T39" fmla="*/ 60 h 212"/>
                <a:gd name="T40" fmla="*/ 102 w 282"/>
                <a:gd name="T41" fmla="*/ 28 h 212"/>
                <a:gd name="T42" fmla="*/ 120 w 282"/>
                <a:gd name="T43" fmla="*/ 152 h 212"/>
                <a:gd name="T44" fmla="*/ 120 w 282"/>
                <a:gd name="T45" fmla="*/ 122 h 212"/>
                <a:gd name="T46" fmla="*/ 120 w 282"/>
                <a:gd name="T47" fmla="*/ 90 h 212"/>
                <a:gd name="T48" fmla="*/ 120 w 282"/>
                <a:gd name="T49" fmla="*/ 60 h 212"/>
                <a:gd name="T50" fmla="*/ 120 w 282"/>
                <a:gd name="T51" fmla="*/ 28 h 212"/>
                <a:gd name="T52" fmla="*/ 138 w 282"/>
                <a:gd name="T53" fmla="*/ 152 h 212"/>
                <a:gd name="T54" fmla="*/ 138 w 282"/>
                <a:gd name="T55" fmla="*/ 122 h 212"/>
                <a:gd name="T56" fmla="*/ 138 w 282"/>
                <a:gd name="T57" fmla="*/ 90 h 212"/>
                <a:gd name="T58" fmla="*/ 138 w 282"/>
                <a:gd name="T59" fmla="*/ 60 h 212"/>
                <a:gd name="T60" fmla="*/ 138 w 282"/>
                <a:gd name="T61" fmla="*/ 28 h 212"/>
                <a:gd name="T62" fmla="*/ 158 w 282"/>
                <a:gd name="T63" fmla="*/ 152 h 212"/>
                <a:gd name="T64" fmla="*/ 158 w 282"/>
                <a:gd name="T65" fmla="*/ 122 h 212"/>
                <a:gd name="T66" fmla="*/ 158 w 282"/>
                <a:gd name="T67" fmla="*/ 90 h 212"/>
                <a:gd name="T68" fmla="*/ 158 w 282"/>
                <a:gd name="T69" fmla="*/ 60 h 212"/>
                <a:gd name="T70" fmla="*/ 158 w 282"/>
                <a:gd name="T71" fmla="*/ 28 h 212"/>
                <a:gd name="T72" fmla="*/ 176 w 282"/>
                <a:gd name="T73" fmla="*/ 152 h 212"/>
                <a:gd name="T74" fmla="*/ 176 w 282"/>
                <a:gd name="T75" fmla="*/ 122 h 212"/>
                <a:gd name="T76" fmla="*/ 176 w 282"/>
                <a:gd name="T77" fmla="*/ 90 h 212"/>
                <a:gd name="T78" fmla="*/ 176 w 282"/>
                <a:gd name="T79" fmla="*/ 60 h 212"/>
                <a:gd name="T80" fmla="*/ 176 w 282"/>
                <a:gd name="T81" fmla="*/ 28 h 212"/>
                <a:gd name="T82" fmla="*/ 194 w 282"/>
                <a:gd name="T83" fmla="*/ 152 h 212"/>
                <a:gd name="T84" fmla="*/ 194 w 282"/>
                <a:gd name="T85" fmla="*/ 122 h 212"/>
                <a:gd name="T86" fmla="*/ 194 w 282"/>
                <a:gd name="T87" fmla="*/ 90 h 212"/>
                <a:gd name="T88" fmla="*/ 194 w 282"/>
                <a:gd name="T89" fmla="*/ 60 h 212"/>
                <a:gd name="T90" fmla="*/ 194 w 282"/>
                <a:gd name="T91" fmla="*/ 28 h 212"/>
                <a:gd name="T92" fmla="*/ 212 w 282"/>
                <a:gd name="T93" fmla="*/ 152 h 212"/>
                <a:gd name="T94" fmla="*/ 212 w 282"/>
                <a:gd name="T95" fmla="*/ 122 h 212"/>
                <a:gd name="T96" fmla="*/ 212 w 282"/>
                <a:gd name="T97" fmla="*/ 90 h 212"/>
                <a:gd name="T98" fmla="*/ 212 w 282"/>
                <a:gd name="T99" fmla="*/ 60 h 212"/>
                <a:gd name="T100" fmla="*/ 212 w 282"/>
                <a:gd name="T101" fmla="*/ 28 h 212"/>
                <a:gd name="T102" fmla="*/ 230 w 282"/>
                <a:gd name="T103" fmla="*/ 152 h 212"/>
                <a:gd name="T104" fmla="*/ 230 w 282"/>
                <a:gd name="T105" fmla="*/ 122 h 212"/>
                <a:gd name="T106" fmla="*/ 230 w 282"/>
                <a:gd name="T107" fmla="*/ 90 h 212"/>
                <a:gd name="T108" fmla="*/ 230 w 282"/>
                <a:gd name="T109" fmla="*/ 60 h 212"/>
                <a:gd name="T110" fmla="*/ 230 w 282"/>
                <a:gd name="T111" fmla="*/ 28 h 212"/>
                <a:gd name="T112" fmla="*/ 248 w 282"/>
                <a:gd name="T113" fmla="*/ 152 h 212"/>
                <a:gd name="T114" fmla="*/ 248 w 282"/>
                <a:gd name="T115" fmla="*/ 122 h 212"/>
                <a:gd name="T116" fmla="*/ 248 w 282"/>
                <a:gd name="T117" fmla="*/ 90 h 212"/>
                <a:gd name="T118" fmla="*/ 248 w 282"/>
                <a:gd name="T119" fmla="*/ 60 h 212"/>
                <a:gd name="T120" fmla="*/ 248 w 282"/>
                <a:gd name="T121" fmla="*/ 28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82" h="212">
                  <a:moveTo>
                    <a:pt x="0" y="0"/>
                  </a:moveTo>
                  <a:lnTo>
                    <a:pt x="0" y="212"/>
                  </a:lnTo>
                  <a:lnTo>
                    <a:pt x="282" y="212"/>
                  </a:lnTo>
                  <a:lnTo>
                    <a:pt x="282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48" y="174"/>
                  </a:moveTo>
                  <a:lnTo>
                    <a:pt x="36" y="174"/>
                  </a:lnTo>
                  <a:lnTo>
                    <a:pt x="36" y="152"/>
                  </a:lnTo>
                  <a:lnTo>
                    <a:pt x="48" y="152"/>
                  </a:lnTo>
                  <a:lnTo>
                    <a:pt x="48" y="174"/>
                  </a:lnTo>
                  <a:close/>
                  <a:moveTo>
                    <a:pt x="48" y="142"/>
                  </a:moveTo>
                  <a:lnTo>
                    <a:pt x="36" y="142"/>
                  </a:lnTo>
                  <a:lnTo>
                    <a:pt x="36" y="122"/>
                  </a:lnTo>
                  <a:lnTo>
                    <a:pt x="48" y="122"/>
                  </a:lnTo>
                  <a:lnTo>
                    <a:pt x="48" y="142"/>
                  </a:lnTo>
                  <a:close/>
                  <a:moveTo>
                    <a:pt x="48" y="112"/>
                  </a:moveTo>
                  <a:lnTo>
                    <a:pt x="36" y="112"/>
                  </a:lnTo>
                  <a:lnTo>
                    <a:pt x="36" y="90"/>
                  </a:lnTo>
                  <a:lnTo>
                    <a:pt x="48" y="90"/>
                  </a:lnTo>
                  <a:lnTo>
                    <a:pt x="48" y="112"/>
                  </a:lnTo>
                  <a:close/>
                  <a:moveTo>
                    <a:pt x="48" y="82"/>
                  </a:moveTo>
                  <a:lnTo>
                    <a:pt x="36" y="82"/>
                  </a:lnTo>
                  <a:lnTo>
                    <a:pt x="36" y="60"/>
                  </a:lnTo>
                  <a:lnTo>
                    <a:pt x="48" y="60"/>
                  </a:lnTo>
                  <a:lnTo>
                    <a:pt x="48" y="82"/>
                  </a:lnTo>
                  <a:close/>
                  <a:moveTo>
                    <a:pt x="48" y="50"/>
                  </a:moveTo>
                  <a:lnTo>
                    <a:pt x="36" y="50"/>
                  </a:lnTo>
                  <a:lnTo>
                    <a:pt x="36" y="28"/>
                  </a:lnTo>
                  <a:lnTo>
                    <a:pt x="48" y="28"/>
                  </a:lnTo>
                  <a:lnTo>
                    <a:pt x="48" y="50"/>
                  </a:lnTo>
                  <a:close/>
                  <a:moveTo>
                    <a:pt x="66" y="174"/>
                  </a:moveTo>
                  <a:lnTo>
                    <a:pt x="54" y="174"/>
                  </a:lnTo>
                  <a:lnTo>
                    <a:pt x="54" y="152"/>
                  </a:lnTo>
                  <a:lnTo>
                    <a:pt x="66" y="152"/>
                  </a:lnTo>
                  <a:lnTo>
                    <a:pt x="66" y="174"/>
                  </a:lnTo>
                  <a:close/>
                  <a:moveTo>
                    <a:pt x="66" y="142"/>
                  </a:moveTo>
                  <a:lnTo>
                    <a:pt x="54" y="142"/>
                  </a:lnTo>
                  <a:lnTo>
                    <a:pt x="54" y="122"/>
                  </a:lnTo>
                  <a:lnTo>
                    <a:pt x="66" y="122"/>
                  </a:lnTo>
                  <a:lnTo>
                    <a:pt x="66" y="142"/>
                  </a:lnTo>
                  <a:close/>
                  <a:moveTo>
                    <a:pt x="66" y="112"/>
                  </a:moveTo>
                  <a:lnTo>
                    <a:pt x="54" y="112"/>
                  </a:lnTo>
                  <a:lnTo>
                    <a:pt x="54" y="90"/>
                  </a:lnTo>
                  <a:lnTo>
                    <a:pt x="66" y="90"/>
                  </a:lnTo>
                  <a:lnTo>
                    <a:pt x="66" y="112"/>
                  </a:lnTo>
                  <a:close/>
                  <a:moveTo>
                    <a:pt x="66" y="82"/>
                  </a:moveTo>
                  <a:lnTo>
                    <a:pt x="54" y="82"/>
                  </a:lnTo>
                  <a:lnTo>
                    <a:pt x="54" y="60"/>
                  </a:lnTo>
                  <a:lnTo>
                    <a:pt x="66" y="60"/>
                  </a:lnTo>
                  <a:lnTo>
                    <a:pt x="66" y="82"/>
                  </a:lnTo>
                  <a:close/>
                  <a:moveTo>
                    <a:pt x="66" y="50"/>
                  </a:moveTo>
                  <a:lnTo>
                    <a:pt x="54" y="50"/>
                  </a:lnTo>
                  <a:lnTo>
                    <a:pt x="54" y="28"/>
                  </a:lnTo>
                  <a:lnTo>
                    <a:pt x="66" y="28"/>
                  </a:lnTo>
                  <a:lnTo>
                    <a:pt x="66" y="50"/>
                  </a:lnTo>
                  <a:close/>
                  <a:moveTo>
                    <a:pt x="84" y="174"/>
                  </a:moveTo>
                  <a:lnTo>
                    <a:pt x="72" y="174"/>
                  </a:lnTo>
                  <a:lnTo>
                    <a:pt x="72" y="152"/>
                  </a:lnTo>
                  <a:lnTo>
                    <a:pt x="84" y="152"/>
                  </a:lnTo>
                  <a:lnTo>
                    <a:pt x="84" y="174"/>
                  </a:lnTo>
                  <a:close/>
                  <a:moveTo>
                    <a:pt x="84" y="142"/>
                  </a:moveTo>
                  <a:lnTo>
                    <a:pt x="72" y="142"/>
                  </a:lnTo>
                  <a:lnTo>
                    <a:pt x="72" y="122"/>
                  </a:lnTo>
                  <a:lnTo>
                    <a:pt x="84" y="122"/>
                  </a:lnTo>
                  <a:lnTo>
                    <a:pt x="84" y="142"/>
                  </a:lnTo>
                  <a:close/>
                  <a:moveTo>
                    <a:pt x="84" y="112"/>
                  </a:moveTo>
                  <a:lnTo>
                    <a:pt x="72" y="112"/>
                  </a:lnTo>
                  <a:lnTo>
                    <a:pt x="72" y="90"/>
                  </a:lnTo>
                  <a:lnTo>
                    <a:pt x="84" y="90"/>
                  </a:lnTo>
                  <a:lnTo>
                    <a:pt x="84" y="112"/>
                  </a:lnTo>
                  <a:close/>
                  <a:moveTo>
                    <a:pt x="84" y="82"/>
                  </a:moveTo>
                  <a:lnTo>
                    <a:pt x="72" y="82"/>
                  </a:lnTo>
                  <a:lnTo>
                    <a:pt x="72" y="60"/>
                  </a:lnTo>
                  <a:lnTo>
                    <a:pt x="84" y="60"/>
                  </a:lnTo>
                  <a:lnTo>
                    <a:pt x="84" y="82"/>
                  </a:lnTo>
                  <a:close/>
                  <a:moveTo>
                    <a:pt x="84" y="50"/>
                  </a:moveTo>
                  <a:lnTo>
                    <a:pt x="72" y="50"/>
                  </a:lnTo>
                  <a:lnTo>
                    <a:pt x="72" y="28"/>
                  </a:lnTo>
                  <a:lnTo>
                    <a:pt x="84" y="28"/>
                  </a:lnTo>
                  <a:lnTo>
                    <a:pt x="84" y="50"/>
                  </a:lnTo>
                  <a:close/>
                  <a:moveTo>
                    <a:pt x="102" y="174"/>
                  </a:moveTo>
                  <a:lnTo>
                    <a:pt x="88" y="174"/>
                  </a:lnTo>
                  <a:lnTo>
                    <a:pt x="88" y="152"/>
                  </a:lnTo>
                  <a:lnTo>
                    <a:pt x="102" y="152"/>
                  </a:lnTo>
                  <a:lnTo>
                    <a:pt x="102" y="174"/>
                  </a:lnTo>
                  <a:close/>
                  <a:moveTo>
                    <a:pt x="102" y="142"/>
                  </a:moveTo>
                  <a:lnTo>
                    <a:pt x="88" y="142"/>
                  </a:lnTo>
                  <a:lnTo>
                    <a:pt x="88" y="122"/>
                  </a:lnTo>
                  <a:lnTo>
                    <a:pt x="102" y="122"/>
                  </a:lnTo>
                  <a:lnTo>
                    <a:pt x="102" y="142"/>
                  </a:lnTo>
                  <a:close/>
                  <a:moveTo>
                    <a:pt x="102" y="112"/>
                  </a:moveTo>
                  <a:lnTo>
                    <a:pt x="88" y="112"/>
                  </a:lnTo>
                  <a:lnTo>
                    <a:pt x="88" y="90"/>
                  </a:lnTo>
                  <a:lnTo>
                    <a:pt x="102" y="90"/>
                  </a:lnTo>
                  <a:lnTo>
                    <a:pt x="102" y="112"/>
                  </a:lnTo>
                  <a:close/>
                  <a:moveTo>
                    <a:pt x="102" y="82"/>
                  </a:moveTo>
                  <a:lnTo>
                    <a:pt x="88" y="82"/>
                  </a:lnTo>
                  <a:lnTo>
                    <a:pt x="88" y="60"/>
                  </a:lnTo>
                  <a:lnTo>
                    <a:pt x="102" y="60"/>
                  </a:lnTo>
                  <a:lnTo>
                    <a:pt x="102" y="82"/>
                  </a:lnTo>
                  <a:close/>
                  <a:moveTo>
                    <a:pt x="102" y="50"/>
                  </a:moveTo>
                  <a:lnTo>
                    <a:pt x="88" y="50"/>
                  </a:lnTo>
                  <a:lnTo>
                    <a:pt x="88" y="28"/>
                  </a:lnTo>
                  <a:lnTo>
                    <a:pt x="102" y="28"/>
                  </a:lnTo>
                  <a:lnTo>
                    <a:pt x="102" y="50"/>
                  </a:lnTo>
                  <a:close/>
                  <a:moveTo>
                    <a:pt x="120" y="174"/>
                  </a:moveTo>
                  <a:lnTo>
                    <a:pt x="106" y="174"/>
                  </a:lnTo>
                  <a:lnTo>
                    <a:pt x="106" y="152"/>
                  </a:lnTo>
                  <a:lnTo>
                    <a:pt x="120" y="152"/>
                  </a:lnTo>
                  <a:lnTo>
                    <a:pt x="120" y="174"/>
                  </a:lnTo>
                  <a:close/>
                  <a:moveTo>
                    <a:pt x="120" y="142"/>
                  </a:moveTo>
                  <a:lnTo>
                    <a:pt x="106" y="142"/>
                  </a:lnTo>
                  <a:lnTo>
                    <a:pt x="106" y="122"/>
                  </a:lnTo>
                  <a:lnTo>
                    <a:pt x="120" y="122"/>
                  </a:lnTo>
                  <a:lnTo>
                    <a:pt x="120" y="142"/>
                  </a:lnTo>
                  <a:close/>
                  <a:moveTo>
                    <a:pt x="120" y="112"/>
                  </a:moveTo>
                  <a:lnTo>
                    <a:pt x="106" y="112"/>
                  </a:lnTo>
                  <a:lnTo>
                    <a:pt x="106" y="90"/>
                  </a:lnTo>
                  <a:lnTo>
                    <a:pt x="120" y="90"/>
                  </a:lnTo>
                  <a:lnTo>
                    <a:pt x="120" y="112"/>
                  </a:lnTo>
                  <a:close/>
                  <a:moveTo>
                    <a:pt x="120" y="82"/>
                  </a:moveTo>
                  <a:lnTo>
                    <a:pt x="106" y="82"/>
                  </a:lnTo>
                  <a:lnTo>
                    <a:pt x="106" y="60"/>
                  </a:lnTo>
                  <a:lnTo>
                    <a:pt x="120" y="60"/>
                  </a:lnTo>
                  <a:lnTo>
                    <a:pt x="120" y="82"/>
                  </a:lnTo>
                  <a:close/>
                  <a:moveTo>
                    <a:pt x="120" y="50"/>
                  </a:moveTo>
                  <a:lnTo>
                    <a:pt x="106" y="50"/>
                  </a:lnTo>
                  <a:lnTo>
                    <a:pt x="106" y="28"/>
                  </a:lnTo>
                  <a:lnTo>
                    <a:pt x="120" y="28"/>
                  </a:lnTo>
                  <a:lnTo>
                    <a:pt x="120" y="50"/>
                  </a:lnTo>
                  <a:close/>
                  <a:moveTo>
                    <a:pt x="138" y="174"/>
                  </a:moveTo>
                  <a:lnTo>
                    <a:pt x="124" y="174"/>
                  </a:lnTo>
                  <a:lnTo>
                    <a:pt x="124" y="152"/>
                  </a:lnTo>
                  <a:lnTo>
                    <a:pt x="138" y="152"/>
                  </a:lnTo>
                  <a:lnTo>
                    <a:pt x="138" y="174"/>
                  </a:lnTo>
                  <a:close/>
                  <a:moveTo>
                    <a:pt x="138" y="142"/>
                  </a:moveTo>
                  <a:lnTo>
                    <a:pt x="124" y="142"/>
                  </a:lnTo>
                  <a:lnTo>
                    <a:pt x="124" y="122"/>
                  </a:lnTo>
                  <a:lnTo>
                    <a:pt x="138" y="122"/>
                  </a:lnTo>
                  <a:lnTo>
                    <a:pt x="138" y="142"/>
                  </a:lnTo>
                  <a:close/>
                  <a:moveTo>
                    <a:pt x="138" y="112"/>
                  </a:moveTo>
                  <a:lnTo>
                    <a:pt x="124" y="112"/>
                  </a:lnTo>
                  <a:lnTo>
                    <a:pt x="124" y="90"/>
                  </a:lnTo>
                  <a:lnTo>
                    <a:pt x="138" y="90"/>
                  </a:lnTo>
                  <a:lnTo>
                    <a:pt x="138" y="112"/>
                  </a:lnTo>
                  <a:close/>
                  <a:moveTo>
                    <a:pt x="138" y="82"/>
                  </a:moveTo>
                  <a:lnTo>
                    <a:pt x="124" y="82"/>
                  </a:lnTo>
                  <a:lnTo>
                    <a:pt x="124" y="60"/>
                  </a:lnTo>
                  <a:lnTo>
                    <a:pt x="138" y="60"/>
                  </a:lnTo>
                  <a:lnTo>
                    <a:pt x="138" y="82"/>
                  </a:lnTo>
                  <a:close/>
                  <a:moveTo>
                    <a:pt x="138" y="50"/>
                  </a:moveTo>
                  <a:lnTo>
                    <a:pt x="124" y="50"/>
                  </a:lnTo>
                  <a:lnTo>
                    <a:pt x="124" y="28"/>
                  </a:lnTo>
                  <a:lnTo>
                    <a:pt x="138" y="28"/>
                  </a:lnTo>
                  <a:lnTo>
                    <a:pt x="138" y="50"/>
                  </a:lnTo>
                  <a:close/>
                  <a:moveTo>
                    <a:pt x="158" y="174"/>
                  </a:moveTo>
                  <a:lnTo>
                    <a:pt x="144" y="174"/>
                  </a:lnTo>
                  <a:lnTo>
                    <a:pt x="144" y="152"/>
                  </a:lnTo>
                  <a:lnTo>
                    <a:pt x="158" y="152"/>
                  </a:lnTo>
                  <a:lnTo>
                    <a:pt x="158" y="174"/>
                  </a:lnTo>
                  <a:close/>
                  <a:moveTo>
                    <a:pt x="158" y="142"/>
                  </a:moveTo>
                  <a:lnTo>
                    <a:pt x="144" y="142"/>
                  </a:lnTo>
                  <a:lnTo>
                    <a:pt x="144" y="122"/>
                  </a:lnTo>
                  <a:lnTo>
                    <a:pt x="158" y="122"/>
                  </a:lnTo>
                  <a:lnTo>
                    <a:pt x="158" y="142"/>
                  </a:lnTo>
                  <a:close/>
                  <a:moveTo>
                    <a:pt x="158" y="112"/>
                  </a:moveTo>
                  <a:lnTo>
                    <a:pt x="144" y="112"/>
                  </a:lnTo>
                  <a:lnTo>
                    <a:pt x="144" y="90"/>
                  </a:lnTo>
                  <a:lnTo>
                    <a:pt x="158" y="90"/>
                  </a:lnTo>
                  <a:lnTo>
                    <a:pt x="158" y="112"/>
                  </a:lnTo>
                  <a:close/>
                  <a:moveTo>
                    <a:pt x="158" y="82"/>
                  </a:moveTo>
                  <a:lnTo>
                    <a:pt x="144" y="82"/>
                  </a:lnTo>
                  <a:lnTo>
                    <a:pt x="144" y="60"/>
                  </a:lnTo>
                  <a:lnTo>
                    <a:pt x="158" y="60"/>
                  </a:lnTo>
                  <a:lnTo>
                    <a:pt x="158" y="82"/>
                  </a:lnTo>
                  <a:close/>
                  <a:moveTo>
                    <a:pt x="158" y="50"/>
                  </a:moveTo>
                  <a:lnTo>
                    <a:pt x="144" y="50"/>
                  </a:lnTo>
                  <a:lnTo>
                    <a:pt x="144" y="28"/>
                  </a:lnTo>
                  <a:lnTo>
                    <a:pt x="158" y="28"/>
                  </a:lnTo>
                  <a:lnTo>
                    <a:pt x="158" y="50"/>
                  </a:lnTo>
                  <a:close/>
                  <a:moveTo>
                    <a:pt x="176" y="174"/>
                  </a:moveTo>
                  <a:lnTo>
                    <a:pt x="162" y="174"/>
                  </a:lnTo>
                  <a:lnTo>
                    <a:pt x="162" y="152"/>
                  </a:lnTo>
                  <a:lnTo>
                    <a:pt x="176" y="152"/>
                  </a:lnTo>
                  <a:lnTo>
                    <a:pt x="176" y="174"/>
                  </a:lnTo>
                  <a:close/>
                  <a:moveTo>
                    <a:pt x="176" y="142"/>
                  </a:moveTo>
                  <a:lnTo>
                    <a:pt x="162" y="142"/>
                  </a:lnTo>
                  <a:lnTo>
                    <a:pt x="162" y="122"/>
                  </a:lnTo>
                  <a:lnTo>
                    <a:pt x="176" y="122"/>
                  </a:lnTo>
                  <a:lnTo>
                    <a:pt x="176" y="142"/>
                  </a:lnTo>
                  <a:close/>
                  <a:moveTo>
                    <a:pt x="176" y="112"/>
                  </a:moveTo>
                  <a:lnTo>
                    <a:pt x="162" y="112"/>
                  </a:lnTo>
                  <a:lnTo>
                    <a:pt x="162" y="90"/>
                  </a:lnTo>
                  <a:lnTo>
                    <a:pt x="176" y="90"/>
                  </a:lnTo>
                  <a:lnTo>
                    <a:pt x="176" y="112"/>
                  </a:lnTo>
                  <a:close/>
                  <a:moveTo>
                    <a:pt x="176" y="82"/>
                  </a:moveTo>
                  <a:lnTo>
                    <a:pt x="162" y="82"/>
                  </a:lnTo>
                  <a:lnTo>
                    <a:pt x="162" y="60"/>
                  </a:lnTo>
                  <a:lnTo>
                    <a:pt x="176" y="60"/>
                  </a:lnTo>
                  <a:lnTo>
                    <a:pt x="176" y="82"/>
                  </a:lnTo>
                  <a:close/>
                  <a:moveTo>
                    <a:pt x="176" y="50"/>
                  </a:moveTo>
                  <a:lnTo>
                    <a:pt x="162" y="50"/>
                  </a:lnTo>
                  <a:lnTo>
                    <a:pt x="162" y="28"/>
                  </a:lnTo>
                  <a:lnTo>
                    <a:pt x="176" y="28"/>
                  </a:lnTo>
                  <a:lnTo>
                    <a:pt x="176" y="50"/>
                  </a:lnTo>
                  <a:close/>
                  <a:moveTo>
                    <a:pt x="194" y="174"/>
                  </a:moveTo>
                  <a:lnTo>
                    <a:pt x="180" y="174"/>
                  </a:lnTo>
                  <a:lnTo>
                    <a:pt x="180" y="152"/>
                  </a:lnTo>
                  <a:lnTo>
                    <a:pt x="194" y="152"/>
                  </a:lnTo>
                  <a:lnTo>
                    <a:pt x="194" y="174"/>
                  </a:lnTo>
                  <a:close/>
                  <a:moveTo>
                    <a:pt x="194" y="142"/>
                  </a:moveTo>
                  <a:lnTo>
                    <a:pt x="180" y="142"/>
                  </a:lnTo>
                  <a:lnTo>
                    <a:pt x="180" y="122"/>
                  </a:lnTo>
                  <a:lnTo>
                    <a:pt x="194" y="122"/>
                  </a:lnTo>
                  <a:lnTo>
                    <a:pt x="194" y="142"/>
                  </a:lnTo>
                  <a:close/>
                  <a:moveTo>
                    <a:pt x="194" y="112"/>
                  </a:moveTo>
                  <a:lnTo>
                    <a:pt x="180" y="112"/>
                  </a:lnTo>
                  <a:lnTo>
                    <a:pt x="180" y="90"/>
                  </a:lnTo>
                  <a:lnTo>
                    <a:pt x="194" y="90"/>
                  </a:lnTo>
                  <a:lnTo>
                    <a:pt x="194" y="112"/>
                  </a:lnTo>
                  <a:close/>
                  <a:moveTo>
                    <a:pt x="194" y="82"/>
                  </a:moveTo>
                  <a:lnTo>
                    <a:pt x="180" y="82"/>
                  </a:lnTo>
                  <a:lnTo>
                    <a:pt x="180" y="60"/>
                  </a:lnTo>
                  <a:lnTo>
                    <a:pt x="194" y="60"/>
                  </a:lnTo>
                  <a:lnTo>
                    <a:pt x="194" y="82"/>
                  </a:lnTo>
                  <a:close/>
                  <a:moveTo>
                    <a:pt x="194" y="50"/>
                  </a:moveTo>
                  <a:lnTo>
                    <a:pt x="180" y="50"/>
                  </a:lnTo>
                  <a:lnTo>
                    <a:pt x="180" y="28"/>
                  </a:lnTo>
                  <a:lnTo>
                    <a:pt x="194" y="28"/>
                  </a:lnTo>
                  <a:lnTo>
                    <a:pt x="194" y="50"/>
                  </a:lnTo>
                  <a:close/>
                  <a:moveTo>
                    <a:pt x="212" y="174"/>
                  </a:moveTo>
                  <a:lnTo>
                    <a:pt x="198" y="174"/>
                  </a:lnTo>
                  <a:lnTo>
                    <a:pt x="198" y="152"/>
                  </a:lnTo>
                  <a:lnTo>
                    <a:pt x="212" y="152"/>
                  </a:lnTo>
                  <a:lnTo>
                    <a:pt x="212" y="174"/>
                  </a:lnTo>
                  <a:close/>
                  <a:moveTo>
                    <a:pt x="212" y="142"/>
                  </a:moveTo>
                  <a:lnTo>
                    <a:pt x="198" y="142"/>
                  </a:lnTo>
                  <a:lnTo>
                    <a:pt x="198" y="122"/>
                  </a:lnTo>
                  <a:lnTo>
                    <a:pt x="212" y="122"/>
                  </a:lnTo>
                  <a:lnTo>
                    <a:pt x="212" y="142"/>
                  </a:lnTo>
                  <a:close/>
                  <a:moveTo>
                    <a:pt x="212" y="112"/>
                  </a:moveTo>
                  <a:lnTo>
                    <a:pt x="198" y="112"/>
                  </a:lnTo>
                  <a:lnTo>
                    <a:pt x="198" y="90"/>
                  </a:lnTo>
                  <a:lnTo>
                    <a:pt x="212" y="90"/>
                  </a:lnTo>
                  <a:lnTo>
                    <a:pt x="212" y="112"/>
                  </a:lnTo>
                  <a:close/>
                  <a:moveTo>
                    <a:pt x="212" y="82"/>
                  </a:moveTo>
                  <a:lnTo>
                    <a:pt x="198" y="82"/>
                  </a:lnTo>
                  <a:lnTo>
                    <a:pt x="198" y="60"/>
                  </a:lnTo>
                  <a:lnTo>
                    <a:pt x="212" y="60"/>
                  </a:lnTo>
                  <a:lnTo>
                    <a:pt x="212" y="82"/>
                  </a:lnTo>
                  <a:close/>
                  <a:moveTo>
                    <a:pt x="212" y="50"/>
                  </a:moveTo>
                  <a:lnTo>
                    <a:pt x="198" y="50"/>
                  </a:lnTo>
                  <a:lnTo>
                    <a:pt x="198" y="28"/>
                  </a:lnTo>
                  <a:lnTo>
                    <a:pt x="212" y="28"/>
                  </a:lnTo>
                  <a:lnTo>
                    <a:pt x="212" y="50"/>
                  </a:lnTo>
                  <a:close/>
                  <a:moveTo>
                    <a:pt x="230" y="174"/>
                  </a:moveTo>
                  <a:lnTo>
                    <a:pt x="216" y="174"/>
                  </a:lnTo>
                  <a:lnTo>
                    <a:pt x="216" y="152"/>
                  </a:lnTo>
                  <a:lnTo>
                    <a:pt x="230" y="152"/>
                  </a:lnTo>
                  <a:lnTo>
                    <a:pt x="230" y="174"/>
                  </a:lnTo>
                  <a:close/>
                  <a:moveTo>
                    <a:pt x="230" y="142"/>
                  </a:moveTo>
                  <a:lnTo>
                    <a:pt x="216" y="142"/>
                  </a:lnTo>
                  <a:lnTo>
                    <a:pt x="216" y="122"/>
                  </a:lnTo>
                  <a:lnTo>
                    <a:pt x="230" y="122"/>
                  </a:lnTo>
                  <a:lnTo>
                    <a:pt x="230" y="142"/>
                  </a:lnTo>
                  <a:close/>
                  <a:moveTo>
                    <a:pt x="230" y="112"/>
                  </a:moveTo>
                  <a:lnTo>
                    <a:pt x="216" y="112"/>
                  </a:lnTo>
                  <a:lnTo>
                    <a:pt x="216" y="90"/>
                  </a:lnTo>
                  <a:lnTo>
                    <a:pt x="230" y="90"/>
                  </a:lnTo>
                  <a:lnTo>
                    <a:pt x="230" y="112"/>
                  </a:lnTo>
                  <a:close/>
                  <a:moveTo>
                    <a:pt x="230" y="82"/>
                  </a:moveTo>
                  <a:lnTo>
                    <a:pt x="216" y="82"/>
                  </a:lnTo>
                  <a:lnTo>
                    <a:pt x="216" y="60"/>
                  </a:lnTo>
                  <a:lnTo>
                    <a:pt x="230" y="60"/>
                  </a:lnTo>
                  <a:lnTo>
                    <a:pt x="230" y="82"/>
                  </a:lnTo>
                  <a:close/>
                  <a:moveTo>
                    <a:pt x="230" y="50"/>
                  </a:moveTo>
                  <a:lnTo>
                    <a:pt x="216" y="50"/>
                  </a:lnTo>
                  <a:lnTo>
                    <a:pt x="216" y="28"/>
                  </a:lnTo>
                  <a:lnTo>
                    <a:pt x="230" y="28"/>
                  </a:lnTo>
                  <a:lnTo>
                    <a:pt x="230" y="50"/>
                  </a:lnTo>
                  <a:close/>
                  <a:moveTo>
                    <a:pt x="248" y="174"/>
                  </a:moveTo>
                  <a:lnTo>
                    <a:pt x="234" y="174"/>
                  </a:lnTo>
                  <a:lnTo>
                    <a:pt x="234" y="152"/>
                  </a:lnTo>
                  <a:lnTo>
                    <a:pt x="248" y="152"/>
                  </a:lnTo>
                  <a:lnTo>
                    <a:pt x="248" y="174"/>
                  </a:lnTo>
                  <a:close/>
                  <a:moveTo>
                    <a:pt x="248" y="142"/>
                  </a:moveTo>
                  <a:lnTo>
                    <a:pt x="234" y="142"/>
                  </a:lnTo>
                  <a:lnTo>
                    <a:pt x="234" y="122"/>
                  </a:lnTo>
                  <a:lnTo>
                    <a:pt x="248" y="122"/>
                  </a:lnTo>
                  <a:lnTo>
                    <a:pt x="248" y="142"/>
                  </a:lnTo>
                  <a:close/>
                  <a:moveTo>
                    <a:pt x="248" y="112"/>
                  </a:moveTo>
                  <a:lnTo>
                    <a:pt x="234" y="112"/>
                  </a:lnTo>
                  <a:lnTo>
                    <a:pt x="234" y="90"/>
                  </a:lnTo>
                  <a:lnTo>
                    <a:pt x="248" y="90"/>
                  </a:lnTo>
                  <a:lnTo>
                    <a:pt x="248" y="112"/>
                  </a:lnTo>
                  <a:close/>
                  <a:moveTo>
                    <a:pt x="248" y="82"/>
                  </a:moveTo>
                  <a:lnTo>
                    <a:pt x="234" y="82"/>
                  </a:lnTo>
                  <a:lnTo>
                    <a:pt x="234" y="60"/>
                  </a:lnTo>
                  <a:lnTo>
                    <a:pt x="248" y="60"/>
                  </a:lnTo>
                  <a:lnTo>
                    <a:pt x="248" y="82"/>
                  </a:lnTo>
                  <a:close/>
                  <a:moveTo>
                    <a:pt x="248" y="50"/>
                  </a:moveTo>
                  <a:lnTo>
                    <a:pt x="234" y="50"/>
                  </a:lnTo>
                  <a:lnTo>
                    <a:pt x="234" y="28"/>
                  </a:lnTo>
                  <a:lnTo>
                    <a:pt x="248" y="28"/>
                  </a:lnTo>
                  <a:lnTo>
                    <a:pt x="248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solidFill>
                  <a:prstClr val="black"/>
                </a:solidFill>
              </a:endParaRPr>
            </a:p>
          </p:txBody>
        </p:sp>
        <p:sp>
          <p:nvSpPr>
            <p:cNvPr id="84" name="Freeform 14"/>
            <p:cNvSpPr>
              <a:spLocks noEditPoints="1"/>
            </p:cNvSpPr>
            <p:nvPr/>
          </p:nvSpPr>
          <p:spPr bwMode="auto">
            <a:xfrm>
              <a:off x="4526" y="3497"/>
              <a:ext cx="186" cy="504"/>
            </a:xfrm>
            <a:custGeom>
              <a:avLst/>
              <a:gdLst>
                <a:gd name="T0" fmla="*/ 186 w 186"/>
                <a:gd name="T1" fmla="*/ 0 h 504"/>
                <a:gd name="T2" fmla="*/ 80 w 186"/>
                <a:gd name="T3" fmla="*/ 248 h 504"/>
                <a:gd name="T4" fmla="*/ 66 w 186"/>
                <a:gd name="T5" fmla="*/ 196 h 504"/>
                <a:gd name="T6" fmla="*/ 80 w 186"/>
                <a:gd name="T7" fmla="*/ 186 h 504"/>
                <a:gd name="T8" fmla="*/ 66 w 186"/>
                <a:gd name="T9" fmla="*/ 126 h 504"/>
                <a:gd name="T10" fmla="*/ 80 w 186"/>
                <a:gd name="T11" fmla="*/ 72 h 504"/>
                <a:gd name="T12" fmla="*/ 80 w 186"/>
                <a:gd name="T13" fmla="*/ 34 h 504"/>
                <a:gd name="T14" fmla="*/ 84 w 186"/>
                <a:gd name="T15" fmla="*/ 258 h 504"/>
                <a:gd name="T16" fmla="*/ 98 w 186"/>
                <a:gd name="T17" fmla="*/ 248 h 504"/>
                <a:gd name="T18" fmla="*/ 84 w 186"/>
                <a:gd name="T19" fmla="*/ 186 h 504"/>
                <a:gd name="T20" fmla="*/ 98 w 186"/>
                <a:gd name="T21" fmla="*/ 134 h 504"/>
                <a:gd name="T22" fmla="*/ 98 w 186"/>
                <a:gd name="T23" fmla="*/ 94 h 504"/>
                <a:gd name="T24" fmla="*/ 84 w 186"/>
                <a:gd name="T25" fmla="*/ 42 h 504"/>
                <a:gd name="T26" fmla="*/ 98 w 186"/>
                <a:gd name="T27" fmla="*/ 34 h 504"/>
                <a:gd name="T28" fmla="*/ 102 w 186"/>
                <a:gd name="T29" fmla="*/ 462 h 504"/>
                <a:gd name="T30" fmla="*/ 116 w 186"/>
                <a:gd name="T31" fmla="*/ 410 h 504"/>
                <a:gd name="T32" fmla="*/ 116 w 186"/>
                <a:gd name="T33" fmla="*/ 370 h 504"/>
                <a:gd name="T34" fmla="*/ 102 w 186"/>
                <a:gd name="T35" fmla="*/ 318 h 504"/>
                <a:gd name="T36" fmla="*/ 116 w 186"/>
                <a:gd name="T37" fmla="*/ 310 h 504"/>
                <a:gd name="T38" fmla="*/ 102 w 186"/>
                <a:gd name="T39" fmla="*/ 248 h 504"/>
                <a:gd name="T40" fmla="*/ 116 w 186"/>
                <a:gd name="T41" fmla="*/ 196 h 504"/>
                <a:gd name="T42" fmla="*/ 116 w 186"/>
                <a:gd name="T43" fmla="*/ 156 h 504"/>
                <a:gd name="T44" fmla="*/ 102 w 186"/>
                <a:gd name="T45" fmla="*/ 104 h 504"/>
                <a:gd name="T46" fmla="*/ 116 w 186"/>
                <a:gd name="T47" fmla="*/ 94 h 504"/>
                <a:gd name="T48" fmla="*/ 102 w 186"/>
                <a:gd name="T49" fmla="*/ 34 h 504"/>
                <a:gd name="T50" fmla="*/ 134 w 186"/>
                <a:gd name="T51" fmla="*/ 472 h 504"/>
                <a:gd name="T52" fmla="*/ 134 w 186"/>
                <a:gd name="T53" fmla="*/ 432 h 504"/>
                <a:gd name="T54" fmla="*/ 120 w 186"/>
                <a:gd name="T55" fmla="*/ 380 h 504"/>
                <a:gd name="T56" fmla="*/ 134 w 186"/>
                <a:gd name="T57" fmla="*/ 370 h 504"/>
                <a:gd name="T58" fmla="*/ 120 w 186"/>
                <a:gd name="T59" fmla="*/ 310 h 504"/>
                <a:gd name="T60" fmla="*/ 134 w 186"/>
                <a:gd name="T61" fmla="*/ 258 h 504"/>
                <a:gd name="T62" fmla="*/ 134 w 186"/>
                <a:gd name="T63" fmla="*/ 218 h 504"/>
                <a:gd name="T64" fmla="*/ 120 w 186"/>
                <a:gd name="T65" fmla="*/ 166 h 504"/>
                <a:gd name="T66" fmla="*/ 134 w 186"/>
                <a:gd name="T67" fmla="*/ 156 h 504"/>
                <a:gd name="T68" fmla="*/ 120 w 186"/>
                <a:gd name="T69" fmla="*/ 94 h 504"/>
                <a:gd name="T70" fmla="*/ 134 w 186"/>
                <a:gd name="T71" fmla="*/ 42 h 504"/>
                <a:gd name="T72" fmla="*/ 152 w 186"/>
                <a:gd name="T73" fmla="*/ 494 h 504"/>
                <a:gd name="T74" fmla="*/ 138 w 186"/>
                <a:gd name="T75" fmla="*/ 442 h 504"/>
                <a:gd name="T76" fmla="*/ 152 w 186"/>
                <a:gd name="T77" fmla="*/ 432 h 504"/>
                <a:gd name="T78" fmla="*/ 138 w 186"/>
                <a:gd name="T79" fmla="*/ 370 h 504"/>
                <a:gd name="T80" fmla="*/ 152 w 186"/>
                <a:gd name="T81" fmla="*/ 318 h 504"/>
                <a:gd name="T82" fmla="*/ 152 w 186"/>
                <a:gd name="T83" fmla="*/ 278 h 504"/>
                <a:gd name="T84" fmla="*/ 138 w 186"/>
                <a:gd name="T85" fmla="*/ 226 h 504"/>
                <a:gd name="T86" fmla="*/ 152 w 186"/>
                <a:gd name="T87" fmla="*/ 218 h 504"/>
                <a:gd name="T88" fmla="*/ 138 w 186"/>
                <a:gd name="T89" fmla="*/ 156 h 504"/>
                <a:gd name="T90" fmla="*/ 152 w 186"/>
                <a:gd name="T91" fmla="*/ 104 h 504"/>
                <a:gd name="T92" fmla="*/ 152 w 186"/>
                <a:gd name="T93" fmla="*/ 64 h 504"/>
                <a:gd name="T94" fmla="*/ 138 w 186"/>
                <a:gd name="T95" fmla="*/ 12 h 504"/>
                <a:gd name="T96" fmla="*/ 170 w 186"/>
                <a:gd name="T97" fmla="*/ 494 h 504"/>
                <a:gd name="T98" fmla="*/ 156 w 186"/>
                <a:gd name="T99" fmla="*/ 432 h 504"/>
                <a:gd name="T100" fmla="*/ 170 w 186"/>
                <a:gd name="T101" fmla="*/ 380 h 504"/>
                <a:gd name="T102" fmla="*/ 170 w 186"/>
                <a:gd name="T103" fmla="*/ 340 h 504"/>
                <a:gd name="T104" fmla="*/ 156 w 186"/>
                <a:gd name="T105" fmla="*/ 288 h 504"/>
                <a:gd name="T106" fmla="*/ 170 w 186"/>
                <a:gd name="T107" fmla="*/ 278 h 504"/>
                <a:gd name="T108" fmla="*/ 156 w 186"/>
                <a:gd name="T109" fmla="*/ 218 h 504"/>
                <a:gd name="T110" fmla="*/ 170 w 186"/>
                <a:gd name="T111" fmla="*/ 166 h 504"/>
                <a:gd name="T112" fmla="*/ 170 w 186"/>
                <a:gd name="T113" fmla="*/ 126 h 504"/>
                <a:gd name="T114" fmla="*/ 156 w 186"/>
                <a:gd name="T115" fmla="*/ 72 h 504"/>
                <a:gd name="T116" fmla="*/ 170 w 186"/>
                <a:gd name="T117" fmla="*/ 64 h 5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86" h="504">
                  <a:moveTo>
                    <a:pt x="94" y="0"/>
                  </a:moveTo>
                  <a:lnTo>
                    <a:pt x="0" y="0"/>
                  </a:lnTo>
                  <a:lnTo>
                    <a:pt x="0" y="286"/>
                  </a:lnTo>
                  <a:lnTo>
                    <a:pt x="94" y="286"/>
                  </a:lnTo>
                  <a:lnTo>
                    <a:pt x="94" y="504"/>
                  </a:lnTo>
                  <a:lnTo>
                    <a:pt x="186" y="504"/>
                  </a:lnTo>
                  <a:lnTo>
                    <a:pt x="186" y="0"/>
                  </a:lnTo>
                  <a:lnTo>
                    <a:pt x="94" y="0"/>
                  </a:lnTo>
                  <a:close/>
                  <a:moveTo>
                    <a:pt x="80" y="278"/>
                  </a:moveTo>
                  <a:lnTo>
                    <a:pt x="66" y="278"/>
                  </a:lnTo>
                  <a:lnTo>
                    <a:pt x="66" y="258"/>
                  </a:lnTo>
                  <a:lnTo>
                    <a:pt x="80" y="258"/>
                  </a:lnTo>
                  <a:lnTo>
                    <a:pt x="80" y="278"/>
                  </a:lnTo>
                  <a:close/>
                  <a:moveTo>
                    <a:pt x="80" y="248"/>
                  </a:moveTo>
                  <a:lnTo>
                    <a:pt x="66" y="248"/>
                  </a:lnTo>
                  <a:lnTo>
                    <a:pt x="66" y="226"/>
                  </a:lnTo>
                  <a:lnTo>
                    <a:pt x="80" y="226"/>
                  </a:lnTo>
                  <a:lnTo>
                    <a:pt x="80" y="248"/>
                  </a:lnTo>
                  <a:close/>
                  <a:moveTo>
                    <a:pt x="80" y="218"/>
                  </a:moveTo>
                  <a:lnTo>
                    <a:pt x="66" y="218"/>
                  </a:lnTo>
                  <a:lnTo>
                    <a:pt x="66" y="196"/>
                  </a:lnTo>
                  <a:lnTo>
                    <a:pt x="80" y="196"/>
                  </a:lnTo>
                  <a:lnTo>
                    <a:pt x="80" y="218"/>
                  </a:lnTo>
                  <a:close/>
                  <a:moveTo>
                    <a:pt x="80" y="186"/>
                  </a:moveTo>
                  <a:lnTo>
                    <a:pt x="66" y="186"/>
                  </a:lnTo>
                  <a:lnTo>
                    <a:pt x="66" y="166"/>
                  </a:lnTo>
                  <a:lnTo>
                    <a:pt x="80" y="166"/>
                  </a:lnTo>
                  <a:lnTo>
                    <a:pt x="80" y="186"/>
                  </a:lnTo>
                  <a:close/>
                  <a:moveTo>
                    <a:pt x="80" y="156"/>
                  </a:moveTo>
                  <a:lnTo>
                    <a:pt x="66" y="156"/>
                  </a:lnTo>
                  <a:lnTo>
                    <a:pt x="66" y="134"/>
                  </a:lnTo>
                  <a:lnTo>
                    <a:pt x="80" y="134"/>
                  </a:lnTo>
                  <a:lnTo>
                    <a:pt x="80" y="156"/>
                  </a:lnTo>
                  <a:close/>
                  <a:moveTo>
                    <a:pt x="80" y="126"/>
                  </a:moveTo>
                  <a:lnTo>
                    <a:pt x="66" y="126"/>
                  </a:lnTo>
                  <a:lnTo>
                    <a:pt x="66" y="104"/>
                  </a:lnTo>
                  <a:lnTo>
                    <a:pt x="80" y="104"/>
                  </a:lnTo>
                  <a:lnTo>
                    <a:pt x="80" y="126"/>
                  </a:lnTo>
                  <a:close/>
                  <a:moveTo>
                    <a:pt x="80" y="94"/>
                  </a:moveTo>
                  <a:lnTo>
                    <a:pt x="66" y="94"/>
                  </a:lnTo>
                  <a:lnTo>
                    <a:pt x="66" y="72"/>
                  </a:lnTo>
                  <a:lnTo>
                    <a:pt x="80" y="72"/>
                  </a:lnTo>
                  <a:lnTo>
                    <a:pt x="80" y="94"/>
                  </a:lnTo>
                  <a:close/>
                  <a:moveTo>
                    <a:pt x="80" y="64"/>
                  </a:moveTo>
                  <a:lnTo>
                    <a:pt x="66" y="64"/>
                  </a:lnTo>
                  <a:lnTo>
                    <a:pt x="66" y="42"/>
                  </a:lnTo>
                  <a:lnTo>
                    <a:pt x="80" y="42"/>
                  </a:lnTo>
                  <a:lnTo>
                    <a:pt x="80" y="64"/>
                  </a:lnTo>
                  <a:close/>
                  <a:moveTo>
                    <a:pt x="80" y="34"/>
                  </a:moveTo>
                  <a:lnTo>
                    <a:pt x="66" y="34"/>
                  </a:lnTo>
                  <a:lnTo>
                    <a:pt x="66" y="12"/>
                  </a:lnTo>
                  <a:lnTo>
                    <a:pt x="80" y="12"/>
                  </a:lnTo>
                  <a:lnTo>
                    <a:pt x="80" y="34"/>
                  </a:lnTo>
                  <a:close/>
                  <a:moveTo>
                    <a:pt x="98" y="278"/>
                  </a:moveTo>
                  <a:lnTo>
                    <a:pt x="84" y="278"/>
                  </a:lnTo>
                  <a:lnTo>
                    <a:pt x="84" y="258"/>
                  </a:lnTo>
                  <a:lnTo>
                    <a:pt x="98" y="258"/>
                  </a:lnTo>
                  <a:lnTo>
                    <a:pt x="98" y="278"/>
                  </a:lnTo>
                  <a:close/>
                  <a:moveTo>
                    <a:pt x="98" y="248"/>
                  </a:moveTo>
                  <a:lnTo>
                    <a:pt x="84" y="248"/>
                  </a:lnTo>
                  <a:lnTo>
                    <a:pt x="84" y="226"/>
                  </a:lnTo>
                  <a:lnTo>
                    <a:pt x="98" y="226"/>
                  </a:lnTo>
                  <a:lnTo>
                    <a:pt x="98" y="248"/>
                  </a:lnTo>
                  <a:close/>
                  <a:moveTo>
                    <a:pt x="98" y="218"/>
                  </a:moveTo>
                  <a:lnTo>
                    <a:pt x="84" y="218"/>
                  </a:lnTo>
                  <a:lnTo>
                    <a:pt x="84" y="196"/>
                  </a:lnTo>
                  <a:lnTo>
                    <a:pt x="98" y="196"/>
                  </a:lnTo>
                  <a:lnTo>
                    <a:pt x="98" y="218"/>
                  </a:lnTo>
                  <a:close/>
                  <a:moveTo>
                    <a:pt x="98" y="186"/>
                  </a:moveTo>
                  <a:lnTo>
                    <a:pt x="84" y="186"/>
                  </a:lnTo>
                  <a:lnTo>
                    <a:pt x="84" y="166"/>
                  </a:lnTo>
                  <a:lnTo>
                    <a:pt x="98" y="166"/>
                  </a:lnTo>
                  <a:lnTo>
                    <a:pt x="98" y="186"/>
                  </a:lnTo>
                  <a:close/>
                  <a:moveTo>
                    <a:pt x="98" y="156"/>
                  </a:moveTo>
                  <a:lnTo>
                    <a:pt x="84" y="156"/>
                  </a:lnTo>
                  <a:lnTo>
                    <a:pt x="84" y="134"/>
                  </a:lnTo>
                  <a:lnTo>
                    <a:pt x="98" y="134"/>
                  </a:lnTo>
                  <a:lnTo>
                    <a:pt x="98" y="156"/>
                  </a:lnTo>
                  <a:close/>
                  <a:moveTo>
                    <a:pt x="98" y="126"/>
                  </a:moveTo>
                  <a:lnTo>
                    <a:pt x="84" y="126"/>
                  </a:lnTo>
                  <a:lnTo>
                    <a:pt x="84" y="104"/>
                  </a:lnTo>
                  <a:lnTo>
                    <a:pt x="98" y="104"/>
                  </a:lnTo>
                  <a:lnTo>
                    <a:pt x="98" y="126"/>
                  </a:lnTo>
                  <a:close/>
                  <a:moveTo>
                    <a:pt x="98" y="94"/>
                  </a:moveTo>
                  <a:lnTo>
                    <a:pt x="84" y="94"/>
                  </a:lnTo>
                  <a:lnTo>
                    <a:pt x="84" y="72"/>
                  </a:lnTo>
                  <a:lnTo>
                    <a:pt x="98" y="72"/>
                  </a:lnTo>
                  <a:lnTo>
                    <a:pt x="98" y="94"/>
                  </a:lnTo>
                  <a:close/>
                  <a:moveTo>
                    <a:pt x="98" y="64"/>
                  </a:moveTo>
                  <a:lnTo>
                    <a:pt x="84" y="64"/>
                  </a:lnTo>
                  <a:lnTo>
                    <a:pt x="84" y="42"/>
                  </a:lnTo>
                  <a:lnTo>
                    <a:pt x="98" y="42"/>
                  </a:lnTo>
                  <a:lnTo>
                    <a:pt x="98" y="64"/>
                  </a:lnTo>
                  <a:close/>
                  <a:moveTo>
                    <a:pt x="98" y="34"/>
                  </a:moveTo>
                  <a:lnTo>
                    <a:pt x="84" y="34"/>
                  </a:lnTo>
                  <a:lnTo>
                    <a:pt x="84" y="12"/>
                  </a:lnTo>
                  <a:lnTo>
                    <a:pt x="98" y="12"/>
                  </a:lnTo>
                  <a:lnTo>
                    <a:pt x="98" y="34"/>
                  </a:lnTo>
                  <a:close/>
                  <a:moveTo>
                    <a:pt x="116" y="494"/>
                  </a:moveTo>
                  <a:lnTo>
                    <a:pt x="102" y="494"/>
                  </a:lnTo>
                  <a:lnTo>
                    <a:pt x="102" y="472"/>
                  </a:lnTo>
                  <a:lnTo>
                    <a:pt x="116" y="472"/>
                  </a:lnTo>
                  <a:lnTo>
                    <a:pt x="116" y="494"/>
                  </a:lnTo>
                  <a:close/>
                  <a:moveTo>
                    <a:pt x="116" y="462"/>
                  </a:moveTo>
                  <a:lnTo>
                    <a:pt x="102" y="462"/>
                  </a:lnTo>
                  <a:lnTo>
                    <a:pt x="102" y="442"/>
                  </a:lnTo>
                  <a:lnTo>
                    <a:pt x="116" y="442"/>
                  </a:lnTo>
                  <a:lnTo>
                    <a:pt x="116" y="462"/>
                  </a:lnTo>
                  <a:close/>
                  <a:moveTo>
                    <a:pt x="116" y="432"/>
                  </a:moveTo>
                  <a:lnTo>
                    <a:pt x="102" y="432"/>
                  </a:lnTo>
                  <a:lnTo>
                    <a:pt x="102" y="410"/>
                  </a:lnTo>
                  <a:lnTo>
                    <a:pt x="116" y="410"/>
                  </a:lnTo>
                  <a:lnTo>
                    <a:pt x="116" y="432"/>
                  </a:lnTo>
                  <a:close/>
                  <a:moveTo>
                    <a:pt x="116" y="402"/>
                  </a:moveTo>
                  <a:lnTo>
                    <a:pt x="102" y="402"/>
                  </a:lnTo>
                  <a:lnTo>
                    <a:pt x="102" y="380"/>
                  </a:lnTo>
                  <a:lnTo>
                    <a:pt x="116" y="380"/>
                  </a:lnTo>
                  <a:lnTo>
                    <a:pt x="116" y="402"/>
                  </a:lnTo>
                  <a:close/>
                  <a:moveTo>
                    <a:pt x="116" y="370"/>
                  </a:moveTo>
                  <a:lnTo>
                    <a:pt x="102" y="370"/>
                  </a:lnTo>
                  <a:lnTo>
                    <a:pt x="102" y="350"/>
                  </a:lnTo>
                  <a:lnTo>
                    <a:pt x="116" y="350"/>
                  </a:lnTo>
                  <a:lnTo>
                    <a:pt x="116" y="370"/>
                  </a:lnTo>
                  <a:close/>
                  <a:moveTo>
                    <a:pt x="116" y="340"/>
                  </a:moveTo>
                  <a:lnTo>
                    <a:pt x="102" y="340"/>
                  </a:lnTo>
                  <a:lnTo>
                    <a:pt x="102" y="318"/>
                  </a:lnTo>
                  <a:lnTo>
                    <a:pt x="116" y="318"/>
                  </a:lnTo>
                  <a:lnTo>
                    <a:pt x="116" y="340"/>
                  </a:lnTo>
                  <a:close/>
                  <a:moveTo>
                    <a:pt x="116" y="310"/>
                  </a:moveTo>
                  <a:lnTo>
                    <a:pt x="102" y="310"/>
                  </a:lnTo>
                  <a:lnTo>
                    <a:pt x="102" y="288"/>
                  </a:lnTo>
                  <a:lnTo>
                    <a:pt x="116" y="288"/>
                  </a:lnTo>
                  <a:lnTo>
                    <a:pt x="116" y="310"/>
                  </a:lnTo>
                  <a:close/>
                  <a:moveTo>
                    <a:pt x="116" y="278"/>
                  </a:moveTo>
                  <a:lnTo>
                    <a:pt x="102" y="278"/>
                  </a:lnTo>
                  <a:lnTo>
                    <a:pt x="102" y="258"/>
                  </a:lnTo>
                  <a:lnTo>
                    <a:pt x="116" y="258"/>
                  </a:lnTo>
                  <a:lnTo>
                    <a:pt x="116" y="278"/>
                  </a:lnTo>
                  <a:close/>
                  <a:moveTo>
                    <a:pt x="116" y="248"/>
                  </a:moveTo>
                  <a:lnTo>
                    <a:pt x="102" y="248"/>
                  </a:lnTo>
                  <a:lnTo>
                    <a:pt x="102" y="226"/>
                  </a:lnTo>
                  <a:lnTo>
                    <a:pt x="116" y="226"/>
                  </a:lnTo>
                  <a:lnTo>
                    <a:pt x="116" y="248"/>
                  </a:lnTo>
                  <a:close/>
                  <a:moveTo>
                    <a:pt x="116" y="218"/>
                  </a:moveTo>
                  <a:lnTo>
                    <a:pt x="102" y="218"/>
                  </a:lnTo>
                  <a:lnTo>
                    <a:pt x="102" y="196"/>
                  </a:lnTo>
                  <a:lnTo>
                    <a:pt x="116" y="196"/>
                  </a:lnTo>
                  <a:lnTo>
                    <a:pt x="116" y="218"/>
                  </a:lnTo>
                  <a:close/>
                  <a:moveTo>
                    <a:pt x="116" y="186"/>
                  </a:moveTo>
                  <a:lnTo>
                    <a:pt x="102" y="186"/>
                  </a:lnTo>
                  <a:lnTo>
                    <a:pt x="102" y="166"/>
                  </a:lnTo>
                  <a:lnTo>
                    <a:pt x="116" y="166"/>
                  </a:lnTo>
                  <a:lnTo>
                    <a:pt x="116" y="186"/>
                  </a:lnTo>
                  <a:close/>
                  <a:moveTo>
                    <a:pt x="116" y="156"/>
                  </a:moveTo>
                  <a:lnTo>
                    <a:pt x="102" y="156"/>
                  </a:lnTo>
                  <a:lnTo>
                    <a:pt x="102" y="134"/>
                  </a:lnTo>
                  <a:lnTo>
                    <a:pt x="116" y="134"/>
                  </a:lnTo>
                  <a:lnTo>
                    <a:pt x="116" y="156"/>
                  </a:lnTo>
                  <a:close/>
                  <a:moveTo>
                    <a:pt x="116" y="126"/>
                  </a:moveTo>
                  <a:lnTo>
                    <a:pt x="102" y="126"/>
                  </a:lnTo>
                  <a:lnTo>
                    <a:pt x="102" y="104"/>
                  </a:lnTo>
                  <a:lnTo>
                    <a:pt x="116" y="104"/>
                  </a:lnTo>
                  <a:lnTo>
                    <a:pt x="116" y="126"/>
                  </a:lnTo>
                  <a:close/>
                  <a:moveTo>
                    <a:pt x="116" y="94"/>
                  </a:moveTo>
                  <a:lnTo>
                    <a:pt x="102" y="94"/>
                  </a:lnTo>
                  <a:lnTo>
                    <a:pt x="102" y="72"/>
                  </a:lnTo>
                  <a:lnTo>
                    <a:pt x="116" y="72"/>
                  </a:lnTo>
                  <a:lnTo>
                    <a:pt x="116" y="94"/>
                  </a:lnTo>
                  <a:close/>
                  <a:moveTo>
                    <a:pt x="116" y="64"/>
                  </a:moveTo>
                  <a:lnTo>
                    <a:pt x="102" y="64"/>
                  </a:lnTo>
                  <a:lnTo>
                    <a:pt x="102" y="42"/>
                  </a:lnTo>
                  <a:lnTo>
                    <a:pt x="116" y="42"/>
                  </a:lnTo>
                  <a:lnTo>
                    <a:pt x="116" y="64"/>
                  </a:lnTo>
                  <a:close/>
                  <a:moveTo>
                    <a:pt x="116" y="34"/>
                  </a:moveTo>
                  <a:lnTo>
                    <a:pt x="102" y="34"/>
                  </a:lnTo>
                  <a:lnTo>
                    <a:pt x="102" y="12"/>
                  </a:lnTo>
                  <a:lnTo>
                    <a:pt x="116" y="12"/>
                  </a:lnTo>
                  <a:lnTo>
                    <a:pt x="116" y="34"/>
                  </a:lnTo>
                  <a:close/>
                  <a:moveTo>
                    <a:pt x="134" y="494"/>
                  </a:moveTo>
                  <a:lnTo>
                    <a:pt x="120" y="494"/>
                  </a:lnTo>
                  <a:lnTo>
                    <a:pt x="120" y="472"/>
                  </a:lnTo>
                  <a:lnTo>
                    <a:pt x="134" y="472"/>
                  </a:lnTo>
                  <a:lnTo>
                    <a:pt x="134" y="494"/>
                  </a:lnTo>
                  <a:close/>
                  <a:moveTo>
                    <a:pt x="134" y="462"/>
                  </a:moveTo>
                  <a:lnTo>
                    <a:pt x="120" y="462"/>
                  </a:lnTo>
                  <a:lnTo>
                    <a:pt x="120" y="442"/>
                  </a:lnTo>
                  <a:lnTo>
                    <a:pt x="134" y="442"/>
                  </a:lnTo>
                  <a:lnTo>
                    <a:pt x="134" y="462"/>
                  </a:lnTo>
                  <a:close/>
                  <a:moveTo>
                    <a:pt x="134" y="432"/>
                  </a:moveTo>
                  <a:lnTo>
                    <a:pt x="120" y="432"/>
                  </a:lnTo>
                  <a:lnTo>
                    <a:pt x="120" y="410"/>
                  </a:lnTo>
                  <a:lnTo>
                    <a:pt x="134" y="410"/>
                  </a:lnTo>
                  <a:lnTo>
                    <a:pt x="134" y="432"/>
                  </a:lnTo>
                  <a:close/>
                  <a:moveTo>
                    <a:pt x="134" y="402"/>
                  </a:moveTo>
                  <a:lnTo>
                    <a:pt x="120" y="402"/>
                  </a:lnTo>
                  <a:lnTo>
                    <a:pt x="120" y="380"/>
                  </a:lnTo>
                  <a:lnTo>
                    <a:pt x="134" y="380"/>
                  </a:lnTo>
                  <a:lnTo>
                    <a:pt x="134" y="402"/>
                  </a:lnTo>
                  <a:close/>
                  <a:moveTo>
                    <a:pt x="134" y="370"/>
                  </a:moveTo>
                  <a:lnTo>
                    <a:pt x="120" y="370"/>
                  </a:lnTo>
                  <a:lnTo>
                    <a:pt x="120" y="350"/>
                  </a:lnTo>
                  <a:lnTo>
                    <a:pt x="134" y="350"/>
                  </a:lnTo>
                  <a:lnTo>
                    <a:pt x="134" y="370"/>
                  </a:lnTo>
                  <a:close/>
                  <a:moveTo>
                    <a:pt x="134" y="340"/>
                  </a:moveTo>
                  <a:lnTo>
                    <a:pt x="120" y="340"/>
                  </a:lnTo>
                  <a:lnTo>
                    <a:pt x="120" y="318"/>
                  </a:lnTo>
                  <a:lnTo>
                    <a:pt x="134" y="318"/>
                  </a:lnTo>
                  <a:lnTo>
                    <a:pt x="134" y="340"/>
                  </a:lnTo>
                  <a:close/>
                  <a:moveTo>
                    <a:pt x="134" y="310"/>
                  </a:moveTo>
                  <a:lnTo>
                    <a:pt x="120" y="310"/>
                  </a:lnTo>
                  <a:lnTo>
                    <a:pt x="120" y="288"/>
                  </a:lnTo>
                  <a:lnTo>
                    <a:pt x="134" y="288"/>
                  </a:lnTo>
                  <a:lnTo>
                    <a:pt x="134" y="310"/>
                  </a:lnTo>
                  <a:close/>
                  <a:moveTo>
                    <a:pt x="134" y="278"/>
                  </a:moveTo>
                  <a:lnTo>
                    <a:pt x="120" y="278"/>
                  </a:lnTo>
                  <a:lnTo>
                    <a:pt x="120" y="258"/>
                  </a:lnTo>
                  <a:lnTo>
                    <a:pt x="134" y="258"/>
                  </a:lnTo>
                  <a:lnTo>
                    <a:pt x="134" y="278"/>
                  </a:lnTo>
                  <a:close/>
                  <a:moveTo>
                    <a:pt x="134" y="248"/>
                  </a:moveTo>
                  <a:lnTo>
                    <a:pt x="120" y="248"/>
                  </a:lnTo>
                  <a:lnTo>
                    <a:pt x="120" y="226"/>
                  </a:lnTo>
                  <a:lnTo>
                    <a:pt x="134" y="226"/>
                  </a:lnTo>
                  <a:lnTo>
                    <a:pt x="134" y="248"/>
                  </a:lnTo>
                  <a:close/>
                  <a:moveTo>
                    <a:pt x="134" y="218"/>
                  </a:moveTo>
                  <a:lnTo>
                    <a:pt x="120" y="218"/>
                  </a:lnTo>
                  <a:lnTo>
                    <a:pt x="120" y="196"/>
                  </a:lnTo>
                  <a:lnTo>
                    <a:pt x="134" y="196"/>
                  </a:lnTo>
                  <a:lnTo>
                    <a:pt x="134" y="218"/>
                  </a:lnTo>
                  <a:close/>
                  <a:moveTo>
                    <a:pt x="134" y="186"/>
                  </a:moveTo>
                  <a:lnTo>
                    <a:pt x="120" y="186"/>
                  </a:lnTo>
                  <a:lnTo>
                    <a:pt x="120" y="166"/>
                  </a:lnTo>
                  <a:lnTo>
                    <a:pt x="134" y="166"/>
                  </a:lnTo>
                  <a:lnTo>
                    <a:pt x="134" y="186"/>
                  </a:lnTo>
                  <a:close/>
                  <a:moveTo>
                    <a:pt x="134" y="156"/>
                  </a:moveTo>
                  <a:lnTo>
                    <a:pt x="120" y="156"/>
                  </a:lnTo>
                  <a:lnTo>
                    <a:pt x="120" y="134"/>
                  </a:lnTo>
                  <a:lnTo>
                    <a:pt x="134" y="134"/>
                  </a:lnTo>
                  <a:lnTo>
                    <a:pt x="134" y="156"/>
                  </a:lnTo>
                  <a:close/>
                  <a:moveTo>
                    <a:pt x="134" y="126"/>
                  </a:moveTo>
                  <a:lnTo>
                    <a:pt x="120" y="126"/>
                  </a:lnTo>
                  <a:lnTo>
                    <a:pt x="120" y="104"/>
                  </a:lnTo>
                  <a:lnTo>
                    <a:pt x="134" y="104"/>
                  </a:lnTo>
                  <a:lnTo>
                    <a:pt x="134" y="126"/>
                  </a:lnTo>
                  <a:close/>
                  <a:moveTo>
                    <a:pt x="134" y="94"/>
                  </a:moveTo>
                  <a:lnTo>
                    <a:pt x="120" y="94"/>
                  </a:lnTo>
                  <a:lnTo>
                    <a:pt x="120" y="72"/>
                  </a:lnTo>
                  <a:lnTo>
                    <a:pt x="134" y="72"/>
                  </a:lnTo>
                  <a:lnTo>
                    <a:pt x="134" y="94"/>
                  </a:lnTo>
                  <a:close/>
                  <a:moveTo>
                    <a:pt x="134" y="64"/>
                  </a:moveTo>
                  <a:lnTo>
                    <a:pt x="120" y="64"/>
                  </a:lnTo>
                  <a:lnTo>
                    <a:pt x="120" y="42"/>
                  </a:lnTo>
                  <a:lnTo>
                    <a:pt x="134" y="42"/>
                  </a:lnTo>
                  <a:lnTo>
                    <a:pt x="134" y="64"/>
                  </a:lnTo>
                  <a:close/>
                  <a:moveTo>
                    <a:pt x="134" y="34"/>
                  </a:moveTo>
                  <a:lnTo>
                    <a:pt x="120" y="34"/>
                  </a:lnTo>
                  <a:lnTo>
                    <a:pt x="120" y="12"/>
                  </a:lnTo>
                  <a:lnTo>
                    <a:pt x="134" y="12"/>
                  </a:lnTo>
                  <a:lnTo>
                    <a:pt x="134" y="34"/>
                  </a:lnTo>
                  <a:close/>
                  <a:moveTo>
                    <a:pt x="152" y="494"/>
                  </a:moveTo>
                  <a:lnTo>
                    <a:pt x="138" y="494"/>
                  </a:lnTo>
                  <a:lnTo>
                    <a:pt x="138" y="472"/>
                  </a:lnTo>
                  <a:lnTo>
                    <a:pt x="152" y="472"/>
                  </a:lnTo>
                  <a:lnTo>
                    <a:pt x="152" y="494"/>
                  </a:lnTo>
                  <a:close/>
                  <a:moveTo>
                    <a:pt x="152" y="462"/>
                  </a:moveTo>
                  <a:lnTo>
                    <a:pt x="138" y="462"/>
                  </a:lnTo>
                  <a:lnTo>
                    <a:pt x="138" y="442"/>
                  </a:lnTo>
                  <a:lnTo>
                    <a:pt x="152" y="442"/>
                  </a:lnTo>
                  <a:lnTo>
                    <a:pt x="152" y="462"/>
                  </a:lnTo>
                  <a:close/>
                  <a:moveTo>
                    <a:pt x="152" y="432"/>
                  </a:moveTo>
                  <a:lnTo>
                    <a:pt x="138" y="432"/>
                  </a:lnTo>
                  <a:lnTo>
                    <a:pt x="138" y="410"/>
                  </a:lnTo>
                  <a:lnTo>
                    <a:pt x="152" y="410"/>
                  </a:lnTo>
                  <a:lnTo>
                    <a:pt x="152" y="432"/>
                  </a:lnTo>
                  <a:close/>
                  <a:moveTo>
                    <a:pt x="152" y="402"/>
                  </a:moveTo>
                  <a:lnTo>
                    <a:pt x="138" y="402"/>
                  </a:lnTo>
                  <a:lnTo>
                    <a:pt x="138" y="380"/>
                  </a:lnTo>
                  <a:lnTo>
                    <a:pt x="152" y="380"/>
                  </a:lnTo>
                  <a:lnTo>
                    <a:pt x="152" y="402"/>
                  </a:lnTo>
                  <a:close/>
                  <a:moveTo>
                    <a:pt x="152" y="370"/>
                  </a:moveTo>
                  <a:lnTo>
                    <a:pt x="138" y="370"/>
                  </a:lnTo>
                  <a:lnTo>
                    <a:pt x="138" y="350"/>
                  </a:lnTo>
                  <a:lnTo>
                    <a:pt x="152" y="350"/>
                  </a:lnTo>
                  <a:lnTo>
                    <a:pt x="152" y="370"/>
                  </a:lnTo>
                  <a:close/>
                  <a:moveTo>
                    <a:pt x="152" y="340"/>
                  </a:moveTo>
                  <a:lnTo>
                    <a:pt x="138" y="340"/>
                  </a:lnTo>
                  <a:lnTo>
                    <a:pt x="138" y="318"/>
                  </a:lnTo>
                  <a:lnTo>
                    <a:pt x="152" y="318"/>
                  </a:lnTo>
                  <a:lnTo>
                    <a:pt x="152" y="340"/>
                  </a:lnTo>
                  <a:close/>
                  <a:moveTo>
                    <a:pt x="152" y="310"/>
                  </a:moveTo>
                  <a:lnTo>
                    <a:pt x="138" y="310"/>
                  </a:lnTo>
                  <a:lnTo>
                    <a:pt x="138" y="288"/>
                  </a:lnTo>
                  <a:lnTo>
                    <a:pt x="152" y="288"/>
                  </a:lnTo>
                  <a:lnTo>
                    <a:pt x="152" y="310"/>
                  </a:lnTo>
                  <a:close/>
                  <a:moveTo>
                    <a:pt x="152" y="278"/>
                  </a:moveTo>
                  <a:lnTo>
                    <a:pt x="138" y="278"/>
                  </a:lnTo>
                  <a:lnTo>
                    <a:pt x="138" y="258"/>
                  </a:lnTo>
                  <a:lnTo>
                    <a:pt x="152" y="258"/>
                  </a:lnTo>
                  <a:lnTo>
                    <a:pt x="152" y="278"/>
                  </a:lnTo>
                  <a:close/>
                  <a:moveTo>
                    <a:pt x="152" y="248"/>
                  </a:moveTo>
                  <a:lnTo>
                    <a:pt x="138" y="248"/>
                  </a:lnTo>
                  <a:lnTo>
                    <a:pt x="138" y="226"/>
                  </a:lnTo>
                  <a:lnTo>
                    <a:pt x="152" y="226"/>
                  </a:lnTo>
                  <a:lnTo>
                    <a:pt x="152" y="248"/>
                  </a:lnTo>
                  <a:close/>
                  <a:moveTo>
                    <a:pt x="152" y="218"/>
                  </a:moveTo>
                  <a:lnTo>
                    <a:pt x="138" y="218"/>
                  </a:lnTo>
                  <a:lnTo>
                    <a:pt x="138" y="196"/>
                  </a:lnTo>
                  <a:lnTo>
                    <a:pt x="152" y="196"/>
                  </a:lnTo>
                  <a:lnTo>
                    <a:pt x="152" y="218"/>
                  </a:lnTo>
                  <a:close/>
                  <a:moveTo>
                    <a:pt x="152" y="186"/>
                  </a:moveTo>
                  <a:lnTo>
                    <a:pt x="138" y="186"/>
                  </a:lnTo>
                  <a:lnTo>
                    <a:pt x="138" y="166"/>
                  </a:lnTo>
                  <a:lnTo>
                    <a:pt x="152" y="166"/>
                  </a:lnTo>
                  <a:lnTo>
                    <a:pt x="152" y="186"/>
                  </a:lnTo>
                  <a:close/>
                  <a:moveTo>
                    <a:pt x="152" y="156"/>
                  </a:moveTo>
                  <a:lnTo>
                    <a:pt x="138" y="156"/>
                  </a:lnTo>
                  <a:lnTo>
                    <a:pt x="138" y="134"/>
                  </a:lnTo>
                  <a:lnTo>
                    <a:pt x="152" y="134"/>
                  </a:lnTo>
                  <a:lnTo>
                    <a:pt x="152" y="156"/>
                  </a:lnTo>
                  <a:close/>
                  <a:moveTo>
                    <a:pt x="152" y="126"/>
                  </a:moveTo>
                  <a:lnTo>
                    <a:pt x="138" y="126"/>
                  </a:lnTo>
                  <a:lnTo>
                    <a:pt x="138" y="104"/>
                  </a:lnTo>
                  <a:lnTo>
                    <a:pt x="152" y="104"/>
                  </a:lnTo>
                  <a:lnTo>
                    <a:pt x="152" y="126"/>
                  </a:lnTo>
                  <a:close/>
                  <a:moveTo>
                    <a:pt x="152" y="94"/>
                  </a:moveTo>
                  <a:lnTo>
                    <a:pt x="138" y="94"/>
                  </a:lnTo>
                  <a:lnTo>
                    <a:pt x="138" y="72"/>
                  </a:lnTo>
                  <a:lnTo>
                    <a:pt x="152" y="72"/>
                  </a:lnTo>
                  <a:lnTo>
                    <a:pt x="152" y="94"/>
                  </a:lnTo>
                  <a:close/>
                  <a:moveTo>
                    <a:pt x="152" y="64"/>
                  </a:moveTo>
                  <a:lnTo>
                    <a:pt x="138" y="64"/>
                  </a:lnTo>
                  <a:lnTo>
                    <a:pt x="138" y="42"/>
                  </a:lnTo>
                  <a:lnTo>
                    <a:pt x="152" y="42"/>
                  </a:lnTo>
                  <a:lnTo>
                    <a:pt x="152" y="64"/>
                  </a:lnTo>
                  <a:close/>
                  <a:moveTo>
                    <a:pt x="152" y="34"/>
                  </a:moveTo>
                  <a:lnTo>
                    <a:pt x="138" y="34"/>
                  </a:lnTo>
                  <a:lnTo>
                    <a:pt x="138" y="12"/>
                  </a:lnTo>
                  <a:lnTo>
                    <a:pt x="152" y="12"/>
                  </a:lnTo>
                  <a:lnTo>
                    <a:pt x="152" y="34"/>
                  </a:lnTo>
                  <a:close/>
                  <a:moveTo>
                    <a:pt x="170" y="494"/>
                  </a:moveTo>
                  <a:lnTo>
                    <a:pt x="156" y="494"/>
                  </a:lnTo>
                  <a:lnTo>
                    <a:pt x="156" y="472"/>
                  </a:lnTo>
                  <a:lnTo>
                    <a:pt x="170" y="472"/>
                  </a:lnTo>
                  <a:lnTo>
                    <a:pt x="170" y="494"/>
                  </a:lnTo>
                  <a:close/>
                  <a:moveTo>
                    <a:pt x="170" y="462"/>
                  </a:moveTo>
                  <a:lnTo>
                    <a:pt x="156" y="462"/>
                  </a:lnTo>
                  <a:lnTo>
                    <a:pt x="156" y="442"/>
                  </a:lnTo>
                  <a:lnTo>
                    <a:pt x="170" y="442"/>
                  </a:lnTo>
                  <a:lnTo>
                    <a:pt x="170" y="462"/>
                  </a:lnTo>
                  <a:close/>
                  <a:moveTo>
                    <a:pt x="170" y="432"/>
                  </a:moveTo>
                  <a:lnTo>
                    <a:pt x="156" y="432"/>
                  </a:lnTo>
                  <a:lnTo>
                    <a:pt x="156" y="410"/>
                  </a:lnTo>
                  <a:lnTo>
                    <a:pt x="170" y="410"/>
                  </a:lnTo>
                  <a:lnTo>
                    <a:pt x="170" y="432"/>
                  </a:lnTo>
                  <a:close/>
                  <a:moveTo>
                    <a:pt x="170" y="402"/>
                  </a:moveTo>
                  <a:lnTo>
                    <a:pt x="156" y="402"/>
                  </a:lnTo>
                  <a:lnTo>
                    <a:pt x="156" y="380"/>
                  </a:lnTo>
                  <a:lnTo>
                    <a:pt x="170" y="380"/>
                  </a:lnTo>
                  <a:lnTo>
                    <a:pt x="170" y="402"/>
                  </a:lnTo>
                  <a:close/>
                  <a:moveTo>
                    <a:pt x="170" y="370"/>
                  </a:moveTo>
                  <a:lnTo>
                    <a:pt x="156" y="370"/>
                  </a:lnTo>
                  <a:lnTo>
                    <a:pt x="156" y="350"/>
                  </a:lnTo>
                  <a:lnTo>
                    <a:pt x="170" y="350"/>
                  </a:lnTo>
                  <a:lnTo>
                    <a:pt x="170" y="370"/>
                  </a:lnTo>
                  <a:close/>
                  <a:moveTo>
                    <a:pt x="170" y="340"/>
                  </a:moveTo>
                  <a:lnTo>
                    <a:pt x="156" y="340"/>
                  </a:lnTo>
                  <a:lnTo>
                    <a:pt x="156" y="318"/>
                  </a:lnTo>
                  <a:lnTo>
                    <a:pt x="170" y="318"/>
                  </a:lnTo>
                  <a:lnTo>
                    <a:pt x="170" y="340"/>
                  </a:lnTo>
                  <a:close/>
                  <a:moveTo>
                    <a:pt x="170" y="310"/>
                  </a:moveTo>
                  <a:lnTo>
                    <a:pt x="156" y="310"/>
                  </a:lnTo>
                  <a:lnTo>
                    <a:pt x="156" y="288"/>
                  </a:lnTo>
                  <a:lnTo>
                    <a:pt x="170" y="288"/>
                  </a:lnTo>
                  <a:lnTo>
                    <a:pt x="170" y="310"/>
                  </a:lnTo>
                  <a:close/>
                  <a:moveTo>
                    <a:pt x="170" y="278"/>
                  </a:moveTo>
                  <a:lnTo>
                    <a:pt x="156" y="278"/>
                  </a:lnTo>
                  <a:lnTo>
                    <a:pt x="156" y="258"/>
                  </a:lnTo>
                  <a:lnTo>
                    <a:pt x="170" y="258"/>
                  </a:lnTo>
                  <a:lnTo>
                    <a:pt x="170" y="278"/>
                  </a:lnTo>
                  <a:close/>
                  <a:moveTo>
                    <a:pt x="170" y="248"/>
                  </a:moveTo>
                  <a:lnTo>
                    <a:pt x="156" y="248"/>
                  </a:lnTo>
                  <a:lnTo>
                    <a:pt x="156" y="226"/>
                  </a:lnTo>
                  <a:lnTo>
                    <a:pt x="170" y="226"/>
                  </a:lnTo>
                  <a:lnTo>
                    <a:pt x="170" y="248"/>
                  </a:lnTo>
                  <a:close/>
                  <a:moveTo>
                    <a:pt x="170" y="218"/>
                  </a:moveTo>
                  <a:lnTo>
                    <a:pt x="156" y="218"/>
                  </a:lnTo>
                  <a:lnTo>
                    <a:pt x="156" y="196"/>
                  </a:lnTo>
                  <a:lnTo>
                    <a:pt x="170" y="196"/>
                  </a:lnTo>
                  <a:lnTo>
                    <a:pt x="170" y="218"/>
                  </a:lnTo>
                  <a:close/>
                  <a:moveTo>
                    <a:pt x="170" y="186"/>
                  </a:moveTo>
                  <a:lnTo>
                    <a:pt x="156" y="186"/>
                  </a:lnTo>
                  <a:lnTo>
                    <a:pt x="156" y="166"/>
                  </a:lnTo>
                  <a:lnTo>
                    <a:pt x="170" y="166"/>
                  </a:lnTo>
                  <a:lnTo>
                    <a:pt x="170" y="186"/>
                  </a:lnTo>
                  <a:close/>
                  <a:moveTo>
                    <a:pt x="170" y="156"/>
                  </a:moveTo>
                  <a:lnTo>
                    <a:pt x="156" y="156"/>
                  </a:lnTo>
                  <a:lnTo>
                    <a:pt x="156" y="134"/>
                  </a:lnTo>
                  <a:lnTo>
                    <a:pt x="170" y="134"/>
                  </a:lnTo>
                  <a:lnTo>
                    <a:pt x="170" y="156"/>
                  </a:lnTo>
                  <a:close/>
                  <a:moveTo>
                    <a:pt x="170" y="126"/>
                  </a:moveTo>
                  <a:lnTo>
                    <a:pt x="156" y="126"/>
                  </a:lnTo>
                  <a:lnTo>
                    <a:pt x="156" y="104"/>
                  </a:lnTo>
                  <a:lnTo>
                    <a:pt x="170" y="104"/>
                  </a:lnTo>
                  <a:lnTo>
                    <a:pt x="170" y="126"/>
                  </a:lnTo>
                  <a:close/>
                  <a:moveTo>
                    <a:pt x="170" y="94"/>
                  </a:moveTo>
                  <a:lnTo>
                    <a:pt x="156" y="94"/>
                  </a:lnTo>
                  <a:lnTo>
                    <a:pt x="156" y="72"/>
                  </a:lnTo>
                  <a:lnTo>
                    <a:pt x="170" y="72"/>
                  </a:lnTo>
                  <a:lnTo>
                    <a:pt x="170" y="94"/>
                  </a:lnTo>
                  <a:close/>
                  <a:moveTo>
                    <a:pt x="170" y="64"/>
                  </a:moveTo>
                  <a:lnTo>
                    <a:pt x="156" y="64"/>
                  </a:lnTo>
                  <a:lnTo>
                    <a:pt x="156" y="42"/>
                  </a:lnTo>
                  <a:lnTo>
                    <a:pt x="170" y="42"/>
                  </a:lnTo>
                  <a:lnTo>
                    <a:pt x="170" y="64"/>
                  </a:lnTo>
                  <a:close/>
                  <a:moveTo>
                    <a:pt x="170" y="34"/>
                  </a:moveTo>
                  <a:lnTo>
                    <a:pt x="156" y="34"/>
                  </a:lnTo>
                  <a:lnTo>
                    <a:pt x="156" y="12"/>
                  </a:lnTo>
                  <a:lnTo>
                    <a:pt x="170" y="12"/>
                  </a:lnTo>
                  <a:lnTo>
                    <a:pt x="170" y="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solidFill>
                  <a:prstClr val="black"/>
                </a:solidFill>
              </a:endParaRPr>
            </a:p>
          </p:txBody>
        </p:sp>
        <p:sp>
          <p:nvSpPr>
            <p:cNvPr id="85" name="Freeform 15"/>
            <p:cNvSpPr>
              <a:spLocks noEditPoints="1"/>
            </p:cNvSpPr>
            <p:nvPr/>
          </p:nvSpPr>
          <p:spPr bwMode="auto">
            <a:xfrm>
              <a:off x="4222" y="3619"/>
              <a:ext cx="196" cy="382"/>
            </a:xfrm>
            <a:custGeom>
              <a:avLst/>
              <a:gdLst>
                <a:gd name="T0" fmla="*/ 196 w 196"/>
                <a:gd name="T1" fmla="*/ 164 h 382"/>
                <a:gd name="T2" fmla="*/ 22 w 196"/>
                <a:gd name="T3" fmla="*/ 350 h 382"/>
                <a:gd name="T4" fmla="*/ 22 w 196"/>
                <a:gd name="T5" fmla="*/ 320 h 382"/>
                <a:gd name="T6" fmla="*/ 22 w 196"/>
                <a:gd name="T7" fmla="*/ 288 h 382"/>
                <a:gd name="T8" fmla="*/ 22 w 196"/>
                <a:gd name="T9" fmla="*/ 258 h 382"/>
                <a:gd name="T10" fmla="*/ 22 w 196"/>
                <a:gd name="T11" fmla="*/ 228 h 382"/>
                <a:gd name="T12" fmla="*/ 22 w 196"/>
                <a:gd name="T13" fmla="*/ 196 h 382"/>
                <a:gd name="T14" fmla="*/ 22 w 196"/>
                <a:gd name="T15" fmla="*/ 166 h 382"/>
                <a:gd name="T16" fmla="*/ 22 w 196"/>
                <a:gd name="T17" fmla="*/ 136 h 382"/>
                <a:gd name="T18" fmla="*/ 22 w 196"/>
                <a:gd name="T19" fmla="*/ 104 h 382"/>
                <a:gd name="T20" fmla="*/ 22 w 196"/>
                <a:gd name="T21" fmla="*/ 74 h 382"/>
                <a:gd name="T22" fmla="*/ 22 w 196"/>
                <a:gd name="T23" fmla="*/ 44 h 382"/>
                <a:gd name="T24" fmla="*/ 22 w 196"/>
                <a:gd name="T25" fmla="*/ 12 h 382"/>
                <a:gd name="T26" fmla="*/ 40 w 196"/>
                <a:gd name="T27" fmla="*/ 350 h 382"/>
                <a:gd name="T28" fmla="*/ 40 w 196"/>
                <a:gd name="T29" fmla="*/ 320 h 382"/>
                <a:gd name="T30" fmla="*/ 40 w 196"/>
                <a:gd name="T31" fmla="*/ 288 h 382"/>
                <a:gd name="T32" fmla="*/ 40 w 196"/>
                <a:gd name="T33" fmla="*/ 258 h 382"/>
                <a:gd name="T34" fmla="*/ 40 w 196"/>
                <a:gd name="T35" fmla="*/ 228 h 382"/>
                <a:gd name="T36" fmla="*/ 40 w 196"/>
                <a:gd name="T37" fmla="*/ 196 h 382"/>
                <a:gd name="T38" fmla="*/ 40 w 196"/>
                <a:gd name="T39" fmla="*/ 166 h 382"/>
                <a:gd name="T40" fmla="*/ 40 w 196"/>
                <a:gd name="T41" fmla="*/ 136 h 382"/>
                <a:gd name="T42" fmla="*/ 40 w 196"/>
                <a:gd name="T43" fmla="*/ 104 h 382"/>
                <a:gd name="T44" fmla="*/ 40 w 196"/>
                <a:gd name="T45" fmla="*/ 74 h 382"/>
                <a:gd name="T46" fmla="*/ 40 w 196"/>
                <a:gd name="T47" fmla="*/ 44 h 382"/>
                <a:gd name="T48" fmla="*/ 40 w 196"/>
                <a:gd name="T49" fmla="*/ 12 h 382"/>
                <a:gd name="T50" fmla="*/ 56 w 196"/>
                <a:gd name="T51" fmla="*/ 350 h 382"/>
                <a:gd name="T52" fmla="*/ 56 w 196"/>
                <a:gd name="T53" fmla="*/ 320 h 382"/>
                <a:gd name="T54" fmla="*/ 56 w 196"/>
                <a:gd name="T55" fmla="*/ 288 h 382"/>
                <a:gd name="T56" fmla="*/ 56 w 196"/>
                <a:gd name="T57" fmla="*/ 258 h 382"/>
                <a:gd name="T58" fmla="*/ 56 w 196"/>
                <a:gd name="T59" fmla="*/ 228 h 382"/>
                <a:gd name="T60" fmla="*/ 56 w 196"/>
                <a:gd name="T61" fmla="*/ 196 h 382"/>
                <a:gd name="T62" fmla="*/ 56 w 196"/>
                <a:gd name="T63" fmla="*/ 166 h 382"/>
                <a:gd name="T64" fmla="*/ 56 w 196"/>
                <a:gd name="T65" fmla="*/ 136 h 382"/>
                <a:gd name="T66" fmla="*/ 56 w 196"/>
                <a:gd name="T67" fmla="*/ 104 h 382"/>
                <a:gd name="T68" fmla="*/ 56 w 196"/>
                <a:gd name="T69" fmla="*/ 74 h 382"/>
                <a:gd name="T70" fmla="*/ 56 w 196"/>
                <a:gd name="T71" fmla="*/ 44 h 382"/>
                <a:gd name="T72" fmla="*/ 56 w 196"/>
                <a:gd name="T73" fmla="*/ 12 h 382"/>
                <a:gd name="T74" fmla="*/ 74 w 196"/>
                <a:gd name="T75" fmla="*/ 350 h 382"/>
                <a:gd name="T76" fmla="*/ 74 w 196"/>
                <a:gd name="T77" fmla="*/ 320 h 382"/>
                <a:gd name="T78" fmla="*/ 74 w 196"/>
                <a:gd name="T79" fmla="*/ 288 h 382"/>
                <a:gd name="T80" fmla="*/ 74 w 196"/>
                <a:gd name="T81" fmla="*/ 258 h 382"/>
                <a:gd name="T82" fmla="*/ 74 w 196"/>
                <a:gd name="T83" fmla="*/ 228 h 382"/>
                <a:gd name="T84" fmla="*/ 74 w 196"/>
                <a:gd name="T85" fmla="*/ 196 h 382"/>
                <a:gd name="T86" fmla="*/ 74 w 196"/>
                <a:gd name="T87" fmla="*/ 166 h 382"/>
                <a:gd name="T88" fmla="*/ 74 w 196"/>
                <a:gd name="T89" fmla="*/ 136 h 382"/>
                <a:gd name="T90" fmla="*/ 74 w 196"/>
                <a:gd name="T91" fmla="*/ 104 h 382"/>
                <a:gd name="T92" fmla="*/ 74 w 196"/>
                <a:gd name="T93" fmla="*/ 74 h 382"/>
                <a:gd name="T94" fmla="*/ 74 w 196"/>
                <a:gd name="T95" fmla="*/ 44 h 382"/>
                <a:gd name="T96" fmla="*/ 74 w 196"/>
                <a:gd name="T97" fmla="*/ 12 h 382"/>
                <a:gd name="T98" fmla="*/ 92 w 196"/>
                <a:gd name="T99" fmla="*/ 136 h 382"/>
                <a:gd name="T100" fmla="*/ 92 w 196"/>
                <a:gd name="T101" fmla="*/ 104 h 382"/>
                <a:gd name="T102" fmla="*/ 92 w 196"/>
                <a:gd name="T103" fmla="*/ 74 h 382"/>
                <a:gd name="T104" fmla="*/ 92 w 196"/>
                <a:gd name="T105" fmla="*/ 44 h 382"/>
                <a:gd name="T106" fmla="*/ 92 w 196"/>
                <a:gd name="T107" fmla="*/ 12 h 382"/>
                <a:gd name="T108" fmla="*/ 110 w 196"/>
                <a:gd name="T109" fmla="*/ 136 h 382"/>
                <a:gd name="T110" fmla="*/ 110 w 196"/>
                <a:gd name="T111" fmla="*/ 104 h 382"/>
                <a:gd name="T112" fmla="*/ 110 w 196"/>
                <a:gd name="T113" fmla="*/ 74 h 382"/>
                <a:gd name="T114" fmla="*/ 110 w 196"/>
                <a:gd name="T115" fmla="*/ 44 h 382"/>
                <a:gd name="T116" fmla="*/ 110 w 196"/>
                <a:gd name="T117" fmla="*/ 12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96" h="382">
                  <a:moveTo>
                    <a:pt x="0" y="0"/>
                  </a:moveTo>
                  <a:lnTo>
                    <a:pt x="0" y="382"/>
                  </a:lnTo>
                  <a:lnTo>
                    <a:pt x="96" y="382"/>
                  </a:lnTo>
                  <a:lnTo>
                    <a:pt x="96" y="164"/>
                  </a:lnTo>
                  <a:lnTo>
                    <a:pt x="196" y="164"/>
                  </a:lnTo>
                  <a:lnTo>
                    <a:pt x="196" y="0"/>
                  </a:lnTo>
                  <a:lnTo>
                    <a:pt x="0" y="0"/>
                  </a:lnTo>
                  <a:close/>
                  <a:moveTo>
                    <a:pt x="34" y="372"/>
                  </a:moveTo>
                  <a:lnTo>
                    <a:pt x="22" y="372"/>
                  </a:lnTo>
                  <a:lnTo>
                    <a:pt x="22" y="350"/>
                  </a:lnTo>
                  <a:lnTo>
                    <a:pt x="34" y="350"/>
                  </a:lnTo>
                  <a:lnTo>
                    <a:pt x="34" y="372"/>
                  </a:lnTo>
                  <a:close/>
                  <a:moveTo>
                    <a:pt x="34" y="340"/>
                  </a:moveTo>
                  <a:lnTo>
                    <a:pt x="22" y="340"/>
                  </a:lnTo>
                  <a:lnTo>
                    <a:pt x="22" y="320"/>
                  </a:lnTo>
                  <a:lnTo>
                    <a:pt x="34" y="320"/>
                  </a:lnTo>
                  <a:lnTo>
                    <a:pt x="34" y="340"/>
                  </a:lnTo>
                  <a:close/>
                  <a:moveTo>
                    <a:pt x="34" y="310"/>
                  </a:moveTo>
                  <a:lnTo>
                    <a:pt x="22" y="310"/>
                  </a:lnTo>
                  <a:lnTo>
                    <a:pt x="22" y="288"/>
                  </a:lnTo>
                  <a:lnTo>
                    <a:pt x="34" y="288"/>
                  </a:lnTo>
                  <a:lnTo>
                    <a:pt x="34" y="310"/>
                  </a:lnTo>
                  <a:close/>
                  <a:moveTo>
                    <a:pt x="34" y="280"/>
                  </a:moveTo>
                  <a:lnTo>
                    <a:pt x="22" y="280"/>
                  </a:lnTo>
                  <a:lnTo>
                    <a:pt x="22" y="258"/>
                  </a:lnTo>
                  <a:lnTo>
                    <a:pt x="34" y="258"/>
                  </a:lnTo>
                  <a:lnTo>
                    <a:pt x="34" y="280"/>
                  </a:lnTo>
                  <a:close/>
                  <a:moveTo>
                    <a:pt x="34" y="248"/>
                  </a:moveTo>
                  <a:lnTo>
                    <a:pt x="22" y="248"/>
                  </a:lnTo>
                  <a:lnTo>
                    <a:pt x="22" y="228"/>
                  </a:lnTo>
                  <a:lnTo>
                    <a:pt x="34" y="228"/>
                  </a:lnTo>
                  <a:lnTo>
                    <a:pt x="34" y="248"/>
                  </a:lnTo>
                  <a:close/>
                  <a:moveTo>
                    <a:pt x="34" y="218"/>
                  </a:moveTo>
                  <a:lnTo>
                    <a:pt x="22" y="218"/>
                  </a:lnTo>
                  <a:lnTo>
                    <a:pt x="22" y="196"/>
                  </a:lnTo>
                  <a:lnTo>
                    <a:pt x="34" y="196"/>
                  </a:lnTo>
                  <a:lnTo>
                    <a:pt x="34" y="218"/>
                  </a:lnTo>
                  <a:close/>
                  <a:moveTo>
                    <a:pt x="34" y="188"/>
                  </a:moveTo>
                  <a:lnTo>
                    <a:pt x="22" y="188"/>
                  </a:lnTo>
                  <a:lnTo>
                    <a:pt x="22" y="166"/>
                  </a:lnTo>
                  <a:lnTo>
                    <a:pt x="34" y="166"/>
                  </a:lnTo>
                  <a:lnTo>
                    <a:pt x="34" y="188"/>
                  </a:lnTo>
                  <a:close/>
                  <a:moveTo>
                    <a:pt x="34" y="156"/>
                  </a:moveTo>
                  <a:lnTo>
                    <a:pt x="22" y="156"/>
                  </a:lnTo>
                  <a:lnTo>
                    <a:pt x="22" y="136"/>
                  </a:lnTo>
                  <a:lnTo>
                    <a:pt x="34" y="136"/>
                  </a:lnTo>
                  <a:lnTo>
                    <a:pt x="34" y="156"/>
                  </a:lnTo>
                  <a:close/>
                  <a:moveTo>
                    <a:pt x="34" y="126"/>
                  </a:moveTo>
                  <a:lnTo>
                    <a:pt x="22" y="126"/>
                  </a:lnTo>
                  <a:lnTo>
                    <a:pt x="22" y="104"/>
                  </a:lnTo>
                  <a:lnTo>
                    <a:pt x="34" y="104"/>
                  </a:lnTo>
                  <a:lnTo>
                    <a:pt x="34" y="126"/>
                  </a:lnTo>
                  <a:close/>
                  <a:moveTo>
                    <a:pt x="34" y="96"/>
                  </a:moveTo>
                  <a:lnTo>
                    <a:pt x="22" y="96"/>
                  </a:lnTo>
                  <a:lnTo>
                    <a:pt x="22" y="74"/>
                  </a:lnTo>
                  <a:lnTo>
                    <a:pt x="34" y="74"/>
                  </a:lnTo>
                  <a:lnTo>
                    <a:pt x="34" y="96"/>
                  </a:lnTo>
                  <a:close/>
                  <a:moveTo>
                    <a:pt x="34" y="64"/>
                  </a:moveTo>
                  <a:lnTo>
                    <a:pt x="22" y="64"/>
                  </a:lnTo>
                  <a:lnTo>
                    <a:pt x="22" y="44"/>
                  </a:lnTo>
                  <a:lnTo>
                    <a:pt x="34" y="44"/>
                  </a:lnTo>
                  <a:lnTo>
                    <a:pt x="34" y="64"/>
                  </a:lnTo>
                  <a:close/>
                  <a:moveTo>
                    <a:pt x="34" y="34"/>
                  </a:moveTo>
                  <a:lnTo>
                    <a:pt x="22" y="34"/>
                  </a:lnTo>
                  <a:lnTo>
                    <a:pt x="22" y="12"/>
                  </a:lnTo>
                  <a:lnTo>
                    <a:pt x="34" y="12"/>
                  </a:lnTo>
                  <a:lnTo>
                    <a:pt x="34" y="34"/>
                  </a:lnTo>
                  <a:close/>
                  <a:moveTo>
                    <a:pt x="52" y="372"/>
                  </a:moveTo>
                  <a:lnTo>
                    <a:pt x="40" y="372"/>
                  </a:lnTo>
                  <a:lnTo>
                    <a:pt x="40" y="350"/>
                  </a:lnTo>
                  <a:lnTo>
                    <a:pt x="52" y="350"/>
                  </a:lnTo>
                  <a:lnTo>
                    <a:pt x="52" y="372"/>
                  </a:lnTo>
                  <a:close/>
                  <a:moveTo>
                    <a:pt x="52" y="340"/>
                  </a:moveTo>
                  <a:lnTo>
                    <a:pt x="40" y="340"/>
                  </a:lnTo>
                  <a:lnTo>
                    <a:pt x="40" y="320"/>
                  </a:lnTo>
                  <a:lnTo>
                    <a:pt x="52" y="320"/>
                  </a:lnTo>
                  <a:lnTo>
                    <a:pt x="52" y="340"/>
                  </a:lnTo>
                  <a:close/>
                  <a:moveTo>
                    <a:pt x="52" y="310"/>
                  </a:moveTo>
                  <a:lnTo>
                    <a:pt x="40" y="310"/>
                  </a:lnTo>
                  <a:lnTo>
                    <a:pt x="40" y="288"/>
                  </a:lnTo>
                  <a:lnTo>
                    <a:pt x="52" y="288"/>
                  </a:lnTo>
                  <a:lnTo>
                    <a:pt x="52" y="310"/>
                  </a:lnTo>
                  <a:close/>
                  <a:moveTo>
                    <a:pt x="52" y="280"/>
                  </a:moveTo>
                  <a:lnTo>
                    <a:pt x="40" y="280"/>
                  </a:lnTo>
                  <a:lnTo>
                    <a:pt x="40" y="258"/>
                  </a:lnTo>
                  <a:lnTo>
                    <a:pt x="52" y="258"/>
                  </a:lnTo>
                  <a:lnTo>
                    <a:pt x="52" y="280"/>
                  </a:lnTo>
                  <a:close/>
                  <a:moveTo>
                    <a:pt x="52" y="248"/>
                  </a:moveTo>
                  <a:lnTo>
                    <a:pt x="40" y="248"/>
                  </a:lnTo>
                  <a:lnTo>
                    <a:pt x="40" y="228"/>
                  </a:lnTo>
                  <a:lnTo>
                    <a:pt x="52" y="228"/>
                  </a:lnTo>
                  <a:lnTo>
                    <a:pt x="52" y="248"/>
                  </a:lnTo>
                  <a:close/>
                  <a:moveTo>
                    <a:pt x="52" y="218"/>
                  </a:moveTo>
                  <a:lnTo>
                    <a:pt x="40" y="218"/>
                  </a:lnTo>
                  <a:lnTo>
                    <a:pt x="40" y="196"/>
                  </a:lnTo>
                  <a:lnTo>
                    <a:pt x="52" y="196"/>
                  </a:lnTo>
                  <a:lnTo>
                    <a:pt x="52" y="218"/>
                  </a:lnTo>
                  <a:close/>
                  <a:moveTo>
                    <a:pt x="52" y="188"/>
                  </a:moveTo>
                  <a:lnTo>
                    <a:pt x="40" y="188"/>
                  </a:lnTo>
                  <a:lnTo>
                    <a:pt x="40" y="166"/>
                  </a:lnTo>
                  <a:lnTo>
                    <a:pt x="52" y="166"/>
                  </a:lnTo>
                  <a:lnTo>
                    <a:pt x="52" y="188"/>
                  </a:lnTo>
                  <a:close/>
                  <a:moveTo>
                    <a:pt x="52" y="156"/>
                  </a:moveTo>
                  <a:lnTo>
                    <a:pt x="40" y="156"/>
                  </a:lnTo>
                  <a:lnTo>
                    <a:pt x="40" y="136"/>
                  </a:lnTo>
                  <a:lnTo>
                    <a:pt x="52" y="136"/>
                  </a:lnTo>
                  <a:lnTo>
                    <a:pt x="52" y="156"/>
                  </a:lnTo>
                  <a:close/>
                  <a:moveTo>
                    <a:pt x="52" y="126"/>
                  </a:moveTo>
                  <a:lnTo>
                    <a:pt x="40" y="126"/>
                  </a:lnTo>
                  <a:lnTo>
                    <a:pt x="40" y="104"/>
                  </a:lnTo>
                  <a:lnTo>
                    <a:pt x="52" y="104"/>
                  </a:lnTo>
                  <a:lnTo>
                    <a:pt x="52" y="126"/>
                  </a:lnTo>
                  <a:close/>
                  <a:moveTo>
                    <a:pt x="52" y="96"/>
                  </a:moveTo>
                  <a:lnTo>
                    <a:pt x="40" y="96"/>
                  </a:lnTo>
                  <a:lnTo>
                    <a:pt x="40" y="74"/>
                  </a:lnTo>
                  <a:lnTo>
                    <a:pt x="52" y="74"/>
                  </a:lnTo>
                  <a:lnTo>
                    <a:pt x="52" y="96"/>
                  </a:lnTo>
                  <a:close/>
                  <a:moveTo>
                    <a:pt x="52" y="64"/>
                  </a:moveTo>
                  <a:lnTo>
                    <a:pt x="40" y="64"/>
                  </a:lnTo>
                  <a:lnTo>
                    <a:pt x="40" y="44"/>
                  </a:lnTo>
                  <a:lnTo>
                    <a:pt x="52" y="44"/>
                  </a:lnTo>
                  <a:lnTo>
                    <a:pt x="52" y="64"/>
                  </a:lnTo>
                  <a:close/>
                  <a:moveTo>
                    <a:pt x="52" y="34"/>
                  </a:moveTo>
                  <a:lnTo>
                    <a:pt x="40" y="34"/>
                  </a:lnTo>
                  <a:lnTo>
                    <a:pt x="40" y="12"/>
                  </a:lnTo>
                  <a:lnTo>
                    <a:pt x="52" y="12"/>
                  </a:lnTo>
                  <a:lnTo>
                    <a:pt x="52" y="34"/>
                  </a:lnTo>
                  <a:close/>
                  <a:moveTo>
                    <a:pt x="70" y="372"/>
                  </a:moveTo>
                  <a:lnTo>
                    <a:pt x="56" y="372"/>
                  </a:lnTo>
                  <a:lnTo>
                    <a:pt x="56" y="350"/>
                  </a:lnTo>
                  <a:lnTo>
                    <a:pt x="70" y="350"/>
                  </a:lnTo>
                  <a:lnTo>
                    <a:pt x="70" y="372"/>
                  </a:lnTo>
                  <a:close/>
                  <a:moveTo>
                    <a:pt x="70" y="340"/>
                  </a:moveTo>
                  <a:lnTo>
                    <a:pt x="56" y="340"/>
                  </a:lnTo>
                  <a:lnTo>
                    <a:pt x="56" y="320"/>
                  </a:lnTo>
                  <a:lnTo>
                    <a:pt x="70" y="320"/>
                  </a:lnTo>
                  <a:lnTo>
                    <a:pt x="70" y="340"/>
                  </a:lnTo>
                  <a:close/>
                  <a:moveTo>
                    <a:pt x="70" y="310"/>
                  </a:moveTo>
                  <a:lnTo>
                    <a:pt x="56" y="310"/>
                  </a:lnTo>
                  <a:lnTo>
                    <a:pt x="56" y="288"/>
                  </a:lnTo>
                  <a:lnTo>
                    <a:pt x="70" y="288"/>
                  </a:lnTo>
                  <a:lnTo>
                    <a:pt x="70" y="310"/>
                  </a:lnTo>
                  <a:close/>
                  <a:moveTo>
                    <a:pt x="70" y="280"/>
                  </a:moveTo>
                  <a:lnTo>
                    <a:pt x="56" y="280"/>
                  </a:lnTo>
                  <a:lnTo>
                    <a:pt x="56" y="258"/>
                  </a:lnTo>
                  <a:lnTo>
                    <a:pt x="70" y="258"/>
                  </a:lnTo>
                  <a:lnTo>
                    <a:pt x="70" y="280"/>
                  </a:lnTo>
                  <a:close/>
                  <a:moveTo>
                    <a:pt x="70" y="248"/>
                  </a:moveTo>
                  <a:lnTo>
                    <a:pt x="56" y="248"/>
                  </a:lnTo>
                  <a:lnTo>
                    <a:pt x="56" y="228"/>
                  </a:lnTo>
                  <a:lnTo>
                    <a:pt x="70" y="228"/>
                  </a:lnTo>
                  <a:lnTo>
                    <a:pt x="70" y="248"/>
                  </a:lnTo>
                  <a:close/>
                  <a:moveTo>
                    <a:pt x="70" y="218"/>
                  </a:moveTo>
                  <a:lnTo>
                    <a:pt x="56" y="218"/>
                  </a:lnTo>
                  <a:lnTo>
                    <a:pt x="56" y="196"/>
                  </a:lnTo>
                  <a:lnTo>
                    <a:pt x="70" y="196"/>
                  </a:lnTo>
                  <a:lnTo>
                    <a:pt x="70" y="218"/>
                  </a:lnTo>
                  <a:close/>
                  <a:moveTo>
                    <a:pt x="70" y="188"/>
                  </a:moveTo>
                  <a:lnTo>
                    <a:pt x="56" y="188"/>
                  </a:lnTo>
                  <a:lnTo>
                    <a:pt x="56" y="166"/>
                  </a:lnTo>
                  <a:lnTo>
                    <a:pt x="70" y="166"/>
                  </a:lnTo>
                  <a:lnTo>
                    <a:pt x="70" y="188"/>
                  </a:lnTo>
                  <a:close/>
                  <a:moveTo>
                    <a:pt x="70" y="156"/>
                  </a:moveTo>
                  <a:lnTo>
                    <a:pt x="56" y="156"/>
                  </a:lnTo>
                  <a:lnTo>
                    <a:pt x="56" y="136"/>
                  </a:lnTo>
                  <a:lnTo>
                    <a:pt x="70" y="136"/>
                  </a:lnTo>
                  <a:lnTo>
                    <a:pt x="70" y="156"/>
                  </a:lnTo>
                  <a:close/>
                  <a:moveTo>
                    <a:pt x="70" y="126"/>
                  </a:moveTo>
                  <a:lnTo>
                    <a:pt x="56" y="126"/>
                  </a:lnTo>
                  <a:lnTo>
                    <a:pt x="56" y="104"/>
                  </a:lnTo>
                  <a:lnTo>
                    <a:pt x="70" y="104"/>
                  </a:lnTo>
                  <a:lnTo>
                    <a:pt x="70" y="126"/>
                  </a:lnTo>
                  <a:close/>
                  <a:moveTo>
                    <a:pt x="70" y="96"/>
                  </a:moveTo>
                  <a:lnTo>
                    <a:pt x="56" y="96"/>
                  </a:lnTo>
                  <a:lnTo>
                    <a:pt x="56" y="74"/>
                  </a:lnTo>
                  <a:lnTo>
                    <a:pt x="70" y="74"/>
                  </a:lnTo>
                  <a:lnTo>
                    <a:pt x="70" y="96"/>
                  </a:lnTo>
                  <a:close/>
                  <a:moveTo>
                    <a:pt x="70" y="64"/>
                  </a:moveTo>
                  <a:lnTo>
                    <a:pt x="56" y="64"/>
                  </a:lnTo>
                  <a:lnTo>
                    <a:pt x="56" y="44"/>
                  </a:lnTo>
                  <a:lnTo>
                    <a:pt x="70" y="44"/>
                  </a:lnTo>
                  <a:lnTo>
                    <a:pt x="70" y="64"/>
                  </a:lnTo>
                  <a:close/>
                  <a:moveTo>
                    <a:pt x="70" y="34"/>
                  </a:moveTo>
                  <a:lnTo>
                    <a:pt x="56" y="34"/>
                  </a:lnTo>
                  <a:lnTo>
                    <a:pt x="56" y="12"/>
                  </a:lnTo>
                  <a:lnTo>
                    <a:pt x="70" y="12"/>
                  </a:lnTo>
                  <a:lnTo>
                    <a:pt x="70" y="34"/>
                  </a:lnTo>
                  <a:close/>
                  <a:moveTo>
                    <a:pt x="88" y="372"/>
                  </a:moveTo>
                  <a:lnTo>
                    <a:pt x="74" y="372"/>
                  </a:lnTo>
                  <a:lnTo>
                    <a:pt x="74" y="350"/>
                  </a:lnTo>
                  <a:lnTo>
                    <a:pt x="88" y="350"/>
                  </a:lnTo>
                  <a:lnTo>
                    <a:pt x="88" y="372"/>
                  </a:lnTo>
                  <a:close/>
                  <a:moveTo>
                    <a:pt x="88" y="340"/>
                  </a:moveTo>
                  <a:lnTo>
                    <a:pt x="74" y="340"/>
                  </a:lnTo>
                  <a:lnTo>
                    <a:pt x="74" y="320"/>
                  </a:lnTo>
                  <a:lnTo>
                    <a:pt x="88" y="320"/>
                  </a:lnTo>
                  <a:lnTo>
                    <a:pt x="88" y="340"/>
                  </a:lnTo>
                  <a:close/>
                  <a:moveTo>
                    <a:pt x="88" y="310"/>
                  </a:moveTo>
                  <a:lnTo>
                    <a:pt x="74" y="310"/>
                  </a:lnTo>
                  <a:lnTo>
                    <a:pt x="74" y="288"/>
                  </a:lnTo>
                  <a:lnTo>
                    <a:pt x="88" y="288"/>
                  </a:lnTo>
                  <a:lnTo>
                    <a:pt x="88" y="310"/>
                  </a:lnTo>
                  <a:close/>
                  <a:moveTo>
                    <a:pt x="88" y="280"/>
                  </a:moveTo>
                  <a:lnTo>
                    <a:pt x="74" y="280"/>
                  </a:lnTo>
                  <a:lnTo>
                    <a:pt x="74" y="258"/>
                  </a:lnTo>
                  <a:lnTo>
                    <a:pt x="88" y="258"/>
                  </a:lnTo>
                  <a:lnTo>
                    <a:pt x="88" y="280"/>
                  </a:lnTo>
                  <a:close/>
                  <a:moveTo>
                    <a:pt x="88" y="248"/>
                  </a:moveTo>
                  <a:lnTo>
                    <a:pt x="74" y="248"/>
                  </a:lnTo>
                  <a:lnTo>
                    <a:pt x="74" y="228"/>
                  </a:lnTo>
                  <a:lnTo>
                    <a:pt x="88" y="228"/>
                  </a:lnTo>
                  <a:lnTo>
                    <a:pt x="88" y="248"/>
                  </a:lnTo>
                  <a:close/>
                  <a:moveTo>
                    <a:pt x="88" y="218"/>
                  </a:moveTo>
                  <a:lnTo>
                    <a:pt x="74" y="218"/>
                  </a:lnTo>
                  <a:lnTo>
                    <a:pt x="74" y="196"/>
                  </a:lnTo>
                  <a:lnTo>
                    <a:pt x="88" y="196"/>
                  </a:lnTo>
                  <a:lnTo>
                    <a:pt x="88" y="218"/>
                  </a:lnTo>
                  <a:close/>
                  <a:moveTo>
                    <a:pt x="88" y="188"/>
                  </a:moveTo>
                  <a:lnTo>
                    <a:pt x="74" y="188"/>
                  </a:lnTo>
                  <a:lnTo>
                    <a:pt x="74" y="166"/>
                  </a:lnTo>
                  <a:lnTo>
                    <a:pt x="88" y="166"/>
                  </a:lnTo>
                  <a:lnTo>
                    <a:pt x="88" y="188"/>
                  </a:lnTo>
                  <a:close/>
                  <a:moveTo>
                    <a:pt x="88" y="156"/>
                  </a:moveTo>
                  <a:lnTo>
                    <a:pt x="74" y="156"/>
                  </a:lnTo>
                  <a:lnTo>
                    <a:pt x="74" y="136"/>
                  </a:lnTo>
                  <a:lnTo>
                    <a:pt x="88" y="136"/>
                  </a:lnTo>
                  <a:lnTo>
                    <a:pt x="88" y="156"/>
                  </a:lnTo>
                  <a:close/>
                  <a:moveTo>
                    <a:pt x="88" y="126"/>
                  </a:moveTo>
                  <a:lnTo>
                    <a:pt x="74" y="126"/>
                  </a:lnTo>
                  <a:lnTo>
                    <a:pt x="74" y="104"/>
                  </a:lnTo>
                  <a:lnTo>
                    <a:pt x="88" y="104"/>
                  </a:lnTo>
                  <a:lnTo>
                    <a:pt x="88" y="126"/>
                  </a:lnTo>
                  <a:close/>
                  <a:moveTo>
                    <a:pt x="88" y="96"/>
                  </a:moveTo>
                  <a:lnTo>
                    <a:pt x="74" y="96"/>
                  </a:lnTo>
                  <a:lnTo>
                    <a:pt x="74" y="74"/>
                  </a:lnTo>
                  <a:lnTo>
                    <a:pt x="88" y="74"/>
                  </a:lnTo>
                  <a:lnTo>
                    <a:pt x="88" y="96"/>
                  </a:lnTo>
                  <a:close/>
                  <a:moveTo>
                    <a:pt x="88" y="64"/>
                  </a:moveTo>
                  <a:lnTo>
                    <a:pt x="74" y="64"/>
                  </a:lnTo>
                  <a:lnTo>
                    <a:pt x="74" y="44"/>
                  </a:lnTo>
                  <a:lnTo>
                    <a:pt x="88" y="44"/>
                  </a:lnTo>
                  <a:lnTo>
                    <a:pt x="88" y="64"/>
                  </a:lnTo>
                  <a:close/>
                  <a:moveTo>
                    <a:pt x="88" y="34"/>
                  </a:moveTo>
                  <a:lnTo>
                    <a:pt x="74" y="34"/>
                  </a:lnTo>
                  <a:lnTo>
                    <a:pt x="74" y="12"/>
                  </a:lnTo>
                  <a:lnTo>
                    <a:pt x="88" y="12"/>
                  </a:lnTo>
                  <a:lnTo>
                    <a:pt x="88" y="34"/>
                  </a:lnTo>
                  <a:close/>
                  <a:moveTo>
                    <a:pt x="106" y="156"/>
                  </a:moveTo>
                  <a:lnTo>
                    <a:pt x="92" y="156"/>
                  </a:lnTo>
                  <a:lnTo>
                    <a:pt x="92" y="136"/>
                  </a:lnTo>
                  <a:lnTo>
                    <a:pt x="106" y="136"/>
                  </a:lnTo>
                  <a:lnTo>
                    <a:pt x="106" y="156"/>
                  </a:lnTo>
                  <a:close/>
                  <a:moveTo>
                    <a:pt x="106" y="126"/>
                  </a:moveTo>
                  <a:lnTo>
                    <a:pt x="92" y="126"/>
                  </a:lnTo>
                  <a:lnTo>
                    <a:pt x="92" y="104"/>
                  </a:lnTo>
                  <a:lnTo>
                    <a:pt x="106" y="104"/>
                  </a:lnTo>
                  <a:lnTo>
                    <a:pt x="106" y="126"/>
                  </a:lnTo>
                  <a:close/>
                  <a:moveTo>
                    <a:pt x="106" y="96"/>
                  </a:moveTo>
                  <a:lnTo>
                    <a:pt x="92" y="96"/>
                  </a:lnTo>
                  <a:lnTo>
                    <a:pt x="92" y="74"/>
                  </a:lnTo>
                  <a:lnTo>
                    <a:pt x="106" y="74"/>
                  </a:lnTo>
                  <a:lnTo>
                    <a:pt x="106" y="96"/>
                  </a:lnTo>
                  <a:close/>
                  <a:moveTo>
                    <a:pt x="106" y="64"/>
                  </a:moveTo>
                  <a:lnTo>
                    <a:pt x="92" y="64"/>
                  </a:lnTo>
                  <a:lnTo>
                    <a:pt x="92" y="44"/>
                  </a:lnTo>
                  <a:lnTo>
                    <a:pt x="106" y="44"/>
                  </a:lnTo>
                  <a:lnTo>
                    <a:pt x="106" y="64"/>
                  </a:lnTo>
                  <a:close/>
                  <a:moveTo>
                    <a:pt x="106" y="34"/>
                  </a:moveTo>
                  <a:lnTo>
                    <a:pt x="92" y="34"/>
                  </a:lnTo>
                  <a:lnTo>
                    <a:pt x="92" y="12"/>
                  </a:lnTo>
                  <a:lnTo>
                    <a:pt x="106" y="12"/>
                  </a:lnTo>
                  <a:lnTo>
                    <a:pt x="106" y="34"/>
                  </a:lnTo>
                  <a:close/>
                  <a:moveTo>
                    <a:pt x="124" y="156"/>
                  </a:moveTo>
                  <a:lnTo>
                    <a:pt x="110" y="156"/>
                  </a:lnTo>
                  <a:lnTo>
                    <a:pt x="110" y="136"/>
                  </a:lnTo>
                  <a:lnTo>
                    <a:pt x="124" y="136"/>
                  </a:lnTo>
                  <a:lnTo>
                    <a:pt x="124" y="156"/>
                  </a:lnTo>
                  <a:close/>
                  <a:moveTo>
                    <a:pt x="124" y="126"/>
                  </a:moveTo>
                  <a:lnTo>
                    <a:pt x="110" y="126"/>
                  </a:lnTo>
                  <a:lnTo>
                    <a:pt x="110" y="104"/>
                  </a:lnTo>
                  <a:lnTo>
                    <a:pt x="124" y="104"/>
                  </a:lnTo>
                  <a:lnTo>
                    <a:pt x="124" y="126"/>
                  </a:lnTo>
                  <a:close/>
                  <a:moveTo>
                    <a:pt x="124" y="96"/>
                  </a:moveTo>
                  <a:lnTo>
                    <a:pt x="110" y="96"/>
                  </a:lnTo>
                  <a:lnTo>
                    <a:pt x="110" y="74"/>
                  </a:lnTo>
                  <a:lnTo>
                    <a:pt x="124" y="74"/>
                  </a:lnTo>
                  <a:lnTo>
                    <a:pt x="124" y="96"/>
                  </a:lnTo>
                  <a:close/>
                  <a:moveTo>
                    <a:pt x="124" y="64"/>
                  </a:moveTo>
                  <a:lnTo>
                    <a:pt x="110" y="64"/>
                  </a:lnTo>
                  <a:lnTo>
                    <a:pt x="110" y="44"/>
                  </a:lnTo>
                  <a:lnTo>
                    <a:pt x="124" y="44"/>
                  </a:lnTo>
                  <a:lnTo>
                    <a:pt x="124" y="64"/>
                  </a:lnTo>
                  <a:close/>
                  <a:moveTo>
                    <a:pt x="124" y="34"/>
                  </a:moveTo>
                  <a:lnTo>
                    <a:pt x="110" y="34"/>
                  </a:lnTo>
                  <a:lnTo>
                    <a:pt x="110" y="12"/>
                  </a:lnTo>
                  <a:lnTo>
                    <a:pt x="124" y="12"/>
                  </a:lnTo>
                  <a:lnTo>
                    <a:pt x="124" y="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solidFill>
                  <a:prstClr val="black"/>
                </a:solidFill>
              </a:endParaRPr>
            </a:p>
          </p:txBody>
        </p:sp>
        <p:sp>
          <p:nvSpPr>
            <p:cNvPr id="86" name="Freeform 16"/>
            <p:cNvSpPr>
              <a:spLocks/>
            </p:cNvSpPr>
            <p:nvPr/>
          </p:nvSpPr>
          <p:spPr bwMode="auto">
            <a:xfrm>
              <a:off x="4222" y="3573"/>
              <a:ext cx="196" cy="38"/>
            </a:xfrm>
            <a:custGeom>
              <a:avLst/>
              <a:gdLst>
                <a:gd name="T0" fmla="*/ 196 w 196"/>
                <a:gd name="T1" fmla="*/ 12 h 38"/>
                <a:gd name="T2" fmla="*/ 0 w 196"/>
                <a:gd name="T3" fmla="*/ 0 h 38"/>
                <a:gd name="T4" fmla="*/ 0 w 196"/>
                <a:gd name="T5" fmla="*/ 38 h 38"/>
                <a:gd name="T6" fmla="*/ 196 w 196"/>
                <a:gd name="T7" fmla="*/ 38 h 38"/>
                <a:gd name="T8" fmla="*/ 196 w 196"/>
                <a:gd name="T9" fmla="*/ 1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6" h="38">
                  <a:moveTo>
                    <a:pt x="196" y="12"/>
                  </a:moveTo>
                  <a:lnTo>
                    <a:pt x="0" y="0"/>
                  </a:lnTo>
                  <a:lnTo>
                    <a:pt x="0" y="38"/>
                  </a:lnTo>
                  <a:lnTo>
                    <a:pt x="196" y="38"/>
                  </a:lnTo>
                  <a:lnTo>
                    <a:pt x="196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solidFill>
                  <a:prstClr val="black"/>
                </a:solidFill>
              </a:endParaRPr>
            </a:p>
          </p:txBody>
        </p:sp>
        <p:sp>
          <p:nvSpPr>
            <p:cNvPr id="87" name="Freeform 17"/>
            <p:cNvSpPr>
              <a:spLocks/>
            </p:cNvSpPr>
            <p:nvPr/>
          </p:nvSpPr>
          <p:spPr bwMode="auto">
            <a:xfrm>
              <a:off x="4526" y="3451"/>
              <a:ext cx="186" cy="38"/>
            </a:xfrm>
            <a:custGeom>
              <a:avLst/>
              <a:gdLst>
                <a:gd name="T0" fmla="*/ 0 w 186"/>
                <a:gd name="T1" fmla="*/ 12 h 38"/>
                <a:gd name="T2" fmla="*/ 186 w 186"/>
                <a:gd name="T3" fmla="*/ 0 h 38"/>
                <a:gd name="T4" fmla="*/ 186 w 186"/>
                <a:gd name="T5" fmla="*/ 38 h 38"/>
                <a:gd name="T6" fmla="*/ 0 w 186"/>
                <a:gd name="T7" fmla="*/ 38 h 38"/>
                <a:gd name="T8" fmla="*/ 0 w 186"/>
                <a:gd name="T9" fmla="*/ 1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6" h="38">
                  <a:moveTo>
                    <a:pt x="0" y="12"/>
                  </a:moveTo>
                  <a:lnTo>
                    <a:pt x="186" y="0"/>
                  </a:lnTo>
                  <a:lnTo>
                    <a:pt x="186" y="38"/>
                  </a:lnTo>
                  <a:lnTo>
                    <a:pt x="0" y="38"/>
                  </a:lnTo>
                  <a:lnTo>
                    <a:pt x="0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solidFill>
                  <a:prstClr val="black"/>
                </a:solidFill>
              </a:endParaRPr>
            </a:p>
          </p:txBody>
        </p:sp>
        <p:sp>
          <p:nvSpPr>
            <p:cNvPr id="88" name="Rectangle 18"/>
            <p:cNvSpPr>
              <a:spLocks noChangeArrowheads="1"/>
            </p:cNvSpPr>
            <p:nvPr/>
          </p:nvSpPr>
          <p:spPr bwMode="auto">
            <a:xfrm>
              <a:off x="4538" y="3323"/>
              <a:ext cx="4" cy="12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solidFill>
                  <a:prstClr val="black"/>
                </a:solidFill>
              </a:endParaRPr>
            </a:p>
          </p:txBody>
        </p:sp>
        <p:sp>
          <p:nvSpPr>
            <p:cNvPr id="89" name="Freeform 19"/>
            <p:cNvSpPr>
              <a:spLocks/>
            </p:cNvSpPr>
            <p:nvPr/>
          </p:nvSpPr>
          <p:spPr bwMode="auto">
            <a:xfrm>
              <a:off x="4530" y="3443"/>
              <a:ext cx="20" cy="14"/>
            </a:xfrm>
            <a:custGeom>
              <a:avLst/>
              <a:gdLst>
                <a:gd name="T0" fmla="*/ 20 w 20"/>
                <a:gd name="T1" fmla="*/ 2 h 14"/>
                <a:gd name="T2" fmla="*/ 20 w 20"/>
                <a:gd name="T3" fmla="*/ 2 h 14"/>
                <a:gd name="T4" fmla="*/ 16 w 20"/>
                <a:gd name="T5" fmla="*/ 0 h 14"/>
                <a:gd name="T6" fmla="*/ 10 w 20"/>
                <a:gd name="T7" fmla="*/ 0 h 14"/>
                <a:gd name="T8" fmla="*/ 10 w 20"/>
                <a:gd name="T9" fmla="*/ 0 h 14"/>
                <a:gd name="T10" fmla="*/ 4 w 20"/>
                <a:gd name="T11" fmla="*/ 0 h 14"/>
                <a:gd name="T12" fmla="*/ 0 w 20"/>
                <a:gd name="T13" fmla="*/ 2 h 14"/>
                <a:gd name="T14" fmla="*/ 0 w 20"/>
                <a:gd name="T15" fmla="*/ 14 h 14"/>
                <a:gd name="T16" fmla="*/ 20 w 20"/>
                <a:gd name="T17" fmla="*/ 12 h 14"/>
                <a:gd name="T18" fmla="*/ 20 w 20"/>
                <a:gd name="T19" fmla="*/ 2 h 14"/>
                <a:gd name="T20" fmla="*/ 20 w 20"/>
                <a:gd name="T21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" h="14">
                  <a:moveTo>
                    <a:pt x="20" y="2"/>
                  </a:moveTo>
                  <a:lnTo>
                    <a:pt x="20" y="2"/>
                  </a:lnTo>
                  <a:lnTo>
                    <a:pt x="16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4" y="0"/>
                  </a:lnTo>
                  <a:lnTo>
                    <a:pt x="0" y="2"/>
                  </a:lnTo>
                  <a:lnTo>
                    <a:pt x="0" y="14"/>
                  </a:lnTo>
                  <a:lnTo>
                    <a:pt x="20" y="12"/>
                  </a:lnTo>
                  <a:lnTo>
                    <a:pt x="20" y="2"/>
                  </a:lnTo>
                  <a:lnTo>
                    <a:pt x="20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solidFill>
                  <a:prstClr val="black"/>
                </a:solidFill>
              </a:endParaRPr>
            </a:p>
          </p:txBody>
        </p:sp>
        <p:sp>
          <p:nvSpPr>
            <p:cNvPr id="90" name="Rectangle 20"/>
            <p:cNvSpPr>
              <a:spLocks noChangeArrowheads="1"/>
            </p:cNvSpPr>
            <p:nvPr/>
          </p:nvSpPr>
          <p:spPr bwMode="auto">
            <a:xfrm>
              <a:off x="4402" y="3439"/>
              <a:ext cx="4" cy="12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solidFill>
                  <a:prstClr val="black"/>
                </a:solidFill>
              </a:endParaRPr>
            </a:p>
          </p:txBody>
        </p:sp>
        <p:sp>
          <p:nvSpPr>
            <p:cNvPr id="91" name="Freeform 21"/>
            <p:cNvSpPr>
              <a:spLocks/>
            </p:cNvSpPr>
            <p:nvPr/>
          </p:nvSpPr>
          <p:spPr bwMode="auto">
            <a:xfrm>
              <a:off x="4394" y="3559"/>
              <a:ext cx="18" cy="20"/>
            </a:xfrm>
            <a:custGeom>
              <a:avLst/>
              <a:gdLst>
                <a:gd name="T0" fmla="*/ 18 w 18"/>
                <a:gd name="T1" fmla="*/ 2 h 20"/>
                <a:gd name="T2" fmla="*/ 18 w 18"/>
                <a:gd name="T3" fmla="*/ 2 h 20"/>
                <a:gd name="T4" fmla="*/ 16 w 18"/>
                <a:gd name="T5" fmla="*/ 0 h 20"/>
                <a:gd name="T6" fmla="*/ 10 w 18"/>
                <a:gd name="T7" fmla="*/ 0 h 20"/>
                <a:gd name="T8" fmla="*/ 10 w 18"/>
                <a:gd name="T9" fmla="*/ 0 h 20"/>
                <a:gd name="T10" fmla="*/ 4 w 18"/>
                <a:gd name="T11" fmla="*/ 0 h 20"/>
                <a:gd name="T12" fmla="*/ 0 w 18"/>
                <a:gd name="T13" fmla="*/ 2 h 20"/>
                <a:gd name="T14" fmla="*/ 0 w 18"/>
                <a:gd name="T15" fmla="*/ 18 h 20"/>
                <a:gd name="T16" fmla="*/ 18 w 18"/>
                <a:gd name="T17" fmla="*/ 20 h 20"/>
                <a:gd name="T18" fmla="*/ 18 w 18"/>
                <a:gd name="T19" fmla="*/ 2 h 20"/>
                <a:gd name="T20" fmla="*/ 18 w 18"/>
                <a:gd name="T21" fmla="*/ 2 h 20"/>
                <a:gd name="T22" fmla="*/ 18 w 18"/>
                <a:gd name="T23" fmla="*/ 2 h 20"/>
                <a:gd name="T24" fmla="*/ 18 w 18"/>
                <a:gd name="T25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20">
                  <a:moveTo>
                    <a:pt x="18" y="2"/>
                  </a:moveTo>
                  <a:lnTo>
                    <a:pt x="18" y="2"/>
                  </a:lnTo>
                  <a:lnTo>
                    <a:pt x="16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4" y="0"/>
                  </a:lnTo>
                  <a:lnTo>
                    <a:pt x="0" y="2"/>
                  </a:lnTo>
                  <a:lnTo>
                    <a:pt x="0" y="18"/>
                  </a:lnTo>
                  <a:lnTo>
                    <a:pt x="18" y="20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18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92" name="그룹 91"/>
          <p:cNvGrpSpPr/>
          <p:nvPr/>
        </p:nvGrpSpPr>
        <p:grpSpPr>
          <a:xfrm>
            <a:off x="381434" y="5885480"/>
            <a:ext cx="1238237" cy="491904"/>
            <a:chOff x="2870200" y="4062413"/>
            <a:chExt cx="1184275" cy="406400"/>
          </a:xfrm>
          <a:solidFill>
            <a:schemeClr val="accent1">
              <a:alpha val="36000"/>
            </a:schemeClr>
          </a:solidFill>
        </p:grpSpPr>
        <p:sp>
          <p:nvSpPr>
            <p:cNvPr id="93" name="Freeform 66"/>
            <p:cNvSpPr>
              <a:spLocks noEditPoints="1"/>
            </p:cNvSpPr>
            <p:nvPr/>
          </p:nvSpPr>
          <p:spPr bwMode="auto">
            <a:xfrm>
              <a:off x="3178175" y="4062413"/>
              <a:ext cx="568325" cy="406400"/>
            </a:xfrm>
            <a:custGeom>
              <a:avLst/>
              <a:gdLst>
                <a:gd name="T0" fmla="*/ 348 w 358"/>
                <a:gd name="T1" fmla="*/ 72 h 256"/>
                <a:gd name="T2" fmla="*/ 260 w 358"/>
                <a:gd name="T3" fmla="*/ 34 h 256"/>
                <a:gd name="T4" fmla="*/ 178 w 358"/>
                <a:gd name="T5" fmla="*/ 0 h 256"/>
                <a:gd name="T6" fmla="*/ 42 w 358"/>
                <a:gd name="T7" fmla="*/ 58 h 256"/>
                <a:gd name="T8" fmla="*/ 10 w 358"/>
                <a:gd name="T9" fmla="*/ 72 h 256"/>
                <a:gd name="T10" fmla="*/ 0 w 358"/>
                <a:gd name="T11" fmla="*/ 80 h 256"/>
                <a:gd name="T12" fmla="*/ 2 w 358"/>
                <a:gd name="T13" fmla="*/ 82 h 256"/>
                <a:gd name="T14" fmla="*/ 26 w 358"/>
                <a:gd name="T15" fmla="*/ 84 h 256"/>
                <a:gd name="T16" fmla="*/ 26 w 358"/>
                <a:gd name="T17" fmla="*/ 236 h 256"/>
                <a:gd name="T18" fmla="*/ 26 w 358"/>
                <a:gd name="T19" fmla="*/ 250 h 256"/>
                <a:gd name="T20" fmla="*/ 26 w 358"/>
                <a:gd name="T21" fmla="*/ 252 h 256"/>
                <a:gd name="T22" fmla="*/ 30 w 358"/>
                <a:gd name="T23" fmla="*/ 256 h 256"/>
                <a:gd name="T24" fmla="*/ 328 w 358"/>
                <a:gd name="T25" fmla="*/ 256 h 256"/>
                <a:gd name="T26" fmla="*/ 332 w 358"/>
                <a:gd name="T27" fmla="*/ 252 h 256"/>
                <a:gd name="T28" fmla="*/ 332 w 358"/>
                <a:gd name="T29" fmla="*/ 248 h 256"/>
                <a:gd name="T30" fmla="*/ 332 w 358"/>
                <a:gd name="T31" fmla="*/ 214 h 256"/>
                <a:gd name="T32" fmla="*/ 348 w 358"/>
                <a:gd name="T33" fmla="*/ 84 h 256"/>
                <a:gd name="T34" fmla="*/ 356 w 358"/>
                <a:gd name="T35" fmla="*/ 82 h 256"/>
                <a:gd name="T36" fmla="*/ 358 w 358"/>
                <a:gd name="T37" fmla="*/ 80 h 256"/>
                <a:gd name="T38" fmla="*/ 348 w 358"/>
                <a:gd name="T39" fmla="*/ 72 h 256"/>
                <a:gd name="T40" fmla="*/ 94 w 358"/>
                <a:gd name="T41" fmla="*/ 214 h 256"/>
                <a:gd name="T42" fmla="*/ 60 w 358"/>
                <a:gd name="T43" fmla="*/ 84 h 256"/>
                <a:gd name="T44" fmla="*/ 94 w 358"/>
                <a:gd name="T45" fmla="*/ 214 h 256"/>
                <a:gd name="T46" fmla="*/ 196 w 358"/>
                <a:gd name="T47" fmla="*/ 214 h 256"/>
                <a:gd name="T48" fmla="*/ 196 w 358"/>
                <a:gd name="T49" fmla="*/ 174 h 256"/>
                <a:gd name="T50" fmla="*/ 196 w 358"/>
                <a:gd name="T51" fmla="*/ 174 h 256"/>
                <a:gd name="T52" fmla="*/ 194 w 358"/>
                <a:gd name="T53" fmla="*/ 170 h 256"/>
                <a:gd name="T54" fmla="*/ 166 w 358"/>
                <a:gd name="T55" fmla="*/ 170 h 256"/>
                <a:gd name="T56" fmla="*/ 164 w 358"/>
                <a:gd name="T57" fmla="*/ 170 h 256"/>
                <a:gd name="T58" fmla="*/ 162 w 358"/>
                <a:gd name="T59" fmla="*/ 174 h 256"/>
                <a:gd name="T60" fmla="*/ 162 w 358"/>
                <a:gd name="T61" fmla="*/ 202 h 256"/>
                <a:gd name="T62" fmla="*/ 128 w 358"/>
                <a:gd name="T63" fmla="*/ 214 h 256"/>
                <a:gd name="T64" fmla="*/ 178 w 358"/>
                <a:gd name="T65" fmla="*/ 84 h 256"/>
                <a:gd name="T66" fmla="*/ 230 w 358"/>
                <a:gd name="T67" fmla="*/ 214 h 256"/>
                <a:gd name="T68" fmla="*/ 298 w 358"/>
                <a:gd name="T69" fmla="*/ 214 h 256"/>
                <a:gd name="T70" fmla="*/ 264 w 358"/>
                <a:gd name="T71" fmla="*/ 84 h 256"/>
                <a:gd name="T72" fmla="*/ 298 w 358"/>
                <a:gd name="T73" fmla="*/ 214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58" h="256">
                  <a:moveTo>
                    <a:pt x="348" y="72"/>
                  </a:moveTo>
                  <a:lnTo>
                    <a:pt x="348" y="72"/>
                  </a:lnTo>
                  <a:lnTo>
                    <a:pt x="316" y="58"/>
                  </a:lnTo>
                  <a:lnTo>
                    <a:pt x="260" y="34"/>
                  </a:lnTo>
                  <a:lnTo>
                    <a:pt x="178" y="0"/>
                  </a:lnTo>
                  <a:lnTo>
                    <a:pt x="178" y="0"/>
                  </a:lnTo>
                  <a:lnTo>
                    <a:pt x="98" y="34"/>
                  </a:lnTo>
                  <a:lnTo>
                    <a:pt x="42" y="58"/>
                  </a:lnTo>
                  <a:lnTo>
                    <a:pt x="10" y="72"/>
                  </a:lnTo>
                  <a:lnTo>
                    <a:pt x="10" y="72"/>
                  </a:lnTo>
                  <a:lnTo>
                    <a:pt x="4" y="76"/>
                  </a:lnTo>
                  <a:lnTo>
                    <a:pt x="0" y="80"/>
                  </a:lnTo>
                  <a:lnTo>
                    <a:pt x="0" y="82"/>
                  </a:lnTo>
                  <a:lnTo>
                    <a:pt x="2" y="82"/>
                  </a:lnTo>
                  <a:lnTo>
                    <a:pt x="10" y="84"/>
                  </a:lnTo>
                  <a:lnTo>
                    <a:pt x="26" y="84"/>
                  </a:lnTo>
                  <a:lnTo>
                    <a:pt x="26" y="214"/>
                  </a:lnTo>
                  <a:lnTo>
                    <a:pt x="26" y="236"/>
                  </a:lnTo>
                  <a:lnTo>
                    <a:pt x="26" y="248"/>
                  </a:lnTo>
                  <a:lnTo>
                    <a:pt x="26" y="250"/>
                  </a:lnTo>
                  <a:lnTo>
                    <a:pt x="26" y="252"/>
                  </a:lnTo>
                  <a:lnTo>
                    <a:pt x="26" y="252"/>
                  </a:lnTo>
                  <a:lnTo>
                    <a:pt x="26" y="256"/>
                  </a:lnTo>
                  <a:lnTo>
                    <a:pt x="30" y="256"/>
                  </a:lnTo>
                  <a:lnTo>
                    <a:pt x="328" y="256"/>
                  </a:lnTo>
                  <a:lnTo>
                    <a:pt x="328" y="256"/>
                  </a:lnTo>
                  <a:lnTo>
                    <a:pt x="332" y="256"/>
                  </a:lnTo>
                  <a:lnTo>
                    <a:pt x="332" y="252"/>
                  </a:lnTo>
                  <a:lnTo>
                    <a:pt x="332" y="250"/>
                  </a:lnTo>
                  <a:lnTo>
                    <a:pt x="332" y="248"/>
                  </a:lnTo>
                  <a:lnTo>
                    <a:pt x="332" y="236"/>
                  </a:lnTo>
                  <a:lnTo>
                    <a:pt x="332" y="214"/>
                  </a:lnTo>
                  <a:lnTo>
                    <a:pt x="332" y="84"/>
                  </a:lnTo>
                  <a:lnTo>
                    <a:pt x="348" y="84"/>
                  </a:lnTo>
                  <a:lnTo>
                    <a:pt x="348" y="84"/>
                  </a:lnTo>
                  <a:lnTo>
                    <a:pt x="356" y="82"/>
                  </a:lnTo>
                  <a:lnTo>
                    <a:pt x="358" y="82"/>
                  </a:lnTo>
                  <a:lnTo>
                    <a:pt x="358" y="80"/>
                  </a:lnTo>
                  <a:lnTo>
                    <a:pt x="354" y="76"/>
                  </a:lnTo>
                  <a:lnTo>
                    <a:pt x="348" y="72"/>
                  </a:lnTo>
                  <a:lnTo>
                    <a:pt x="348" y="72"/>
                  </a:lnTo>
                  <a:close/>
                  <a:moveTo>
                    <a:pt x="94" y="214"/>
                  </a:moveTo>
                  <a:lnTo>
                    <a:pt x="60" y="214"/>
                  </a:lnTo>
                  <a:lnTo>
                    <a:pt x="60" y="84"/>
                  </a:lnTo>
                  <a:lnTo>
                    <a:pt x="94" y="84"/>
                  </a:lnTo>
                  <a:lnTo>
                    <a:pt x="94" y="214"/>
                  </a:lnTo>
                  <a:close/>
                  <a:moveTo>
                    <a:pt x="230" y="214"/>
                  </a:moveTo>
                  <a:lnTo>
                    <a:pt x="196" y="214"/>
                  </a:lnTo>
                  <a:lnTo>
                    <a:pt x="196" y="202"/>
                  </a:lnTo>
                  <a:lnTo>
                    <a:pt x="196" y="174"/>
                  </a:lnTo>
                  <a:lnTo>
                    <a:pt x="196" y="174"/>
                  </a:lnTo>
                  <a:lnTo>
                    <a:pt x="196" y="174"/>
                  </a:lnTo>
                  <a:lnTo>
                    <a:pt x="196" y="174"/>
                  </a:lnTo>
                  <a:lnTo>
                    <a:pt x="194" y="170"/>
                  </a:lnTo>
                  <a:lnTo>
                    <a:pt x="192" y="170"/>
                  </a:lnTo>
                  <a:lnTo>
                    <a:pt x="166" y="170"/>
                  </a:lnTo>
                  <a:lnTo>
                    <a:pt x="166" y="170"/>
                  </a:lnTo>
                  <a:lnTo>
                    <a:pt x="164" y="170"/>
                  </a:lnTo>
                  <a:lnTo>
                    <a:pt x="162" y="174"/>
                  </a:lnTo>
                  <a:lnTo>
                    <a:pt x="162" y="174"/>
                  </a:lnTo>
                  <a:lnTo>
                    <a:pt x="162" y="174"/>
                  </a:lnTo>
                  <a:lnTo>
                    <a:pt x="162" y="202"/>
                  </a:lnTo>
                  <a:lnTo>
                    <a:pt x="162" y="214"/>
                  </a:lnTo>
                  <a:lnTo>
                    <a:pt x="128" y="214"/>
                  </a:lnTo>
                  <a:lnTo>
                    <a:pt x="128" y="84"/>
                  </a:lnTo>
                  <a:lnTo>
                    <a:pt x="178" y="84"/>
                  </a:lnTo>
                  <a:lnTo>
                    <a:pt x="230" y="84"/>
                  </a:lnTo>
                  <a:lnTo>
                    <a:pt x="230" y="214"/>
                  </a:lnTo>
                  <a:lnTo>
                    <a:pt x="230" y="214"/>
                  </a:lnTo>
                  <a:close/>
                  <a:moveTo>
                    <a:pt x="298" y="214"/>
                  </a:moveTo>
                  <a:lnTo>
                    <a:pt x="264" y="214"/>
                  </a:lnTo>
                  <a:lnTo>
                    <a:pt x="264" y="84"/>
                  </a:lnTo>
                  <a:lnTo>
                    <a:pt x="298" y="84"/>
                  </a:lnTo>
                  <a:lnTo>
                    <a:pt x="298" y="2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solidFill>
                  <a:prstClr val="black"/>
                </a:solidFill>
              </a:endParaRPr>
            </a:p>
          </p:txBody>
        </p:sp>
        <p:sp>
          <p:nvSpPr>
            <p:cNvPr id="94" name="Freeform 67"/>
            <p:cNvSpPr>
              <a:spLocks noEditPoints="1"/>
            </p:cNvSpPr>
            <p:nvPr/>
          </p:nvSpPr>
          <p:spPr bwMode="auto">
            <a:xfrm>
              <a:off x="2870200" y="4224338"/>
              <a:ext cx="333375" cy="244475"/>
            </a:xfrm>
            <a:custGeom>
              <a:avLst/>
              <a:gdLst>
                <a:gd name="T0" fmla="*/ 4 w 210"/>
                <a:gd name="T1" fmla="*/ 0 h 154"/>
                <a:gd name="T2" fmla="*/ 0 w 210"/>
                <a:gd name="T3" fmla="*/ 150 h 154"/>
                <a:gd name="T4" fmla="*/ 4 w 210"/>
                <a:gd name="T5" fmla="*/ 154 h 154"/>
                <a:gd name="T6" fmla="*/ 208 w 210"/>
                <a:gd name="T7" fmla="*/ 154 h 154"/>
                <a:gd name="T8" fmla="*/ 210 w 210"/>
                <a:gd name="T9" fmla="*/ 4 h 154"/>
                <a:gd name="T10" fmla="*/ 204 w 210"/>
                <a:gd name="T11" fmla="*/ 0 h 154"/>
                <a:gd name="T12" fmla="*/ 42 w 210"/>
                <a:gd name="T13" fmla="*/ 130 h 154"/>
                <a:gd name="T14" fmla="*/ 26 w 210"/>
                <a:gd name="T15" fmla="*/ 130 h 154"/>
                <a:gd name="T16" fmla="*/ 22 w 210"/>
                <a:gd name="T17" fmla="*/ 82 h 154"/>
                <a:gd name="T18" fmla="*/ 26 w 210"/>
                <a:gd name="T19" fmla="*/ 78 h 154"/>
                <a:gd name="T20" fmla="*/ 42 w 210"/>
                <a:gd name="T21" fmla="*/ 78 h 154"/>
                <a:gd name="T22" fmla="*/ 42 w 210"/>
                <a:gd name="T23" fmla="*/ 48 h 154"/>
                <a:gd name="T24" fmla="*/ 38 w 210"/>
                <a:gd name="T25" fmla="*/ 52 h 154"/>
                <a:gd name="T26" fmla="*/ 22 w 210"/>
                <a:gd name="T27" fmla="*/ 50 h 154"/>
                <a:gd name="T28" fmla="*/ 22 w 210"/>
                <a:gd name="T29" fmla="*/ 30 h 154"/>
                <a:gd name="T30" fmla="*/ 38 w 210"/>
                <a:gd name="T31" fmla="*/ 26 h 154"/>
                <a:gd name="T32" fmla="*/ 42 w 210"/>
                <a:gd name="T33" fmla="*/ 30 h 154"/>
                <a:gd name="T34" fmla="*/ 90 w 210"/>
                <a:gd name="T35" fmla="*/ 126 h 154"/>
                <a:gd name="T36" fmla="*/ 74 w 210"/>
                <a:gd name="T37" fmla="*/ 130 h 154"/>
                <a:gd name="T38" fmla="*/ 68 w 210"/>
                <a:gd name="T39" fmla="*/ 126 h 154"/>
                <a:gd name="T40" fmla="*/ 70 w 210"/>
                <a:gd name="T41" fmla="*/ 78 h 154"/>
                <a:gd name="T42" fmla="*/ 86 w 210"/>
                <a:gd name="T43" fmla="*/ 78 h 154"/>
                <a:gd name="T44" fmla="*/ 90 w 210"/>
                <a:gd name="T45" fmla="*/ 126 h 154"/>
                <a:gd name="T46" fmla="*/ 90 w 210"/>
                <a:gd name="T47" fmla="*/ 50 h 154"/>
                <a:gd name="T48" fmla="*/ 74 w 210"/>
                <a:gd name="T49" fmla="*/ 52 h 154"/>
                <a:gd name="T50" fmla="*/ 68 w 210"/>
                <a:gd name="T51" fmla="*/ 30 h 154"/>
                <a:gd name="T52" fmla="*/ 74 w 210"/>
                <a:gd name="T53" fmla="*/ 26 h 154"/>
                <a:gd name="T54" fmla="*/ 90 w 210"/>
                <a:gd name="T55" fmla="*/ 28 h 154"/>
                <a:gd name="T56" fmla="*/ 138 w 210"/>
                <a:gd name="T57" fmla="*/ 126 h 154"/>
                <a:gd name="T58" fmla="*/ 134 w 210"/>
                <a:gd name="T59" fmla="*/ 130 h 154"/>
                <a:gd name="T60" fmla="*/ 118 w 210"/>
                <a:gd name="T61" fmla="*/ 130 h 154"/>
                <a:gd name="T62" fmla="*/ 116 w 210"/>
                <a:gd name="T63" fmla="*/ 82 h 154"/>
                <a:gd name="T64" fmla="*/ 134 w 210"/>
                <a:gd name="T65" fmla="*/ 78 h 154"/>
                <a:gd name="T66" fmla="*/ 138 w 210"/>
                <a:gd name="T67" fmla="*/ 82 h 154"/>
                <a:gd name="T68" fmla="*/ 138 w 210"/>
                <a:gd name="T69" fmla="*/ 48 h 154"/>
                <a:gd name="T70" fmla="*/ 122 w 210"/>
                <a:gd name="T71" fmla="*/ 52 h 154"/>
                <a:gd name="T72" fmla="*/ 116 w 210"/>
                <a:gd name="T73" fmla="*/ 48 h 154"/>
                <a:gd name="T74" fmla="*/ 118 w 210"/>
                <a:gd name="T75" fmla="*/ 28 h 154"/>
                <a:gd name="T76" fmla="*/ 134 w 210"/>
                <a:gd name="T77" fmla="*/ 26 h 154"/>
                <a:gd name="T78" fmla="*/ 138 w 210"/>
                <a:gd name="T79" fmla="*/ 48 h 154"/>
                <a:gd name="T80" fmla="*/ 184 w 210"/>
                <a:gd name="T81" fmla="*/ 130 h 154"/>
                <a:gd name="T82" fmla="*/ 168 w 210"/>
                <a:gd name="T83" fmla="*/ 130 h 154"/>
                <a:gd name="T84" fmla="*/ 164 w 210"/>
                <a:gd name="T85" fmla="*/ 82 h 154"/>
                <a:gd name="T86" fmla="*/ 168 w 210"/>
                <a:gd name="T87" fmla="*/ 78 h 154"/>
                <a:gd name="T88" fmla="*/ 184 w 210"/>
                <a:gd name="T89" fmla="*/ 78 h 154"/>
                <a:gd name="T90" fmla="*/ 186 w 210"/>
                <a:gd name="T91" fmla="*/ 48 h 154"/>
                <a:gd name="T92" fmla="*/ 180 w 210"/>
                <a:gd name="T93" fmla="*/ 52 h 154"/>
                <a:gd name="T94" fmla="*/ 166 w 210"/>
                <a:gd name="T95" fmla="*/ 50 h 154"/>
                <a:gd name="T96" fmla="*/ 164 w 210"/>
                <a:gd name="T97" fmla="*/ 30 h 154"/>
                <a:gd name="T98" fmla="*/ 180 w 210"/>
                <a:gd name="T99" fmla="*/ 26 h 154"/>
                <a:gd name="T100" fmla="*/ 186 w 210"/>
                <a:gd name="T101" fmla="*/ 3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10" h="154">
                  <a:moveTo>
                    <a:pt x="204" y="0"/>
                  </a:moveTo>
                  <a:lnTo>
                    <a:pt x="4" y="0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4"/>
                  </a:lnTo>
                  <a:lnTo>
                    <a:pt x="0" y="150"/>
                  </a:lnTo>
                  <a:lnTo>
                    <a:pt x="0" y="150"/>
                  </a:lnTo>
                  <a:lnTo>
                    <a:pt x="0" y="154"/>
                  </a:lnTo>
                  <a:lnTo>
                    <a:pt x="4" y="154"/>
                  </a:lnTo>
                  <a:lnTo>
                    <a:pt x="204" y="154"/>
                  </a:lnTo>
                  <a:lnTo>
                    <a:pt x="204" y="154"/>
                  </a:lnTo>
                  <a:lnTo>
                    <a:pt x="208" y="154"/>
                  </a:lnTo>
                  <a:lnTo>
                    <a:pt x="210" y="150"/>
                  </a:lnTo>
                  <a:lnTo>
                    <a:pt x="210" y="4"/>
                  </a:lnTo>
                  <a:lnTo>
                    <a:pt x="210" y="4"/>
                  </a:lnTo>
                  <a:lnTo>
                    <a:pt x="208" y="0"/>
                  </a:lnTo>
                  <a:lnTo>
                    <a:pt x="204" y="0"/>
                  </a:lnTo>
                  <a:lnTo>
                    <a:pt x="204" y="0"/>
                  </a:lnTo>
                  <a:close/>
                  <a:moveTo>
                    <a:pt x="42" y="126"/>
                  </a:moveTo>
                  <a:lnTo>
                    <a:pt x="42" y="126"/>
                  </a:lnTo>
                  <a:lnTo>
                    <a:pt x="42" y="130"/>
                  </a:lnTo>
                  <a:lnTo>
                    <a:pt x="38" y="130"/>
                  </a:lnTo>
                  <a:lnTo>
                    <a:pt x="26" y="130"/>
                  </a:lnTo>
                  <a:lnTo>
                    <a:pt x="26" y="130"/>
                  </a:lnTo>
                  <a:lnTo>
                    <a:pt x="22" y="130"/>
                  </a:lnTo>
                  <a:lnTo>
                    <a:pt x="22" y="126"/>
                  </a:lnTo>
                  <a:lnTo>
                    <a:pt x="22" y="82"/>
                  </a:lnTo>
                  <a:lnTo>
                    <a:pt x="22" y="82"/>
                  </a:lnTo>
                  <a:lnTo>
                    <a:pt x="22" y="78"/>
                  </a:lnTo>
                  <a:lnTo>
                    <a:pt x="26" y="78"/>
                  </a:lnTo>
                  <a:lnTo>
                    <a:pt x="38" y="78"/>
                  </a:lnTo>
                  <a:lnTo>
                    <a:pt x="38" y="78"/>
                  </a:lnTo>
                  <a:lnTo>
                    <a:pt x="42" y="78"/>
                  </a:lnTo>
                  <a:lnTo>
                    <a:pt x="42" y="82"/>
                  </a:lnTo>
                  <a:lnTo>
                    <a:pt x="42" y="126"/>
                  </a:lnTo>
                  <a:close/>
                  <a:moveTo>
                    <a:pt x="42" y="48"/>
                  </a:moveTo>
                  <a:lnTo>
                    <a:pt x="42" y="48"/>
                  </a:lnTo>
                  <a:lnTo>
                    <a:pt x="42" y="50"/>
                  </a:lnTo>
                  <a:lnTo>
                    <a:pt x="38" y="52"/>
                  </a:lnTo>
                  <a:lnTo>
                    <a:pt x="26" y="52"/>
                  </a:lnTo>
                  <a:lnTo>
                    <a:pt x="26" y="52"/>
                  </a:lnTo>
                  <a:lnTo>
                    <a:pt x="22" y="50"/>
                  </a:lnTo>
                  <a:lnTo>
                    <a:pt x="22" y="48"/>
                  </a:lnTo>
                  <a:lnTo>
                    <a:pt x="22" y="30"/>
                  </a:lnTo>
                  <a:lnTo>
                    <a:pt x="22" y="30"/>
                  </a:lnTo>
                  <a:lnTo>
                    <a:pt x="22" y="28"/>
                  </a:lnTo>
                  <a:lnTo>
                    <a:pt x="26" y="26"/>
                  </a:lnTo>
                  <a:lnTo>
                    <a:pt x="38" y="26"/>
                  </a:lnTo>
                  <a:lnTo>
                    <a:pt x="38" y="26"/>
                  </a:lnTo>
                  <a:lnTo>
                    <a:pt x="42" y="28"/>
                  </a:lnTo>
                  <a:lnTo>
                    <a:pt x="42" y="30"/>
                  </a:lnTo>
                  <a:lnTo>
                    <a:pt x="42" y="48"/>
                  </a:lnTo>
                  <a:close/>
                  <a:moveTo>
                    <a:pt x="90" y="126"/>
                  </a:moveTo>
                  <a:lnTo>
                    <a:pt x="90" y="126"/>
                  </a:lnTo>
                  <a:lnTo>
                    <a:pt x="90" y="130"/>
                  </a:lnTo>
                  <a:lnTo>
                    <a:pt x="86" y="130"/>
                  </a:lnTo>
                  <a:lnTo>
                    <a:pt x="74" y="130"/>
                  </a:lnTo>
                  <a:lnTo>
                    <a:pt x="74" y="130"/>
                  </a:lnTo>
                  <a:lnTo>
                    <a:pt x="70" y="130"/>
                  </a:lnTo>
                  <a:lnTo>
                    <a:pt x="68" y="126"/>
                  </a:lnTo>
                  <a:lnTo>
                    <a:pt x="68" y="82"/>
                  </a:lnTo>
                  <a:lnTo>
                    <a:pt x="68" y="82"/>
                  </a:lnTo>
                  <a:lnTo>
                    <a:pt x="70" y="78"/>
                  </a:lnTo>
                  <a:lnTo>
                    <a:pt x="74" y="78"/>
                  </a:lnTo>
                  <a:lnTo>
                    <a:pt x="86" y="78"/>
                  </a:lnTo>
                  <a:lnTo>
                    <a:pt x="86" y="78"/>
                  </a:lnTo>
                  <a:lnTo>
                    <a:pt x="90" y="78"/>
                  </a:lnTo>
                  <a:lnTo>
                    <a:pt x="90" y="82"/>
                  </a:lnTo>
                  <a:lnTo>
                    <a:pt x="90" y="126"/>
                  </a:lnTo>
                  <a:close/>
                  <a:moveTo>
                    <a:pt x="90" y="48"/>
                  </a:moveTo>
                  <a:lnTo>
                    <a:pt x="90" y="48"/>
                  </a:lnTo>
                  <a:lnTo>
                    <a:pt x="90" y="50"/>
                  </a:lnTo>
                  <a:lnTo>
                    <a:pt x="86" y="52"/>
                  </a:lnTo>
                  <a:lnTo>
                    <a:pt x="74" y="52"/>
                  </a:lnTo>
                  <a:lnTo>
                    <a:pt x="74" y="52"/>
                  </a:lnTo>
                  <a:lnTo>
                    <a:pt x="70" y="50"/>
                  </a:lnTo>
                  <a:lnTo>
                    <a:pt x="68" y="48"/>
                  </a:lnTo>
                  <a:lnTo>
                    <a:pt x="68" y="30"/>
                  </a:lnTo>
                  <a:lnTo>
                    <a:pt x="68" y="30"/>
                  </a:lnTo>
                  <a:lnTo>
                    <a:pt x="70" y="28"/>
                  </a:lnTo>
                  <a:lnTo>
                    <a:pt x="74" y="26"/>
                  </a:lnTo>
                  <a:lnTo>
                    <a:pt x="86" y="26"/>
                  </a:lnTo>
                  <a:lnTo>
                    <a:pt x="86" y="26"/>
                  </a:lnTo>
                  <a:lnTo>
                    <a:pt x="90" y="28"/>
                  </a:lnTo>
                  <a:lnTo>
                    <a:pt x="90" y="30"/>
                  </a:lnTo>
                  <a:lnTo>
                    <a:pt x="90" y="48"/>
                  </a:lnTo>
                  <a:close/>
                  <a:moveTo>
                    <a:pt x="138" y="126"/>
                  </a:moveTo>
                  <a:lnTo>
                    <a:pt x="138" y="126"/>
                  </a:lnTo>
                  <a:lnTo>
                    <a:pt x="136" y="130"/>
                  </a:lnTo>
                  <a:lnTo>
                    <a:pt x="134" y="130"/>
                  </a:lnTo>
                  <a:lnTo>
                    <a:pt x="122" y="130"/>
                  </a:lnTo>
                  <a:lnTo>
                    <a:pt x="122" y="130"/>
                  </a:lnTo>
                  <a:lnTo>
                    <a:pt x="118" y="130"/>
                  </a:lnTo>
                  <a:lnTo>
                    <a:pt x="116" y="126"/>
                  </a:lnTo>
                  <a:lnTo>
                    <a:pt x="116" y="82"/>
                  </a:lnTo>
                  <a:lnTo>
                    <a:pt x="116" y="82"/>
                  </a:lnTo>
                  <a:lnTo>
                    <a:pt x="118" y="78"/>
                  </a:lnTo>
                  <a:lnTo>
                    <a:pt x="122" y="78"/>
                  </a:lnTo>
                  <a:lnTo>
                    <a:pt x="134" y="78"/>
                  </a:lnTo>
                  <a:lnTo>
                    <a:pt x="134" y="78"/>
                  </a:lnTo>
                  <a:lnTo>
                    <a:pt x="136" y="78"/>
                  </a:lnTo>
                  <a:lnTo>
                    <a:pt x="138" y="82"/>
                  </a:lnTo>
                  <a:lnTo>
                    <a:pt x="138" y="126"/>
                  </a:lnTo>
                  <a:close/>
                  <a:moveTo>
                    <a:pt x="138" y="48"/>
                  </a:moveTo>
                  <a:lnTo>
                    <a:pt x="138" y="48"/>
                  </a:lnTo>
                  <a:lnTo>
                    <a:pt x="136" y="50"/>
                  </a:lnTo>
                  <a:lnTo>
                    <a:pt x="134" y="52"/>
                  </a:lnTo>
                  <a:lnTo>
                    <a:pt x="122" y="52"/>
                  </a:lnTo>
                  <a:lnTo>
                    <a:pt x="122" y="52"/>
                  </a:lnTo>
                  <a:lnTo>
                    <a:pt x="118" y="50"/>
                  </a:lnTo>
                  <a:lnTo>
                    <a:pt x="116" y="48"/>
                  </a:lnTo>
                  <a:lnTo>
                    <a:pt x="116" y="30"/>
                  </a:lnTo>
                  <a:lnTo>
                    <a:pt x="116" y="30"/>
                  </a:lnTo>
                  <a:lnTo>
                    <a:pt x="118" y="28"/>
                  </a:lnTo>
                  <a:lnTo>
                    <a:pt x="122" y="26"/>
                  </a:lnTo>
                  <a:lnTo>
                    <a:pt x="134" y="26"/>
                  </a:lnTo>
                  <a:lnTo>
                    <a:pt x="134" y="26"/>
                  </a:lnTo>
                  <a:lnTo>
                    <a:pt x="136" y="28"/>
                  </a:lnTo>
                  <a:lnTo>
                    <a:pt x="138" y="30"/>
                  </a:lnTo>
                  <a:lnTo>
                    <a:pt x="138" y="48"/>
                  </a:lnTo>
                  <a:close/>
                  <a:moveTo>
                    <a:pt x="186" y="126"/>
                  </a:moveTo>
                  <a:lnTo>
                    <a:pt x="186" y="126"/>
                  </a:lnTo>
                  <a:lnTo>
                    <a:pt x="184" y="130"/>
                  </a:lnTo>
                  <a:lnTo>
                    <a:pt x="180" y="130"/>
                  </a:lnTo>
                  <a:lnTo>
                    <a:pt x="168" y="130"/>
                  </a:lnTo>
                  <a:lnTo>
                    <a:pt x="168" y="130"/>
                  </a:lnTo>
                  <a:lnTo>
                    <a:pt x="166" y="130"/>
                  </a:lnTo>
                  <a:lnTo>
                    <a:pt x="164" y="126"/>
                  </a:lnTo>
                  <a:lnTo>
                    <a:pt x="164" y="82"/>
                  </a:lnTo>
                  <a:lnTo>
                    <a:pt x="164" y="82"/>
                  </a:lnTo>
                  <a:lnTo>
                    <a:pt x="166" y="78"/>
                  </a:lnTo>
                  <a:lnTo>
                    <a:pt x="168" y="78"/>
                  </a:lnTo>
                  <a:lnTo>
                    <a:pt x="180" y="78"/>
                  </a:lnTo>
                  <a:lnTo>
                    <a:pt x="180" y="78"/>
                  </a:lnTo>
                  <a:lnTo>
                    <a:pt x="184" y="78"/>
                  </a:lnTo>
                  <a:lnTo>
                    <a:pt x="186" y="82"/>
                  </a:lnTo>
                  <a:lnTo>
                    <a:pt x="186" y="126"/>
                  </a:lnTo>
                  <a:close/>
                  <a:moveTo>
                    <a:pt x="186" y="48"/>
                  </a:moveTo>
                  <a:lnTo>
                    <a:pt x="186" y="48"/>
                  </a:lnTo>
                  <a:lnTo>
                    <a:pt x="184" y="50"/>
                  </a:lnTo>
                  <a:lnTo>
                    <a:pt x="180" y="52"/>
                  </a:lnTo>
                  <a:lnTo>
                    <a:pt x="168" y="52"/>
                  </a:lnTo>
                  <a:lnTo>
                    <a:pt x="168" y="52"/>
                  </a:lnTo>
                  <a:lnTo>
                    <a:pt x="166" y="50"/>
                  </a:lnTo>
                  <a:lnTo>
                    <a:pt x="164" y="48"/>
                  </a:lnTo>
                  <a:lnTo>
                    <a:pt x="164" y="30"/>
                  </a:lnTo>
                  <a:lnTo>
                    <a:pt x="164" y="30"/>
                  </a:lnTo>
                  <a:lnTo>
                    <a:pt x="166" y="28"/>
                  </a:lnTo>
                  <a:lnTo>
                    <a:pt x="168" y="26"/>
                  </a:lnTo>
                  <a:lnTo>
                    <a:pt x="180" y="26"/>
                  </a:lnTo>
                  <a:lnTo>
                    <a:pt x="180" y="26"/>
                  </a:lnTo>
                  <a:lnTo>
                    <a:pt x="184" y="28"/>
                  </a:lnTo>
                  <a:lnTo>
                    <a:pt x="186" y="30"/>
                  </a:lnTo>
                  <a:lnTo>
                    <a:pt x="186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solidFill>
                  <a:prstClr val="black"/>
                </a:solidFill>
              </a:endParaRPr>
            </a:p>
          </p:txBody>
        </p:sp>
        <p:sp>
          <p:nvSpPr>
            <p:cNvPr id="95" name="Freeform 68"/>
            <p:cNvSpPr>
              <a:spLocks noEditPoints="1"/>
            </p:cNvSpPr>
            <p:nvPr/>
          </p:nvSpPr>
          <p:spPr bwMode="auto">
            <a:xfrm>
              <a:off x="3724275" y="4224338"/>
              <a:ext cx="330200" cy="244475"/>
            </a:xfrm>
            <a:custGeom>
              <a:avLst/>
              <a:gdLst>
                <a:gd name="T0" fmla="*/ 4 w 208"/>
                <a:gd name="T1" fmla="*/ 0 h 154"/>
                <a:gd name="T2" fmla="*/ 0 w 208"/>
                <a:gd name="T3" fmla="*/ 150 h 154"/>
                <a:gd name="T4" fmla="*/ 4 w 208"/>
                <a:gd name="T5" fmla="*/ 154 h 154"/>
                <a:gd name="T6" fmla="*/ 208 w 208"/>
                <a:gd name="T7" fmla="*/ 154 h 154"/>
                <a:gd name="T8" fmla="*/ 208 w 208"/>
                <a:gd name="T9" fmla="*/ 4 h 154"/>
                <a:gd name="T10" fmla="*/ 204 w 208"/>
                <a:gd name="T11" fmla="*/ 0 h 154"/>
                <a:gd name="T12" fmla="*/ 42 w 208"/>
                <a:gd name="T13" fmla="*/ 130 h 154"/>
                <a:gd name="T14" fmla="*/ 26 w 208"/>
                <a:gd name="T15" fmla="*/ 130 h 154"/>
                <a:gd name="T16" fmla="*/ 22 w 208"/>
                <a:gd name="T17" fmla="*/ 82 h 154"/>
                <a:gd name="T18" fmla="*/ 26 w 208"/>
                <a:gd name="T19" fmla="*/ 78 h 154"/>
                <a:gd name="T20" fmla="*/ 42 w 208"/>
                <a:gd name="T21" fmla="*/ 78 h 154"/>
                <a:gd name="T22" fmla="*/ 42 w 208"/>
                <a:gd name="T23" fmla="*/ 48 h 154"/>
                <a:gd name="T24" fmla="*/ 38 w 208"/>
                <a:gd name="T25" fmla="*/ 52 h 154"/>
                <a:gd name="T26" fmla="*/ 22 w 208"/>
                <a:gd name="T27" fmla="*/ 50 h 154"/>
                <a:gd name="T28" fmla="*/ 22 w 208"/>
                <a:gd name="T29" fmla="*/ 30 h 154"/>
                <a:gd name="T30" fmla="*/ 38 w 208"/>
                <a:gd name="T31" fmla="*/ 26 h 154"/>
                <a:gd name="T32" fmla="*/ 42 w 208"/>
                <a:gd name="T33" fmla="*/ 30 h 154"/>
                <a:gd name="T34" fmla="*/ 90 w 208"/>
                <a:gd name="T35" fmla="*/ 126 h 154"/>
                <a:gd name="T36" fmla="*/ 74 w 208"/>
                <a:gd name="T37" fmla="*/ 130 h 154"/>
                <a:gd name="T38" fmla="*/ 68 w 208"/>
                <a:gd name="T39" fmla="*/ 126 h 154"/>
                <a:gd name="T40" fmla="*/ 70 w 208"/>
                <a:gd name="T41" fmla="*/ 78 h 154"/>
                <a:gd name="T42" fmla="*/ 86 w 208"/>
                <a:gd name="T43" fmla="*/ 78 h 154"/>
                <a:gd name="T44" fmla="*/ 90 w 208"/>
                <a:gd name="T45" fmla="*/ 126 h 154"/>
                <a:gd name="T46" fmla="*/ 88 w 208"/>
                <a:gd name="T47" fmla="*/ 50 h 154"/>
                <a:gd name="T48" fmla="*/ 74 w 208"/>
                <a:gd name="T49" fmla="*/ 52 h 154"/>
                <a:gd name="T50" fmla="*/ 68 w 208"/>
                <a:gd name="T51" fmla="*/ 30 h 154"/>
                <a:gd name="T52" fmla="*/ 74 w 208"/>
                <a:gd name="T53" fmla="*/ 26 h 154"/>
                <a:gd name="T54" fmla="*/ 88 w 208"/>
                <a:gd name="T55" fmla="*/ 28 h 154"/>
                <a:gd name="T56" fmla="*/ 138 w 208"/>
                <a:gd name="T57" fmla="*/ 126 h 154"/>
                <a:gd name="T58" fmla="*/ 134 w 208"/>
                <a:gd name="T59" fmla="*/ 130 h 154"/>
                <a:gd name="T60" fmla="*/ 118 w 208"/>
                <a:gd name="T61" fmla="*/ 130 h 154"/>
                <a:gd name="T62" fmla="*/ 116 w 208"/>
                <a:gd name="T63" fmla="*/ 82 h 154"/>
                <a:gd name="T64" fmla="*/ 134 w 208"/>
                <a:gd name="T65" fmla="*/ 78 h 154"/>
                <a:gd name="T66" fmla="*/ 138 w 208"/>
                <a:gd name="T67" fmla="*/ 82 h 154"/>
                <a:gd name="T68" fmla="*/ 138 w 208"/>
                <a:gd name="T69" fmla="*/ 48 h 154"/>
                <a:gd name="T70" fmla="*/ 122 w 208"/>
                <a:gd name="T71" fmla="*/ 52 h 154"/>
                <a:gd name="T72" fmla="*/ 116 w 208"/>
                <a:gd name="T73" fmla="*/ 48 h 154"/>
                <a:gd name="T74" fmla="*/ 118 w 208"/>
                <a:gd name="T75" fmla="*/ 28 h 154"/>
                <a:gd name="T76" fmla="*/ 134 w 208"/>
                <a:gd name="T77" fmla="*/ 26 h 154"/>
                <a:gd name="T78" fmla="*/ 138 w 208"/>
                <a:gd name="T79" fmla="*/ 48 h 154"/>
                <a:gd name="T80" fmla="*/ 184 w 208"/>
                <a:gd name="T81" fmla="*/ 130 h 154"/>
                <a:gd name="T82" fmla="*/ 168 w 208"/>
                <a:gd name="T83" fmla="*/ 130 h 154"/>
                <a:gd name="T84" fmla="*/ 164 w 208"/>
                <a:gd name="T85" fmla="*/ 82 h 154"/>
                <a:gd name="T86" fmla="*/ 168 w 208"/>
                <a:gd name="T87" fmla="*/ 78 h 154"/>
                <a:gd name="T88" fmla="*/ 184 w 208"/>
                <a:gd name="T89" fmla="*/ 78 h 154"/>
                <a:gd name="T90" fmla="*/ 186 w 208"/>
                <a:gd name="T91" fmla="*/ 48 h 154"/>
                <a:gd name="T92" fmla="*/ 180 w 208"/>
                <a:gd name="T93" fmla="*/ 52 h 154"/>
                <a:gd name="T94" fmla="*/ 166 w 208"/>
                <a:gd name="T95" fmla="*/ 50 h 154"/>
                <a:gd name="T96" fmla="*/ 164 w 208"/>
                <a:gd name="T97" fmla="*/ 30 h 154"/>
                <a:gd name="T98" fmla="*/ 180 w 208"/>
                <a:gd name="T99" fmla="*/ 26 h 154"/>
                <a:gd name="T100" fmla="*/ 186 w 208"/>
                <a:gd name="T101" fmla="*/ 3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08" h="154">
                  <a:moveTo>
                    <a:pt x="204" y="0"/>
                  </a:moveTo>
                  <a:lnTo>
                    <a:pt x="4" y="0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4"/>
                  </a:lnTo>
                  <a:lnTo>
                    <a:pt x="0" y="150"/>
                  </a:lnTo>
                  <a:lnTo>
                    <a:pt x="0" y="150"/>
                  </a:lnTo>
                  <a:lnTo>
                    <a:pt x="0" y="154"/>
                  </a:lnTo>
                  <a:lnTo>
                    <a:pt x="4" y="154"/>
                  </a:lnTo>
                  <a:lnTo>
                    <a:pt x="204" y="154"/>
                  </a:lnTo>
                  <a:lnTo>
                    <a:pt x="204" y="154"/>
                  </a:lnTo>
                  <a:lnTo>
                    <a:pt x="208" y="154"/>
                  </a:lnTo>
                  <a:lnTo>
                    <a:pt x="208" y="150"/>
                  </a:lnTo>
                  <a:lnTo>
                    <a:pt x="208" y="4"/>
                  </a:lnTo>
                  <a:lnTo>
                    <a:pt x="208" y="4"/>
                  </a:lnTo>
                  <a:lnTo>
                    <a:pt x="208" y="0"/>
                  </a:lnTo>
                  <a:lnTo>
                    <a:pt x="204" y="0"/>
                  </a:lnTo>
                  <a:lnTo>
                    <a:pt x="204" y="0"/>
                  </a:lnTo>
                  <a:close/>
                  <a:moveTo>
                    <a:pt x="42" y="126"/>
                  </a:moveTo>
                  <a:lnTo>
                    <a:pt x="42" y="126"/>
                  </a:lnTo>
                  <a:lnTo>
                    <a:pt x="42" y="130"/>
                  </a:lnTo>
                  <a:lnTo>
                    <a:pt x="38" y="130"/>
                  </a:lnTo>
                  <a:lnTo>
                    <a:pt x="26" y="130"/>
                  </a:lnTo>
                  <a:lnTo>
                    <a:pt x="26" y="130"/>
                  </a:lnTo>
                  <a:lnTo>
                    <a:pt x="22" y="130"/>
                  </a:lnTo>
                  <a:lnTo>
                    <a:pt x="22" y="126"/>
                  </a:lnTo>
                  <a:lnTo>
                    <a:pt x="22" y="82"/>
                  </a:lnTo>
                  <a:lnTo>
                    <a:pt x="22" y="82"/>
                  </a:lnTo>
                  <a:lnTo>
                    <a:pt x="22" y="78"/>
                  </a:lnTo>
                  <a:lnTo>
                    <a:pt x="26" y="78"/>
                  </a:lnTo>
                  <a:lnTo>
                    <a:pt x="38" y="78"/>
                  </a:lnTo>
                  <a:lnTo>
                    <a:pt x="38" y="78"/>
                  </a:lnTo>
                  <a:lnTo>
                    <a:pt x="42" y="78"/>
                  </a:lnTo>
                  <a:lnTo>
                    <a:pt x="42" y="82"/>
                  </a:lnTo>
                  <a:lnTo>
                    <a:pt x="42" y="126"/>
                  </a:lnTo>
                  <a:close/>
                  <a:moveTo>
                    <a:pt x="42" y="48"/>
                  </a:moveTo>
                  <a:lnTo>
                    <a:pt x="42" y="48"/>
                  </a:lnTo>
                  <a:lnTo>
                    <a:pt x="42" y="50"/>
                  </a:lnTo>
                  <a:lnTo>
                    <a:pt x="38" y="52"/>
                  </a:lnTo>
                  <a:lnTo>
                    <a:pt x="26" y="52"/>
                  </a:lnTo>
                  <a:lnTo>
                    <a:pt x="26" y="52"/>
                  </a:lnTo>
                  <a:lnTo>
                    <a:pt x="22" y="50"/>
                  </a:lnTo>
                  <a:lnTo>
                    <a:pt x="22" y="48"/>
                  </a:lnTo>
                  <a:lnTo>
                    <a:pt x="22" y="30"/>
                  </a:lnTo>
                  <a:lnTo>
                    <a:pt x="22" y="30"/>
                  </a:lnTo>
                  <a:lnTo>
                    <a:pt x="22" y="28"/>
                  </a:lnTo>
                  <a:lnTo>
                    <a:pt x="26" y="26"/>
                  </a:lnTo>
                  <a:lnTo>
                    <a:pt x="38" y="26"/>
                  </a:lnTo>
                  <a:lnTo>
                    <a:pt x="38" y="26"/>
                  </a:lnTo>
                  <a:lnTo>
                    <a:pt x="42" y="28"/>
                  </a:lnTo>
                  <a:lnTo>
                    <a:pt x="42" y="30"/>
                  </a:lnTo>
                  <a:lnTo>
                    <a:pt x="42" y="48"/>
                  </a:lnTo>
                  <a:close/>
                  <a:moveTo>
                    <a:pt x="90" y="126"/>
                  </a:moveTo>
                  <a:lnTo>
                    <a:pt x="90" y="126"/>
                  </a:lnTo>
                  <a:lnTo>
                    <a:pt x="88" y="130"/>
                  </a:lnTo>
                  <a:lnTo>
                    <a:pt x="86" y="130"/>
                  </a:lnTo>
                  <a:lnTo>
                    <a:pt x="74" y="130"/>
                  </a:lnTo>
                  <a:lnTo>
                    <a:pt x="74" y="130"/>
                  </a:lnTo>
                  <a:lnTo>
                    <a:pt x="70" y="130"/>
                  </a:lnTo>
                  <a:lnTo>
                    <a:pt x="68" y="126"/>
                  </a:lnTo>
                  <a:lnTo>
                    <a:pt x="68" y="82"/>
                  </a:lnTo>
                  <a:lnTo>
                    <a:pt x="68" y="82"/>
                  </a:lnTo>
                  <a:lnTo>
                    <a:pt x="70" y="78"/>
                  </a:lnTo>
                  <a:lnTo>
                    <a:pt x="74" y="78"/>
                  </a:lnTo>
                  <a:lnTo>
                    <a:pt x="86" y="78"/>
                  </a:lnTo>
                  <a:lnTo>
                    <a:pt x="86" y="78"/>
                  </a:lnTo>
                  <a:lnTo>
                    <a:pt x="88" y="78"/>
                  </a:lnTo>
                  <a:lnTo>
                    <a:pt x="90" y="82"/>
                  </a:lnTo>
                  <a:lnTo>
                    <a:pt x="90" y="126"/>
                  </a:lnTo>
                  <a:close/>
                  <a:moveTo>
                    <a:pt x="90" y="48"/>
                  </a:moveTo>
                  <a:lnTo>
                    <a:pt x="90" y="48"/>
                  </a:lnTo>
                  <a:lnTo>
                    <a:pt x="88" y="50"/>
                  </a:lnTo>
                  <a:lnTo>
                    <a:pt x="86" y="52"/>
                  </a:lnTo>
                  <a:lnTo>
                    <a:pt x="74" y="52"/>
                  </a:lnTo>
                  <a:lnTo>
                    <a:pt x="74" y="52"/>
                  </a:lnTo>
                  <a:lnTo>
                    <a:pt x="70" y="50"/>
                  </a:lnTo>
                  <a:lnTo>
                    <a:pt x="68" y="48"/>
                  </a:lnTo>
                  <a:lnTo>
                    <a:pt x="68" y="30"/>
                  </a:lnTo>
                  <a:lnTo>
                    <a:pt x="68" y="30"/>
                  </a:lnTo>
                  <a:lnTo>
                    <a:pt x="70" y="28"/>
                  </a:lnTo>
                  <a:lnTo>
                    <a:pt x="74" y="26"/>
                  </a:lnTo>
                  <a:lnTo>
                    <a:pt x="86" y="26"/>
                  </a:lnTo>
                  <a:lnTo>
                    <a:pt x="86" y="26"/>
                  </a:lnTo>
                  <a:lnTo>
                    <a:pt x="88" y="28"/>
                  </a:lnTo>
                  <a:lnTo>
                    <a:pt x="90" y="30"/>
                  </a:lnTo>
                  <a:lnTo>
                    <a:pt x="90" y="48"/>
                  </a:lnTo>
                  <a:close/>
                  <a:moveTo>
                    <a:pt x="138" y="126"/>
                  </a:moveTo>
                  <a:lnTo>
                    <a:pt x="138" y="126"/>
                  </a:lnTo>
                  <a:lnTo>
                    <a:pt x="136" y="130"/>
                  </a:lnTo>
                  <a:lnTo>
                    <a:pt x="134" y="130"/>
                  </a:lnTo>
                  <a:lnTo>
                    <a:pt x="122" y="130"/>
                  </a:lnTo>
                  <a:lnTo>
                    <a:pt x="122" y="130"/>
                  </a:lnTo>
                  <a:lnTo>
                    <a:pt x="118" y="130"/>
                  </a:lnTo>
                  <a:lnTo>
                    <a:pt x="116" y="126"/>
                  </a:lnTo>
                  <a:lnTo>
                    <a:pt x="116" y="82"/>
                  </a:lnTo>
                  <a:lnTo>
                    <a:pt x="116" y="82"/>
                  </a:lnTo>
                  <a:lnTo>
                    <a:pt x="118" y="78"/>
                  </a:lnTo>
                  <a:lnTo>
                    <a:pt x="122" y="78"/>
                  </a:lnTo>
                  <a:lnTo>
                    <a:pt x="134" y="78"/>
                  </a:lnTo>
                  <a:lnTo>
                    <a:pt x="134" y="78"/>
                  </a:lnTo>
                  <a:lnTo>
                    <a:pt x="136" y="78"/>
                  </a:lnTo>
                  <a:lnTo>
                    <a:pt x="138" y="82"/>
                  </a:lnTo>
                  <a:lnTo>
                    <a:pt x="138" y="126"/>
                  </a:lnTo>
                  <a:close/>
                  <a:moveTo>
                    <a:pt x="138" y="48"/>
                  </a:moveTo>
                  <a:lnTo>
                    <a:pt x="138" y="48"/>
                  </a:lnTo>
                  <a:lnTo>
                    <a:pt x="136" y="50"/>
                  </a:lnTo>
                  <a:lnTo>
                    <a:pt x="134" y="52"/>
                  </a:lnTo>
                  <a:lnTo>
                    <a:pt x="122" y="52"/>
                  </a:lnTo>
                  <a:lnTo>
                    <a:pt x="122" y="52"/>
                  </a:lnTo>
                  <a:lnTo>
                    <a:pt x="118" y="50"/>
                  </a:lnTo>
                  <a:lnTo>
                    <a:pt x="116" y="48"/>
                  </a:lnTo>
                  <a:lnTo>
                    <a:pt x="116" y="30"/>
                  </a:lnTo>
                  <a:lnTo>
                    <a:pt x="116" y="30"/>
                  </a:lnTo>
                  <a:lnTo>
                    <a:pt x="118" y="28"/>
                  </a:lnTo>
                  <a:lnTo>
                    <a:pt x="122" y="26"/>
                  </a:lnTo>
                  <a:lnTo>
                    <a:pt x="134" y="26"/>
                  </a:lnTo>
                  <a:lnTo>
                    <a:pt x="134" y="26"/>
                  </a:lnTo>
                  <a:lnTo>
                    <a:pt x="136" y="28"/>
                  </a:lnTo>
                  <a:lnTo>
                    <a:pt x="138" y="30"/>
                  </a:lnTo>
                  <a:lnTo>
                    <a:pt x="138" y="48"/>
                  </a:lnTo>
                  <a:close/>
                  <a:moveTo>
                    <a:pt x="186" y="126"/>
                  </a:moveTo>
                  <a:lnTo>
                    <a:pt x="186" y="126"/>
                  </a:lnTo>
                  <a:lnTo>
                    <a:pt x="184" y="130"/>
                  </a:lnTo>
                  <a:lnTo>
                    <a:pt x="180" y="130"/>
                  </a:lnTo>
                  <a:lnTo>
                    <a:pt x="168" y="130"/>
                  </a:lnTo>
                  <a:lnTo>
                    <a:pt x="168" y="130"/>
                  </a:lnTo>
                  <a:lnTo>
                    <a:pt x="166" y="130"/>
                  </a:lnTo>
                  <a:lnTo>
                    <a:pt x="164" y="126"/>
                  </a:lnTo>
                  <a:lnTo>
                    <a:pt x="164" y="82"/>
                  </a:lnTo>
                  <a:lnTo>
                    <a:pt x="164" y="82"/>
                  </a:lnTo>
                  <a:lnTo>
                    <a:pt x="166" y="78"/>
                  </a:lnTo>
                  <a:lnTo>
                    <a:pt x="168" y="78"/>
                  </a:lnTo>
                  <a:lnTo>
                    <a:pt x="180" y="78"/>
                  </a:lnTo>
                  <a:lnTo>
                    <a:pt x="180" y="78"/>
                  </a:lnTo>
                  <a:lnTo>
                    <a:pt x="184" y="78"/>
                  </a:lnTo>
                  <a:lnTo>
                    <a:pt x="186" y="82"/>
                  </a:lnTo>
                  <a:lnTo>
                    <a:pt x="186" y="126"/>
                  </a:lnTo>
                  <a:close/>
                  <a:moveTo>
                    <a:pt x="186" y="48"/>
                  </a:moveTo>
                  <a:lnTo>
                    <a:pt x="186" y="48"/>
                  </a:lnTo>
                  <a:lnTo>
                    <a:pt x="184" y="50"/>
                  </a:lnTo>
                  <a:lnTo>
                    <a:pt x="180" y="52"/>
                  </a:lnTo>
                  <a:lnTo>
                    <a:pt x="168" y="52"/>
                  </a:lnTo>
                  <a:lnTo>
                    <a:pt x="168" y="52"/>
                  </a:lnTo>
                  <a:lnTo>
                    <a:pt x="166" y="50"/>
                  </a:lnTo>
                  <a:lnTo>
                    <a:pt x="164" y="48"/>
                  </a:lnTo>
                  <a:lnTo>
                    <a:pt x="164" y="30"/>
                  </a:lnTo>
                  <a:lnTo>
                    <a:pt x="164" y="30"/>
                  </a:lnTo>
                  <a:lnTo>
                    <a:pt x="166" y="28"/>
                  </a:lnTo>
                  <a:lnTo>
                    <a:pt x="168" y="26"/>
                  </a:lnTo>
                  <a:lnTo>
                    <a:pt x="180" y="26"/>
                  </a:lnTo>
                  <a:lnTo>
                    <a:pt x="180" y="26"/>
                  </a:lnTo>
                  <a:lnTo>
                    <a:pt x="184" y="28"/>
                  </a:lnTo>
                  <a:lnTo>
                    <a:pt x="186" y="30"/>
                  </a:lnTo>
                  <a:lnTo>
                    <a:pt x="186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860" name="오른쪽 화살표 859"/>
          <p:cNvSpPr/>
          <p:nvPr/>
        </p:nvSpPr>
        <p:spPr>
          <a:xfrm>
            <a:off x="0" y="3218580"/>
            <a:ext cx="9144000" cy="946393"/>
          </a:xfrm>
          <a:prstGeom prst="rightArrow">
            <a:avLst>
              <a:gd name="adj1" fmla="val 50000"/>
              <a:gd name="adj2" fmla="val 0"/>
            </a:avLst>
          </a:prstGeom>
          <a:solidFill>
            <a:srgbClr val="0296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grpSp>
        <p:nvGrpSpPr>
          <p:cNvPr id="6" name="그룹 5"/>
          <p:cNvGrpSpPr/>
          <p:nvPr/>
        </p:nvGrpSpPr>
        <p:grpSpPr>
          <a:xfrm>
            <a:off x="2045992" y="1870376"/>
            <a:ext cx="1620000" cy="1998703"/>
            <a:chOff x="2058692" y="1870376"/>
            <a:chExt cx="1620000" cy="1998703"/>
          </a:xfrm>
        </p:grpSpPr>
        <p:sp>
          <p:nvSpPr>
            <p:cNvPr id="908" name="직사각형 907"/>
            <p:cNvSpPr/>
            <p:nvPr/>
          </p:nvSpPr>
          <p:spPr>
            <a:xfrm>
              <a:off x="2058692" y="1870376"/>
              <a:ext cx="1620000" cy="1720346"/>
            </a:xfrm>
            <a:prstGeom prst="rect">
              <a:avLst/>
            </a:prstGeom>
            <a:gradFill flip="none" rotWithShape="1">
              <a:gsLst>
                <a:gs pos="100000">
                  <a:srgbClr val="3FB6DB">
                    <a:alpha val="0"/>
                  </a:srgbClr>
                </a:gs>
                <a:gs pos="74296">
                  <a:srgbClr val="3FB6DB"/>
                </a:gs>
                <a:gs pos="20188">
                  <a:srgbClr val="9CD5EB"/>
                </a:gs>
                <a:gs pos="49000">
                  <a:srgbClr val="3FB6DB"/>
                </a:gs>
                <a:gs pos="0">
                  <a:schemeClr val="accent1">
                    <a:lumMod val="20000"/>
                    <a:lumOff val="80000"/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600" spc="-100" dirty="0" err="1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prstClr val="white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  <a:cs typeface="JBold" pitchFamily="18" charset="-127"/>
                </a:rPr>
                <a:t>평가지표별</a:t>
              </a:r>
              <a:r>
                <a:rPr lang="en-US" altLang="ko-KR" sz="1600" spc="-1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prstClr val="white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  <a:cs typeface="JBold" pitchFamily="18" charset="-127"/>
                </a:rPr>
                <a:t> </a:t>
              </a:r>
              <a:br>
                <a:rPr lang="en-US" altLang="ko-KR" sz="1600" spc="-1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prstClr val="white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  <a:cs typeface="JBold" pitchFamily="18" charset="-127"/>
                </a:rPr>
              </a:br>
              <a:r>
                <a:rPr lang="ko-KR" altLang="en-US" sz="1600" spc="-1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prstClr val="white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  <a:cs typeface="JBold" pitchFamily="18" charset="-127"/>
                </a:rPr>
                <a:t>자율연수</a:t>
              </a:r>
            </a:p>
          </p:txBody>
        </p:sp>
        <p:sp>
          <p:nvSpPr>
            <p:cNvPr id="875" name="타원 874"/>
            <p:cNvSpPr/>
            <p:nvPr/>
          </p:nvSpPr>
          <p:spPr>
            <a:xfrm>
              <a:off x="2402022" y="3590723"/>
              <a:ext cx="973350" cy="278356"/>
            </a:xfrm>
            <a:prstGeom prst="ellipse">
              <a:avLst/>
            </a:prstGeom>
            <a:solidFill>
              <a:srgbClr val="2E75B6">
                <a:alpha val="4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grpSp>
          <p:nvGrpSpPr>
            <p:cNvPr id="878" name="Group 4"/>
            <p:cNvGrpSpPr>
              <a:grpSpLocks noChangeAspect="1"/>
            </p:cNvGrpSpPr>
            <p:nvPr/>
          </p:nvGrpSpPr>
          <p:grpSpPr bwMode="auto">
            <a:xfrm>
              <a:off x="2560329" y="3075698"/>
              <a:ext cx="622198" cy="675871"/>
              <a:chOff x="299" y="3240"/>
              <a:chExt cx="626" cy="680"/>
            </a:xfrm>
            <a:solidFill>
              <a:schemeClr val="bg1"/>
            </a:solidFill>
            <a:effectLst/>
          </p:grpSpPr>
          <p:sp>
            <p:nvSpPr>
              <p:cNvPr id="902" name="Freeform 5"/>
              <p:cNvSpPr>
                <a:spLocks/>
              </p:cNvSpPr>
              <p:nvPr/>
            </p:nvSpPr>
            <p:spPr bwMode="auto">
              <a:xfrm>
                <a:off x="375" y="3240"/>
                <a:ext cx="116" cy="116"/>
              </a:xfrm>
              <a:custGeom>
                <a:avLst/>
                <a:gdLst>
                  <a:gd name="T0" fmla="*/ 231 w 231"/>
                  <a:gd name="T1" fmla="*/ 116 h 231"/>
                  <a:gd name="T2" fmla="*/ 229 w 231"/>
                  <a:gd name="T3" fmla="*/ 139 h 231"/>
                  <a:gd name="T4" fmla="*/ 222 w 231"/>
                  <a:gd name="T5" fmla="*/ 161 h 231"/>
                  <a:gd name="T6" fmla="*/ 212 w 231"/>
                  <a:gd name="T7" fmla="*/ 180 h 231"/>
                  <a:gd name="T8" fmla="*/ 197 w 231"/>
                  <a:gd name="T9" fmla="*/ 197 h 231"/>
                  <a:gd name="T10" fmla="*/ 180 w 231"/>
                  <a:gd name="T11" fmla="*/ 212 h 231"/>
                  <a:gd name="T12" fmla="*/ 161 w 231"/>
                  <a:gd name="T13" fmla="*/ 222 h 231"/>
                  <a:gd name="T14" fmla="*/ 139 w 231"/>
                  <a:gd name="T15" fmla="*/ 229 h 231"/>
                  <a:gd name="T16" fmla="*/ 116 w 231"/>
                  <a:gd name="T17" fmla="*/ 231 h 231"/>
                  <a:gd name="T18" fmla="*/ 104 w 231"/>
                  <a:gd name="T19" fmla="*/ 230 h 231"/>
                  <a:gd name="T20" fmla="*/ 82 w 231"/>
                  <a:gd name="T21" fmla="*/ 226 h 231"/>
                  <a:gd name="T22" fmla="*/ 60 w 231"/>
                  <a:gd name="T23" fmla="*/ 218 h 231"/>
                  <a:gd name="T24" fmla="*/ 42 w 231"/>
                  <a:gd name="T25" fmla="*/ 205 h 231"/>
                  <a:gd name="T26" fmla="*/ 26 w 231"/>
                  <a:gd name="T27" fmla="*/ 189 h 231"/>
                  <a:gd name="T28" fmla="*/ 14 w 231"/>
                  <a:gd name="T29" fmla="*/ 171 h 231"/>
                  <a:gd name="T30" fmla="*/ 6 w 231"/>
                  <a:gd name="T31" fmla="*/ 150 h 231"/>
                  <a:gd name="T32" fmla="*/ 1 w 231"/>
                  <a:gd name="T33" fmla="*/ 128 h 231"/>
                  <a:gd name="T34" fmla="*/ 0 w 231"/>
                  <a:gd name="T35" fmla="*/ 116 h 231"/>
                  <a:gd name="T36" fmla="*/ 2 w 231"/>
                  <a:gd name="T37" fmla="*/ 93 h 231"/>
                  <a:gd name="T38" fmla="*/ 9 w 231"/>
                  <a:gd name="T39" fmla="*/ 70 h 231"/>
                  <a:gd name="T40" fmla="*/ 20 w 231"/>
                  <a:gd name="T41" fmla="*/ 51 h 231"/>
                  <a:gd name="T42" fmla="*/ 34 w 231"/>
                  <a:gd name="T43" fmla="*/ 34 h 231"/>
                  <a:gd name="T44" fmla="*/ 51 w 231"/>
                  <a:gd name="T45" fmla="*/ 20 h 231"/>
                  <a:gd name="T46" fmla="*/ 70 w 231"/>
                  <a:gd name="T47" fmla="*/ 9 h 231"/>
                  <a:gd name="T48" fmla="*/ 93 w 231"/>
                  <a:gd name="T49" fmla="*/ 2 h 231"/>
                  <a:gd name="T50" fmla="*/ 116 w 231"/>
                  <a:gd name="T51" fmla="*/ 0 h 231"/>
                  <a:gd name="T52" fmla="*/ 128 w 231"/>
                  <a:gd name="T53" fmla="*/ 1 h 231"/>
                  <a:gd name="T54" fmla="*/ 150 w 231"/>
                  <a:gd name="T55" fmla="*/ 6 h 231"/>
                  <a:gd name="T56" fmla="*/ 171 w 231"/>
                  <a:gd name="T57" fmla="*/ 15 h 231"/>
                  <a:gd name="T58" fmla="*/ 189 w 231"/>
                  <a:gd name="T59" fmla="*/ 27 h 231"/>
                  <a:gd name="T60" fmla="*/ 205 w 231"/>
                  <a:gd name="T61" fmla="*/ 42 h 231"/>
                  <a:gd name="T62" fmla="*/ 218 w 231"/>
                  <a:gd name="T63" fmla="*/ 61 h 231"/>
                  <a:gd name="T64" fmla="*/ 227 w 231"/>
                  <a:gd name="T65" fmla="*/ 82 h 231"/>
                  <a:gd name="T66" fmla="*/ 231 w 231"/>
                  <a:gd name="T67" fmla="*/ 104 h 231"/>
                  <a:gd name="T68" fmla="*/ 231 w 231"/>
                  <a:gd name="T69" fmla="*/ 116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31" h="231">
                    <a:moveTo>
                      <a:pt x="231" y="116"/>
                    </a:moveTo>
                    <a:lnTo>
                      <a:pt x="231" y="116"/>
                    </a:lnTo>
                    <a:lnTo>
                      <a:pt x="231" y="128"/>
                    </a:lnTo>
                    <a:lnTo>
                      <a:pt x="229" y="139"/>
                    </a:lnTo>
                    <a:lnTo>
                      <a:pt x="227" y="150"/>
                    </a:lnTo>
                    <a:lnTo>
                      <a:pt x="222" y="161"/>
                    </a:lnTo>
                    <a:lnTo>
                      <a:pt x="218" y="171"/>
                    </a:lnTo>
                    <a:lnTo>
                      <a:pt x="212" y="180"/>
                    </a:lnTo>
                    <a:lnTo>
                      <a:pt x="205" y="189"/>
                    </a:lnTo>
                    <a:lnTo>
                      <a:pt x="197" y="197"/>
                    </a:lnTo>
                    <a:lnTo>
                      <a:pt x="189" y="205"/>
                    </a:lnTo>
                    <a:lnTo>
                      <a:pt x="180" y="212"/>
                    </a:lnTo>
                    <a:lnTo>
                      <a:pt x="171" y="218"/>
                    </a:lnTo>
                    <a:lnTo>
                      <a:pt x="161" y="222"/>
                    </a:lnTo>
                    <a:lnTo>
                      <a:pt x="150" y="226"/>
                    </a:lnTo>
                    <a:lnTo>
                      <a:pt x="139" y="229"/>
                    </a:lnTo>
                    <a:lnTo>
                      <a:pt x="128" y="230"/>
                    </a:lnTo>
                    <a:lnTo>
                      <a:pt x="116" y="231"/>
                    </a:lnTo>
                    <a:lnTo>
                      <a:pt x="116" y="231"/>
                    </a:lnTo>
                    <a:lnTo>
                      <a:pt x="104" y="230"/>
                    </a:lnTo>
                    <a:lnTo>
                      <a:pt x="93" y="229"/>
                    </a:lnTo>
                    <a:lnTo>
                      <a:pt x="82" y="226"/>
                    </a:lnTo>
                    <a:lnTo>
                      <a:pt x="70" y="222"/>
                    </a:lnTo>
                    <a:lnTo>
                      <a:pt x="60" y="218"/>
                    </a:lnTo>
                    <a:lnTo>
                      <a:pt x="51" y="212"/>
                    </a:lnTo>
                    <a:lnTo>
                      <a:pt x="42" y="205"/>
                    </a:lnTo>
                    <a:lnTo>
                      <a:pt x="34" y="197"/>
                    </a:lnTo>
                    <a:lnTo>
                      <a:pt x="26" y="189"/>
                    </a:lnTo>
                    <a:lnTo>
                      <a:pt x="20" y="180"/>
                    </a:lnTo>
                    <a:lnTo>
                      <a:pt x="14" y="171"/>
                    </a:lnTo>
                    <a:lnTo>
                      <a:pt x="9" y="161"/>
                    </a:lnTo>
                    <a:lnTo>
                      <a:pt x="6" y="150"/>
                    </a:lnTo>
                    <a:lnTo>
                      <a:pt x="2" y="139"/>
                    </a:lnTo>
                    <a:lnTo>
                      <a:pt x="1" y="128"/>
                    </a:lnTo>
                    <a:lnTo>
                      <a:pt x="0" y="116"/>
                    </a:lnTo>
                    <a:lnTo>
                      <a:pt x="0" y="116"/>
                    </a:lnTo>
                    <a:lnTo>
                      <a:pt x="1" y="104"/>
                    </a:lnTo>
                    <a:lnTo>
                      <a:pt x="2" y="93"/>
                    </a:lnTo>
                    <a:lnTo>
                      <a:pt x="6" y="82"/>
                    </a:lnTo>
                    <a:lnTo>
                      <a:pt x="9" y="70"/>
                    </a:lnTo>
                    <a:lnTo>
                      <a:pt x="14" y="61"/>
                    </a:lnTo>
                    <a:lnTo>
                      <a:pt x="20" y="51"/>
                    </a:lnTo>
                    <a:lnTo>
                      <a:pt x="26" y="42"/>
                    </a:lnTo>
                    <a:lnTo>
                      <a:pt x="34" y="34"/>
                    </a:lnTo>
                    <a:lnTo>
                      <a:pt x="42" y="27"/>
                    </a:lnTo>
                    <a:lnTo>
                      <a:pt x="51" y="20"/>
                    </a:lnTo>
                    <a:lnTo>
                      <a:pt x="60" y="15"/>
                    </a:lnTo>
                    <a:lnTo>
                      <a:pt x="70" y="9"/>
                    </a:lnTo>
                    <a:lnTo>
                      <a:pt x="82" y="6"/>
                    </a:lnTo>
                    <a:lnTo>
                      <a:pt x="93" y="2"/>
                    </a:lnTo>
                    <a:lnTo>
                      <a:pt x="104" y="1"/>
                    </a:lnTo>
                    <a:lnTo>
                      <a:pt x="116" y="0"/>
                    </a:lnTo>
                    <a:lnTo>
                      <a:pt x="116" y="0"/>
                    </a:lnTo>
                    <a:lnTo>
                      <a:pt x="128" y="1"/>
                    </a:lnTo>
                    <a:lnTo>
                      <a:pt x="139" y="2"/>
                    </a:lnTo>
                    <a:lnTo>
                      <a:pt x="150" y="6"/>
                    </a:lnTo>
                    <a:lnTo>
                      <a:pt x="161" y="9"/>
                    </a:lnTo>
                    <a:lnTo>
                      <a:pt x="171" y="15"/>
                    </a:lnTo>
                    <a:lnTo>
                      <a:pt x="180" y="20"/>
                    </a:lnTo>
                    <a:lnTo>
                      <a:pt x="189" y="27"/>
                    </a:lnTo>
                    <a:lnTo>
                      <a:pt x="197" y="34"/>
                    </a:lnTo>
                    <a:lnTo>
                      <a:pt x="205" y="42"/>
                    </a:lnTo>
                    <a:lnTo>
                      <a:pt x="212" y="51"/>
                    </a:lnTo>
                    <a:lnTo>
                      <a:pt x="218" y="61"/>
                    </a:lnTo>
                    <a:lnTo>
                      <a:pt x="222" y="70"/>
                    </a:lnTo>
                    <a:lnTo>
                      <a:pt x="227" y="82"/>
                    </a:lnTo>
                    <a:lnTo>
                      <a:pt x="229" y="93"/>
                    </a:lnTo>
                    <a:lnTo>
                      <a:pt x="231" y="104"/>
                    </a:lnTo>
                    <a:lnTo>
                      <a:pt x="231" y="116"/>
                    </a:lnTo>
                    <a:lnTo>
                      <a:pt x="231" y="116"/>
                    </a:lnTo>
                    <a:close/>
                  </a:path>
                </a:pathLst>
              </a:custGeom>
              <a:grpFill/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03" name="Freeform 6"/>
              <p:cNvSpPr>
                <a:spLocks noEditPoints="1"/>
              </p:cNvSpPr>
              <p:nvPr/>
            </p:nvSpPr>
            <p:spPr bwMode="auto">
              <a:xfrm>
                <a:off x="299" y="3369"/>
                <a:ext cx="261" cy="551"/>
              </a:xfrm>
              <a:custGeom>
                <a:avLst/>
                <a:gdLst>
                  <a:gd name="T0" fmla="*/ 237 w 523"/>
                  <a:gd name="T1" fmla="*/ 0 h 1102"/>
                  <a:gd name="T2" fmla="*/ 189 w 523"/>
                  <a:gd name="T3" fmla="*/ 7 h 1102"/>
                  <a:gd name="T4" fmla="*/ 154 w 523"/>
                  <a:gd name="T5" fmla="*/ 20 h 1102"/>
                  <a:gd name="T6" fmla="*/ 128 w 523"/>
                  <a:gd name="T7" fmla="*/ 39 h 1102"/>
                  <a:gd name="T8" fmla="*/ 103 w 523"/>
                  <a:gd name="T9" fmla="*/ 73 h 1102"/>
                  <a:gd name="T10" fmla="*/ 87 w 523"/>
                  <a:gd name="T11" fmla="*/ 107 h 1102"/>
                  <a:gd name="T12" fmla="*/ 51 w 523"/>
                  <a:gd name="T13" fmla="*/ 243 h 1102"/>
                  <a:gd name="T14" fmla="*/ 0 w 523"/>
                  <a:gd name="T15" fmla="*/ 485 h 1102"/>
                  <a:gd name="T16" fmla="*/ 0 w 523"/>
                  <a:gd name="T17" fmla="*/ 497 h 1102"/>
                  <a:gd name="T18" fmla="*/ 7 w 523"/>
                  <a:gd name="T19" fmla="*/ 510 h 1102"/>
                  <a:gd name="T20" fmla="*/ 19 w 523"/>
                  <a:gd name="T21" fmla="*/ 519 h 1102"/>
                  <a:gd name="T22" fmla="*/ 31 w 523"/>
                  <a:gd name="T23" fmla="*/ 519 h 1102"/>
                  <a:gd name="T24" fmla="*/ 44 w 523"/>
                  <a:gd name="T25" fmla="*/ 513 h 1102"/>
                  <a:gd name="T26" fmla="*/ 53 w 523"/>
                  <a:gd name="T27" fmla="*/ 500 h 1102"/>
                  <a:gd name="T28" fmla="*/ 153 w 523"/>
                  <a:gd name="T29" fmla="*/ 649 h 1102"/>
                  <a:gd name="T30" fmla="*/ 177 w 523"/>
                  <a:gd name="T31" fmla="*/ 1080 h 1102"/>
                  <a:gd name="T32" fmla="*/ 184 w 523"/>
                  <a:gd name="T33" fmla="*/ 1094 h 1102"/>
                  <a:gd name="T34" fmla="*/ 198 w 523"/>
                  <a:gd name="T35" fmla="*/ 1102 h 1102"/>
                  <a:gd name="T36" fmla="*/ 209 w 523"/>
                  <a:gd name="T37" fmla="*/ 1102 h 1102"/>
                  <a:gd name="T38" fmla="*/ 223 w 523"/>
                  <a:gd name="T39" fmla="*/ 1094 h 1102"/>
                  <a:gd name="T40" fmla="*/ 230 w 523"/>
                  <a:gd name="T41" fmla="*/ 1080 h 1102"/>
                  <a:gd name="T42" fmla="*/ 280 w 523"/>
                  <a:gd name="T43" fmla="*/ 649 h 1102"/>
                  <a:gd name="T44" fmla="*/ 305 w 523"/>
                  <a:gd name="T45" fmla="*/ 1080 h 1102"/>
                  <a:gd name="T46" fmla="*/ 313 w 523"/>
                  <a:gd name="T47" fmla="*/ 1094 h 1102"/>
                  <a:gd name="T48" fmla="*/ 327 w 523"/>
                  <a:gd name="T49" fmla="*/ 1102 h 1102"/>
                  <a:gd name="T50" fmla="*/ 337 w 523"/>
                  <a:gd name="T51" fmla="*/ 1102 h 1102"/>
                  <a:gd name="T52" fmla="*/ 352 w 523"/>
                  <a:gd name="T53" fmla="*/ 1094 h 1102"/>
                  <a:gd name="T54" fmla="*/ 358 w 523"/>
                  <a:gd name="T55" fmla="*/ 1080 h 1102"/>
                  <a:gd name="T56" fmla="*/ 457 w 523"/>
                  <a:gd name="T57" fmla="*/ 649 h 1102"/>
                  <a:gd name="T58" fmla="*/ 470 w 523"/>
                  <a:gd name="T59" fmla="*/ 493 h 1102"/>
                  <a:gd name="T60" fmla="*/ 477 w 523"/>
                  <a:gd name="T61" fmla="*/ 508 h 1102"/>
                  <a:gd name="T62" fmla="*/ 491 w 523"/>
                  <a:gd name="T63" fmla="*/ 515 h 1102"/>
                  <a:gd name="T64" fmla="*/ 501 w 523"/>
                  <a:gd name="T65" fmla="*/ 515 h 1102"/>
                  <a:gd name="T66" fmla="*/ 516 w 523"/>
                  <a:gd name="T67" fmla="*/ 507 h 1102"/>
                  <a:gd name="T68" fmla="*/ 523 w 523"/>
                  <a:gd name="T69" fmla="*/ 493 h 1102"/>
                  <a:gd name="T70" fmla="*/ 523 w 523"/>
                  <a:gd name="T71" fmla="*/ 482 h 1102"/>
                  <a:gd name="T72" fmla="*/ 481 w 523"/>
                  <a:gd name="T73" fmla="*/ 242 h 1102"/>
                  <a:gd name="T74" fmla="*/ 455 w 523"/>
                  <a:gd name="T75" fmla="*/ 126 h 1102"/>
                  <a:gd name="T76" fmla="*/ 443 w 523"/>
                  <a:gd name="T77" fmla="*/ 93 h 1102"/>
                  <a:gd name="T78" fmla="*/ 414 w 523"/>
                  <a:gd name="T79" fmla="*/ 46 h 1102"/>
                  <a:gd name="T80" fmla="*/ 391 w 523"/>
                  <a:gd name="T81" fmla="*/ 25 h 1102"/>
                  <a:gd name="T82" fmla="*/ 359 w 523"/>
                  <a:gd name="T83" fmla="*/ 11 h 1102"/>
                  <a:gd name="T84" fmla="*/ 315 w 523"/>
                  <a:gd name="T85" fmla="*/ 2 h 1102"/>
                  <a:gd name="T86" fmla="*/ 256 w 523"/>
                  <a:gd name="T87" fmla="*/ 0 h 1102"/>
                  <a:gd name="T88" fmla="*/ 285 w 523"/>
                  <a:gd name="T89" fmla="*/ 24 h 1102"/>
                  <a:gd name="T90" fmla="*/ 332 w 523"/>
                  <a:gd name="T91" fmla="*/ 30 h 1102"/>
                  <a:gd name="T92" fmla="*/ 203 w 523"/>
                  <a:gd name="T93" fmla="*/ 30 h 1102"/>
                  <a:gd name="T94" fmla="*/ 252 w 523"/>
                  <a:gd name="T95" fmla="*/ 24 h 1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523" h="1102">
                    <a:moveTo>
                      <a:pt x="256" y="0"/>
                    </a:moveTo>
                    <a:lnTo>
                      <a:pt x="256" y="0"/>
                    </a:lnTo>
                    <a:lnTo>
                      <a:pt x="237" y="0"/>
                    </a:lnTo>
                    <a:lnTo>
                      <a:pt x="220" y="2"/>
                    </a:lnTo>
                    <a:lnTo>
                      <a:pt x="204" y="4"/>
                    </a:lnTo>
                    <a:lnTo>
                      <a:pt x="189" y="7"/>
                    </a:lnTo>
                    <a:lnTo>
                      <a:pt x="177" y="11"/>
                    </a:lnTo>
                    <a:lnTo>
                      <a:pt x="164" y="14"/>
                    </a:lnTo>
                    <a:lnTo>
                      <a:pt x="154" y="20"/>
                    </a:lnTo>
                    <a:lnTo>
                      <a:pt x="145" y="25"/>
                    </a:lnTo>
                    <a:lnTo>
                      <a:pt x="136" y="31"/>
                    </a:lnTo>
                    <a:lnTo>
                      <a:pt x="128" y="39"/>
                    </a:lnTo>
                    <a:lnTo>
                      <a:pt x="121" y="46"/>
                    </a:lnTo>
                    <a:lnTo>
                      <a:pt x="115" y="55"/>
                    </a:lnTo>
                    <a:lnTo>
                      <a:pt x="103" y="73"/>
                    </a:lnTo>
                    <a:lnTo>
                      <a:pt x="93" y="93"/>
                    </a:lnTo>
                    <a:lnTo>
                      <a:pt x="93" y="93"/>
                    </a:lnTo>
                    <a:lnTo>
                      <a:pt x="87" y="107"/>
                    </a:lnTo>
                    <a:lnTo>
                      <a:pt x="81" y="127"/>
                    </a:lnTo>
                    <a:lnTo>
                      <a:pt x="66" y="179"/>
                    </a:lnTo>
                    <a:lnTo>
                      <a:pt x="51" y="243"/>
                    </a:lnTo>
                    <a:lnTo>
                      <a:pt x="36" y="311"/>
                    </a:lnTo>
                    <a:lnTo>
                      <a:pt x="11" y="432"/>
                    </a:lnTo>
                    <a:lnTo>
                      <a:pt x="0" y="485"/>
                    </a:lnTo>
                    <a:lnTo>
                      <a:pt x="0" y="485"/>
                    </a:lnTo>
                    <a:lnTo>
                      <a:pt x="0" y="491"/>
                    </a:lnTo>
                    <a:lnTo>
                      <a:pt x="0" y="497"/>
                    </a:lnTo>
                    <a:lnTo>
                      <a:pt x="1" y="501"/>
                    </a:lnTo>
                    <a:lnTo>
                      <a:pt x="3" y="506"/>
                    </a:lnTo>
                    <a:lnTo>
                      <a:pt x="7" y="510"/>
                    </a:lnTo>
                    <a:lnTo>
                      <a:pt x="10" y="514"/>
                    </a:lnTo>
                    <a:lnTo>
                      <a:pt x="15" y="517"/>
                    </a:lnTo>
                    <a:lnTo>
                      <a:pt x="19" y="519"/>
                    </a:lnTo>
                    <a:lnTo>
                      <a:pt x="19" y="519"/>
                    </a:lnTo>
                    <a:lnTo>
                      <a:pt x="25" y="519"/>
                    </a:lnTo>
                    <a:lnTo>
                      <a:pt x="31" y="519"/>
                    </a:lnTo>
                    <a:lnTo>
                      <a:pt x="35" y="518"/>
                    </a:lnTo>
                    <a:lnTo>
                      <a:pt x="41" y="516"/>
                    </a:lnTo>
                    <a:lnTo>
                      <a:pt x="44" y="513"/>
                    </a:lnTo>
                    <a:lnTo>
                      <a:pt x="49" y="509"/>
                    </a:lnTo>
                    <a:lnTo>
                      <a:pt x="51" y="505"/>
                    </a:lnTo>
                    <a:lnTo>
                      <a:pt x="53" y="500"/>
                    </a:lnTo>
                    <a:lnTo>
                      <a:pt x="157" y="172"/>
                    </a:lnTo>
                    <a:lnTo>
                      <a:pt x="78" y="649"/>
                    </a:lnTo>
                    <a:lnTo>
                      <a:pt x="153" y="649"/>
                    </a:lnTo>
                    <a:lnTo>
                      <a:pt x="176" y="1075"/>
                    </a:lnTo>
                    <a:lnTo>
                      <a:pt x="176" y="1075"/>
                    </a:lnTo>
                    <a:lnTo>
                      <a:pt x="177" y="1080"/>
                    </a:lnTo>
                    <a:lnTo>
                      <a:pt x="178" y="1085"/>
                    </a:lnTo>
                    <a:lnTo>
                      <a:pt x="181" y="1090"/>
                    </a:lnTo>
                    <a:lnTo>
                      <a:pt x="184" y="1094"/>
                    </a:lnTo>
                    <a:lnTo>
                      <a:pt x="188" y="1097"/>
                    </a:lnTo>
                    <a:lnTo>
                      <a:pt x="193" y="1100"/>
                    </a:lnTo>
                    <a:lnTo>
                      <a:pt x="198" y="1102"/>
                    </a:lnTo>
                    <a:lnTo>
                      <a:pt x="203" y="1102"/>
                    </a:lnTo>
                    <a:lnTo>
                      <a:pt x="203" y="1102"/>
                    </a:lnTo>
                    <a:lnTo>
                      <a:pt x="209" y="1102"/>
                    </a:lnTo>
                    <a:lnTo>
                      <a:pt x="214" y="1100"/>
                    </a:lnTo>
                    <a:lnTo>
                      <a:pt x="219" y="1097"/>
                    </a:lnTo>
                    <a:lnTo>
                      <a:pt x="223" y="1094"/>
                    </a:lnTo>
                    <a:lnTo>
                      <a:pt x="226" y="1090"/>
                    </a:lnTo>
                    <a:lnTo>
                      <a:pt x="229" y="1085"/>
                    </a:lnTo>
                    <a:lnTo>
                      <a:pt x="230" y="1080"/>
                    </a:lnTo>
                    <a:lnTo>
                      <a:pt x="231" y="1075"/>
                    </a:lnTo>
                    <a:lnTo>
                      <a:pt x="254" y="649"/>
                    </a:lnTo>
                    <a:lnTo>
                      <a:pt x="280" y="649"/>
                    </a:lnTo>
                    <a:lnTo>
                      <a:pt x="305" y="1075"/>
                    </a:lnTo>
                    <a:lnTo>
                      <a:pt x="305" y="1075"/>
                    </a:lnTo>
                    <a:lnTo>
                      <a:pt x="305" y="1080"/>
                    </a:lnTo>
                    <a:lnTo>
                      <a:pt x="307" y="1085"/>
                    </a:lnTo>
                    <a:lnTo>
                      <a:pt x="310" y="1090"/>
                    </a:lnTo>
                    <a:lnTo>
                      <a:pt x="313" y="1094"/>
                    </a:lnTo>
                    <a:lnTo>
                      <a:pt x="316" y="1097"/>
                    </a:lnTo>
                    <a:lnTo>
                      <a:pt x="321" y="1100"/>
                    </a:lnTo>
                    <a:lnTo>
                      <a:pt x="327" y="1102"/>
                    </a:lnTo>
                    <a:lnTo>
                      <a:pt x="332" y="1102"/>
                    </a:lnTo>
                    <a:lnTo>
                      <a:pt x="332" y="1102"/>
                    </a:lnTo>
                    <a:lnTo>
                      <a:pt x="337" y="1102"/>
                    </a:lnTo>
                    <a:lnTo>
                      <a:pt x="342" y="1100"/>
                    </a:lnTo>
                    <a:lnTo>
                      <a:pt x="347" y="1097"/>
                    </a:lnTo>
                    <a:lnTo>
                      <a:pt x="352" y="1094"/>
                    </a:lnTo>
                    <a:lnTo>
                      <a:pt x="354" y="1090"/>
                    </a:lnTo>
                    <a:lnTo>
                      <a:pt x="357" y="1085"/>
                    </a:lnTo>
                    <a:lnTo>
                      <a:pt x="358" y="1080"/>
                    </a:lnTo>
                    <a:lnTo>
                      <a:pt x="359" y="1075"/>
                    </a:lnTo>
                    <a:lnTo>
                      <a:pt x="382" y="649"/>
                    </a:lnTo>
                    <a:lnTo>
                      <a:pt x="457" y="649"/>
                    </a:lnTo>
                    <a:lnTo>
                      <a:pt x="380" y="172"/>
                    </a:lnTo>
                    <a:lnTo>
                      <a:pt x="470" y="493"/>
                    </a:lnTo>
                    <a:lnTo>
                      <a:pt x="470" y="493"/>
                    </a:lnTo>
                    <a:lnTo>
                      <a:pt x="471" y="499"/>
                    </a:lnTo>
                    <a:lnTo>
                      <a:pt x="474" y="504"/>
                    </a:lnTo>
                    <a:lnTo>
                      <a:pt x="477" y="508"/>
                    </a:lnTo>
                    <a:lnTo>
                      <a:pt x="481" y="510"/>
                    </a:lnTo>
                    <a:lnTo>
                      <a:pt x="485" y="514"/>
                    </a:lnTo>
                    <a:lnTo>
                      <a:pt x="491" y="515"/>
                    </a:lnTo>
                    <a:lnTo>
                      <a:pt x="497" y="515"/>
                    </a:lnTo>
                    <a:lnTo>
                      <a:pt x="501" y="515"/>
                    </a:lnTo>
                    <a:lnTo>
                      <a:pt x="501" y="515"/>
                    </a:lnTo>
                    <a:lnTo>
                      <a:pt x="507" y="513"/>
                    </a:lnTo>
                    <a:lnTo>
                      <a:pt x="511" y="510"/>
                    </a:lnTo>
                    <a:lnTo>
                      <a:pt x="516" y="507"/>
                    </a:lnTo>
                    <a:lnTo>
                      <a:pt x="518" y="502"/>
                    </a:lnTo>
                    <a:lnTo>
                      <a:pt x="522" y="498"/>
                    </a:lnTo>
                    <a:lnTo>
                      <a:pt x="523" y="493"/>
                    </a:lnTo>
                    <a:lnTo>
                      <a:pt x="523" y="488"/>
                    </a:lnTo>
                    <a:lnTo>
                      <a:pt x="523" y="482"/>
                    </a:lnTo>
                    <a:lnTo>
                      <a:pt x="523" y="482"/>
                    </a:lnTo>
                    <a:lnTo>
                      <a:pt x="514" y="430"/>
                    </a:lnTo>
                    <a:lnTo>
                      <a:pt x="493" y="310"/>
                    </a:lnTo>
                    <a:lnTo>
                      <a:pt x="481" y="242"/>
                    </a:lnTo>
                    <a:lnTo>
                      <a:pt x="467" y="178"/>
                    </a:lnTo>
                    <a:lnTo>
                      <a:pt x="462" y="151"/>
                    </a:lnTo>
                    <a:lnTo>
                      <a:pt x="455" y="126"/>
                    </a:lnTo>
                    <a:lnTo>
                      <a:pt x="449" y="107"/>
                    </a:lnTo>
                    <a:lnTo>
                      <a:pt x="443" y="93"/>
                    </a:lnTo>
                    <a:lnTo>
                      <a:pt x="443" y="93"/>
                    </a:lnTo>
                    <a:lnTo>
                      <a:pt x="432" y="73"/>
                    </a:lnTo>
                    <a:lnTo>
                      <a:pt x="421" y="55"/>
                    </a:lnTo>
                    <a:lnTo>
                      <a:pt x="414" y="46"/>
                    </a:lnTo>
                    <a:lnTo>
                      <a:pt x="407" y="39"/>
                    </a:lnTo>
                    <a:lnTo>
                      <a:pt x="399" y="31"/>
                    </a:lnTo>
                    <a:lnTo>
                      <a:pt x="391" y="25"/>
                    </a:lnTo>
                    <a:lnTo>
                      <a:pt x="381" y="20"/>
                    </a:lnTo>
                    <a:lnTo>
                      <a:pt x="371" y="14"/>
                    </a:lnTo>
                    <a:lnTo>
                      <a:pt x="359" y="11"/>
                    </a:lnTo>
                    <a:lnTo>
                      <a:pt x="346" y="7"/>
                    </a:lnTo>
                    <a:lnTo>
                      <a:pt x="331" y="4"/>
                    </a:lnTo>
                    <a:lnTo>
                      <a:pt x="315" y="2"/>
                    </a:lnTo>
                    <a:lnTo>
                      <a:pt x="298" y="0"/>
                    </a:lnTo>
                    <a:lnTo>
                      <a:pt x="279" y="0"/>
                    </a:lnTo>
                    <a:lnTo>
                      <a:pt x="256" y="0"/>
                    </a:lnTo>
                    <a:close/>
                    <a:moveTo>
                      <a:pt x="269" y="23"/>
                    </a:moveTo>
                    <a:lnTo>
                      <a:pt x="269" y="23"/>
                    </a:lnTo>
                    <a:lnTo>
                      <a:pt x="285" y="24"/>
                    </a:lnTo>
                    <a:lnTo>
                      <a:pt x="301" y="25"/>
                    </a:lnTo>
                    <a:lnTo>
                      <a:pt x="316" y="26"/>
                    </a:lnTo>
                    <a:lnTo>
                      <a:pt x="332" y="30"/>
                    </a:lnTo>
                    <a:lnTo>
                      <a:pt x="268" y="153"/>
                    </a:lnTo>
                    <a:lnTo>
                      <a:pt x="203" y="30"/>
                    </a:lnTo>
                    <a:lnTo>
                      <a:pt x="203" y="30"/>
                    </a:lnTo>
                    <a:lnTo>
                      <a:pt x="220" y="26"/>
                    </a:lnTo>
                    <a:lnTo>
                      <a:pt x="236" y="25"/>
                    </a:lnTo>
                    <a:lnTo>
                      <a:pt x="252" y="24"/>
                    </a:lnTo>
                    <a:lnTo>
                      <a:pt x="269" y="23"/>
                    </a:lnTo>
                    <a:lnTo>
                      <a:pt x="269" y="23"/>
                    </a:lnTo>
                    <a:close/>
                  </a:path>
                </a:pathLst>
              </a:custGeom>
              <a:grpFill/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04" name="Freeform 7"/>
              <p:cNvSpPr>
                <a:spLocks/>
              </p:cNvSpPr>
              <p:nvPr/>
            </p:nvSpPr>
            <p:spPr bwMode="auto">
              <a:xfrm>
                <a:off x="514" y="3608"/>
                <a:ext cx="68" cy="204"/>
              </a:xfrm>
              <a:custGeom>
                <a:avLst/>
                <a:gdLst>
                  <a:gd name="T0" fmla="*/ 60 w 136"/>
                  <a:gd name="T1" fmla="*/ 0 h 407"/>
                  <a:gd name="T2" fmla="*/ 57 w 136"/>
                  <a:gd name="T3" fmla="*/ 0 h 407"/>
                  <a:gd name="T4" fmla="*/ 50 w 136"/>
                  <a:gd name="T5" fmla="*/ 4 h 407"/>
                  <a:gd name="T6" fmla="*/ 47 w 136"/>
                  <a:gd name="T7" fmla="*/ 12 h 407"/>
                  <a:gd name="T8" fmla="*/ 37 w 136"/>
                  <a:gd name="T9" fmla="*/ 47 h 407"/>
                  <a:gd name="T10" fmla="*/ 34 w 136"/>
                  <a:gd name="T11" fmla="*/ 47 h 407"/>
                  <a:gd name="T12" fmla="*/ 22 w 136"/>
                  <a:gd name="T13" fmla="*/ 53 h 407"/>
                  <a:gd name="T14" fmla="*/ 11 w 136"/>
                  <a:gd name="T15" fmla="*/ 69 h 407"/>
                  <a:gd name="T16" fmla="*/ 3 w 136"/>
                  <a:gd name="T17" fmla="*/ 94 h 407"/>
                  <a:gd name="T18" fmla="*/ 0 w 136"/>
                  <a:gd name="T19" fmla="*/ 124 h 407"/>
                  <a:gd name="T20" fmla="*/ 0 w 136"/>
                  <a:gd name="T21" fmla="*/ 329 h 407"/>
                  <a:gd name="T22" fmla="*/ 3 w 136"/>
                  <a:gd name="T23" fmla="*/ 360 h 407"/>
                  <a:gd name="T24" fmla="*/ 11 w 136"/>
                  <a:gd name="T25" fmla="*/ 384 h 407"/>
                  <a:gd name="T26" fmla="*/ 22 w 136"/>
                  <a:gd name="T27" fmla="*/ 401 h 407"/>
                  <a:gd name="T28" fmla="*/ 34 w 136"/>
                  <a:gd name="T29" fmla="*/ 407 h 407"/>
                  <a:gd name="T30" fmla="*/ 98 w 136"/>
                  <a:gd name="T31" fmla="*/ 407 h 407"/>
                  <a:gd name="T32" fmla="*/ 102 w 136"/>
                  <a:gd name="T33" fmla="*/ 407 h 407"/>
                  <a:gd name="T34" fmla="*/ 113 w 136"/>
                  <a:gd name="T35" fmla="*/ 401 h 407"/>
                  <a:gd name="T36" fmla="*/ 126 w 136"/>
                  <a:gd name="T37" fmla="*/ 384 h 407"/>
                  <a:gd name="T38" fmla="*/ 134 w 136"/>
                  <a:gd name="T39" fmla="*/ 359 h 407"/>
                  <a:gd name="T40" fmla="*/ 136 w 136"/>
                  <a:gd name="T41" fmla="*/ 329 h 407"/>
                  <a:gd name="T42" fmla="*/ 120 w 136"/>
                  <a:gd name="T43" fmla="*/ 124 h 407"/>
                  <a:gd name="T44" fmla="*/ 115 w 136"/>
                  <a:gd name="T45" fmla="*/ 94 h 407"/>
                  <a:gd name="T46" fmla="*/ 108 w 136"/>
                  <a:gd name="T47" fmla="*/ 70 h 407"/>
                  <a:gd name="T48" fmla="*/ 96 w 136"/>
                  <a:gd name="T49" fmla="*/ 53 h 407"/>
                  <a:gd name="T50" fmla="*/ 89 w 136"/>
                  <a:gd name="T51" fmla="*/ 48 h 407"/>
                  <a:gd name="T52" fmla="*/ 83 w 136"/>
                  <a:gd name="T53" fmla="*/ 47 h 407"/>
                  <a:gd name="T54" fmla="*/ 71 w 136"/>
                  <a:gd name="T55" fmla="*/ 12 h 407"/>
                  <a:gd name="T56" fmla="*/ 70 w 136"/>
                  <a:gd name="T57" fmla="*/ 8 h 407"/>
                  <a:gd name="T58" fmla="*/ 64 w 136"/>
                  <a:gd name="T59" fmla="*/ 1 h 407"/>
                  <a:gd name="T60" fmla="*/ 60 w 136"/>
                  <a:gd name="T61" fmla="*/ 0 h 407"/>
                  <a:gd name="T62" fmla="*/ 60 w 136"/>
                  <a:gd name="T63" fmla="*/ 0 h 4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36" h="407">
                    <a:moveTo>
                      <a:pt x="60" y="0"/>
                    </a:moveTo>
                    <a:lnTo>
                      <a:pt x="60" y="0"/>
                    </a:lnTo>
                    <a:lnTo>
                      <a:pt x="57" y="0"/>
                    </a:lnTo>
                    <a:lnTo>
                      <a:pt x="57" y="0"/>
                    </a:lnTo>
                    <a:lnTo>
                      <a:pt x="53" y="2"/>
                    </a:lnTo>
                    <a:lnTo>
                      <a:pt x="50" y="4"/>
                    </a:lnTo>
                    <a:lnTo>
                      <a:pt x="49" y="8"/>
                    </a:lnTo>
                    <a:lnTo>
                      <a:pt x="47" y="12"/>
                    </a:lnTo>
                    <a:lnTo>
                      <a:pt x="47" y="47"/>
                    </a:lnTo>
                    <a:lnTo>
                      <a:pt x="37" y="47"/>
                    </a:lnTo>
                    <a:lnTo>
                      <a:pt x="37" y="47"/>
                    </a:lnTo>
                    <a:lnTo>
                      <a:pt x="34" y="47"/>
                    </a:lnTo>
                    <a:lnTo>
                      <a:pt x="29" y="48"/>
                    </a:lnTo>
                    <a:lnTo>
                      <a:pt x="22" y="53"/>
                    </a:lnTo>
                    <a:lnTo>
                      <a:pt x="17" y="60"/>
                    </a:lnTo>
                    <a:lnTo>
                      <a:pt x="11" y="69"/>
                    </a:lnTo>
                    <a:lnTo>
                      <a:pt x="7" y="81"/>
                    </a:lnTo>
                    <a:lnTo>
                      <a:pt x="3" y="94"/>
                    </a:lnTo>
                    <a:lnTo>
                      <a:pt x="1" y="108"/>
                    </a:lnTo>
                    <a:lnTo>
                      <a:pt x="0" y="124"/>
                    </a:lnTo>
                    <a:lnTo>
                      <a:pt x="0" y="329"/>
                    </a:lnTo>
                    <a:lnTo>
                      <a:pt x="0" y="329"/>
                    </a:lnTo>
                    <a:lnTo>
                      <a:pt x="1" y="345"/>
                    </a:lnTo>
                    <a:lnTo>
                      <a:pt x="3" y="360"/>
                    </a:lnTo>
                    <a:lnTo>
                      <a:pt x="7" y="373"/>
                    </a:lnTo>
                    <a:lnTo>
                      <a:pt x="11" y="384"/>
                    </a:lnTo>
                    <a:lnTo>
                      <a:pt x="17" y="394"/>
                    </a:lnTo>
                    <a:lnTo>
                      <a:pt x="22" y="401"/>
                    </a:lnTo>
                    <a:lnTo>
                      <a:pt x="29" y="405"/>
                    </a:lnTo>
                    <a:lnTo>
                      <a:pt x="34" y="407"/>
                    </a:lnTo>
                    <a:lnTo>
                      <a:pt x="37" y="407"/>
                    </a:lnTo>
                    <a:lnTo>
                      <a:pt x="98" y="407"/>
                    </a:lnTo>
                    <a:lnTo>
                      <a:pt x="98" y="407"/>
                    </a:lnTo>
                    <a:lnTo>
                      <a:pt x="102" y="407"/>
                    </a:lnTo>
                    <a:lnTo>
                      <a:pt x="106" y="405"/>
                    </a:lnTo>
                    <a:lnTo>
                      <a:pt x="113" y="401"/>
                    </a:lnTo>
                    <a:lnTo>
                      <a:pt x="120" y="394"/>
                    </a:lnTo>
                    <a:lnTo>
                      <a:pt x="126" y="384"/>
                    </a:lnTo>
                    <a:lnTo>
                      <a:pt x="131" y="373"/>
                    </a:lnTo>
                    <a:lnTo>
                      <a:pt x="134" y="359"/>
                    </a:lnTo>
                    <a:lnTo>
                      <a:pt x="136" y="345"/>
                    </a:lnTo>
                    <a:lnTo>
                      <a:pt x="136" y="329"/>
                    </a:lnTo>
                    <a:lnTo>
                      <a:pt x="120" y="124"/>
                    </a:lnTo>
                    <a:lnTo>
                      <a:pt x="120" y="124"/>
                    </a:lnTo>
                    <a:lnTo>
                      <a:pt x="118" y="108"/>
                    </a:lnTo>
                    <a:lnTo>
                      <a:pt x="115" y="94"/>
                    </a:lnTo>
                    <a:lnTo>
                      <a:pt x="112" y="81"/>
                    </a:lnTo>
                    <a:lnTo>
                      <a:pt x="108" y="70"/>
                    </a:lnTo>
                    <a:lnTo>
                      <a:pt x="102" y="60"/>
                    </a:lnTo>
                    <a:lnTo>
                      <a:pt x="96" y="53"/>
                    </a:lnTo>
                    <a:lnTo>
                      <a:pt x="93" y="51"/>
                    </a:lnTo>
                    <a:lnTo>
                      <a:pt x="89" y="48"/>
                    </a:lnTo>
                    <a:lnTo>
                      <a:pt x="86" y="47"/>
                    </a:lnTo>
                    <a:lnTo>
                      <a:pt x="83" y="47"/>
                    </a:lnTo>
                    <a:lnTo>
                      <a:pt x="71" y="47"/>
                    </a:lnTo>
                    <a:lnTo>
                      <a:pt x="71" y="12"/>
                    </a:lnTo>
                    <a:lnTo>
                      <a:pt x="71" y="12"/>
                    </a:lnTo>
                    <a:lnTo>
                      <a:pt x="70" y="8"/>
                    </a:lnTo>
                    <a:lnTo>
                      <a:pt x="68" y="3"/>
                    </a:lnTo>
                    <a:lnTo>
                      <a:pt x="64" y="1"/>
                    </a:lnTo>
                    <a:lnTo>
                      <a:pt x="60" y="0"/>
                    </a:lnTo>
                    <a:lnTo>
                      <a:pt x="60" y="0"/>
                    </a:lnTo>
                    <a:lnTo>
                      <a:pt x="60" y="0"/>
                    </a:lnTo>
                    <a:lnTo>
                      <a:pt x="60" y="0"/>
                    </a:lnTo>
                    <a:close/>
                  </a:path>
                </a:pathLst>
              </a:custGeom>
              <a:grpFill/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05" name="Freeform 8"/>
              <p:cNvSpPr>
                <a:spLocks/>
              </p:cNvSpPr>
              <p:nvPr/>
            </p:nvSpPr>
            <p:spPr bwMode="auto">
              <a:xfrm>
                <a:off x="743" y="3240"/>
                <a:ext cx="116" cy="116"/>
              </a:xfrm>
              <a:custGeom>
                <a:avLst/>
                <a:gdLst>
                  <a:gd name="T0" fmla="*/ 116 w 231"/>
                  <a:gd name="T1" fmla="*/ 0 h 231"/>
                  <a:gd name="T2" fmla="*/ 93 w 231"/>
                  <a:gd name="T3" fmla="*/ 2 h 231"/>
                  <a:gd name="T4" fmla="*/ 70 w 231"/>
                  <a:gd name="T5" fmla="*/ 9 h 231"/>
                  <a:gd name="T6" fmla="*/ 51 w 231"/>
                  <a:gd name="T7" fmla="*/ 19 h 231"/>
                  <a:gd name="T8" fmla="*/ 34 w 231"/>
                  <a:gd name="T9" fmla="*/ 34 h 231"/>
                  <a:gd name="T10" fmla="*/ 19 w 231"/>
                  <a:gd name="T11" fmla="*/ 51 h 231"/>
                  <a:gd name="T12" fmla="*/ 9 w 231"/>
                  <a:gd name="T13" fmla="*/ 70 h 231"/>
                  <a:gd name="T14" fmla="*/ 2 w 231"/>
                  <a:gd name="T15" fmla="*/ 92 h 231"/>
                  <a:gd name="T16" fmla="*/ 0 w 231"/>
                  <a:gd name="T17" fmla="*/ 116 h 231"/>
                  <a:gd name="T18" fmla="*/ 1 w 231"/>
                  <a:gd name="T19" fmla="*/ 127 h 231"/>
                  <a:gd name="T20" fmla="*/ 6 w 231"/>
                  <a:gd name="T21" fmla="*/ 150 h 231"/>
                  <a:gd name="T22" fmla="*/ 14 w 231"/>
                  <a:gd name="T23" fmla="*/ 170 h 231"/>
                  <a:gd name="T24" fmla="*/ 26 w 231"/>
                  <a:gd name="T25" fmla="*/ 189 h 231"/>
                  <a:gd name="T26" fmla="*/ 42 w 231"/>
                  <a:gd name="T27" fmla="*/ 204 h 231"/>
                  <a:gd name="T28" fmla="*/ 60 w 231"/>
                  <a:gd name="T29" fmla="*/ 216 h 231"/>
                  <a:gd name="T30" fmla="*/ 82 w 231"/>
                  <a:gd name="T31" fmla="*/ 226 h 231"/>
                  <a:gd name="T32" fmla="*/ 104 w 231"/>
                  <a:gd name="T33" fmla="*/ 230 h 231"/>
                  <a:gd name="T34" fmla="*/ 116 w 231"/>
                  <a:gd name="T35" fmla="*/ 231 h 231"/>
                  <a:gd name="T36" fmla="*/ 139 w 231"/>
                  <a:gd name="T37" fmla="*/ 229 h 231"/>
                  <a:gd name="T38" fmla="*/ 161 w 231"/>
                  <a:gd name="T39" fmla="*/ 222 h 231"/>
                  <a:gd name="T40" fmla="*/ 180 w 231"/>
                  <a:gd name="T41" fmla="*/ 211 h 231"/>
                  <a:gd name="T42" fmla="*/ 197 w 231"/>
                  <a:gd name="T43" fmla="*/ 197 h 231"/>
                  <a:gd name="T44" fmla="*/ 211 w 231"/>
                  <a:gd name="T45" fmla="*/ 180 h 231"/>
                  <a:gd name="T46" fmla="*/ 222 w 231"/>
                  <a:gd name="T47" fmla="*/ 161 h 231"/>
                  <a:gd name="T48" fmla="*/ 229 w 231"/>
                  <a:gd name="T49" fmla="*/ 138 h 231"/>
                  <a:gd name="T50" fmla="*/ 231 w 231"/>
                  <a:gd name="T51" fmla="*/ 116 h 231"/>
                  <a:gd name="T52" fmla="*/ 230 w 231"/>
                  <a:gd name="T53" fmla="*/ 103 h 231"/>
                  <a:gd name="T54" fmla="*/ 226 w 231"/>
                  <a:gd name="T55" fmla="*/ 82 h 231"/>
                  <a:gd name="T56" fmla="*/ 218 w 231"/>
                  <a:gd name="T57" fmla="*/ 60 h 231"/>
                  <a:gd name="T58" fmla="*/ 205 w 231"/>
                  <a:gd name="T59" fmla="*/ 42 h 231"/>
                  <a:gd name="T60" fmla="*/ 189 w 231"/>
                  <a:gd name="T61" fmla="*/ 26 h 231"/>
                  <a:gd name="T62" fmla="*/ 171 w 231"/>
                  <a:gd name="T63" fmla="*/ 14 h 231"/>
                  <a:gd name="T64" fmla="*/ 150 w 231"/>
                  <a:gd name="T65" fmla="*/ 6 h 231"/>
                  <a:gd name="T66" fmla="*/ 128 w 231"/>
                  <a:gd name="T67" fmla="*/ 1 h 231"/>
                  <a:gd name="T68" fmla="*/ 116 w 231"/>
                  <a:gd name="T69" fmla="*/ 0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31" h="231">
                    <a:moveTo>
                      <a:pt x="116" y="0"/>
                    </a:moveTo>
                    <a:lnTo>
                      <a:pt x="116" y="0"/>
                    </a:lnTo>
                    <a:lnTo>
                      <a:pt x="104" y="1"/>
                    </a:lnTo>
                    <a:lnTo>
                      <a:pt x="93" y="2"/>
                    </a:lnTo>
                    <a:lnTo>
                      <a:pt x="82" y="6"/>
                    </a:lnTo>
                    <a:lnTo>
                      <a:pt x="70" y="9"/>
                    </a:lnTo>
                    <a:lnTo>
                      <a:pt x="60" y="14"/>
                    </a:lnTo>
                    <a:lnTo>
                      <a:pt x="51" y="19"/>
                    </a:lnTo>
                    <a:lnTo>
                      <a:pt x="42" y="26"/>
                    </a:lnTo>
                    <a:lnTo>
                      <a:pt x="34" y="34"/>
                    </a:lnTo>
                    <a:lnTo>
                      <a:pt x="26" y="42"/>
                    </a:lnTo>
                    <a:lnTo>
                      <a:pt x="19" y="51"/>
                    </a:lnTo>
                    <a:lnTo>
                      <a:pt x="14" y="60"/>
                    </a:lnTo>
                    <a:lnTo>
                      <a:pt x="9" y="70"/>
                    </a:lnTo>
                    <a:lnTo>
                      <a:pt x="6" y="82"/>
                    </a:lnTo>
                    <a:lnTo>
                      <a:pt x="2" y="92"/>
                    </a:lnTo>
                    <a:lnTo>
                      <a:pt x="1" y="103"/>
                    </a:lnTo>
                    <a:lnTo>
                      <a:pt x="0" y="116"/>
                    </a:lnTo>
                    <a:lnTo>
                      <a:pt x="0" y="116"/>
                    </a:lnTo>
                    <a:lnTo>
                      <a:pt x="1" y="127"/>
                    </a:lnTo>
                    <a:lnTo>
                      <a:pt x="2" y="138"/>
                    </a:lnTo>
                    <a:lnTo>
                      <a:pt x="6" y="150"/>
                    </a:lnTo>
                    <a:lnTo>
                      <a:pt x="9" y="161"/>
                    </a:lnTo>
                    <a:lnTo>
                      <a:pt x="14" y="170"/>
                    </a:lnTo>
                    <a:lnTo>
                      <a:pt x="19" y="180"/>
                    </a:lnTo>
                    <a:lnTo>
                      <a:pt x="26" y="189"/>
                    </a:lnTo>
                    <a:lnTo>
                      <a:pt x="34" y="197"/>
                    </a:lnTo>
                    <a:lnTo>
                      <a:pt x="42" y="204"/>
                    </a:lnTo>
                    <a:lnTo>
                      <a:pt x="51" y="211"/>
                    </a:lnTo>
                    <a:lnTo>
                      <a:pt x="60" y="216"/>
                    </a:lnTo>
                    <a:lnTo>
                      <a:pt x="70" y="222"/>
                    </a:lnTo>
                    <a:lnTo>
                      <a:pt x="82" y="226"/>
                    </a:lnTo>
                    <a:lnTo>
                      <a:pt x="93" y="229"/>
                    </a:lnTo>
                    <a:lnTo>
                      <a:pt x="104" y="230"/>
                    </a:lnTo>
                    <a:lnTo>
                      <a:pt x="116" y="231"/>
                    </a:lnTo>
                    <a:lnTo>
                      <a:pt x="116" y="231"/>
                    </a:lnTo>
                    <a:lnTo>
                      <a:pt x="128" y="230"/>
                    </a:lnTo>
                    <a:lnTo>
                      <a:pt x="139" y="229"/>
                    </a:lnTo>
                    <a:lnTo>
                      <a:pt x="150" y="226"/>
                    </a:lnTo>
                    <a:lnTo>
                      <a:pt x="161" y="222"/>
                    </a:lnTo>
                    <a:lnTo>
                      <a:pt x="171" y="216"/>
                    </a:lnTo>
                    <a:lnTo>
                      <a:pt x="180" y="211"/>
                    </a:lnTo>
                    <a:lnTo>
                      <a:pt x="189" y="204"/>
                    </a:lnTo>
                    <a:lnTo>
                      <a:pt x="197" y="197"/>
                    </a:lnTo>
                    <a:lnTo>
                      <a:pt x="205" y="189"/>
                    </a:lnTo>
                    <a:lnTo>
                      <a:pt x="211" y="180"/>
                    </a:lnTo>
                    <a:lnTo>
                      <a:pt x="218" y="170"/>
                    </a:lnTo>
                    <a:lnTo>
                      <a:pt x="222" y="161"/>
                    </a:lnTo>
                    <a:lnTo>
                      <a:pt x="226" y="150"/>
                    </a:lnTo>
                    <a:lnTo>
                      <a:pt x="229" y="138"/>
                    </a:lnTo>
                    <a:lnTo>
                      <a:pt x="230" y="127"/>
                    </a:lnTo>
                    <a:lnTo>
                      <a:pt x="231" y="116"/>
                    </a:lnTo>
                    <a:lnTo>
                      <a:pt x="231" y="116"/>
                    </a:lnTo>
                    <a:lnTo>
                      <a:pt x="230" y="103"/>
                    </a:lnTo>
                    <a:lnTo>
                      <a:pt x="229" y="92"/>
                    </a:lnTo>
                    <a:lnTo>
                      <a:pt x="226" y="82"/>
                    </a:lnTo>
                    <a:lnTo>
                      <a:pt x="222" y="70"/>
                    </a:lnTo>
                    <a:lnTo>
                      <a:pt x="218" y="60"/>
                    </a:lnTo>
                    <a:lnTo>
                      <a:pt x="211" y="51"/>
                    </a:lnTo>
                    <a:lnTo>
                      <a:pt x="205" y="42"/>
                    </a:lnTo>
                    <a:lnTo>
                      <a:pt x="197" y="34"/>
                    </a:lnTo>
                    <a:lnTo>
                      <a:pt x="189" y="26"/>
                    </a:lnTo>
                    <a:lnTo>
                      <a:pt x="180" y="19"/>
                    </a:lnTo>
                    <a:lnTo>
                      <a:pt x="171" y="14"/>
                    </a:lnTo>
                    <a:lnTo>
                      <a:pt x="161" y="9"/>
                    </a:lnTo>
                    <a:lnTo>
                      <a:pt x="150" y="6"/>
                    </a:lnTo>
                    <a:lnTo>
                      <a:pt x="139" y="2"/>
                    </a:lnTo>
                    <a:lnTo>
                      <a:pt x="128" y="1"/>
                    </a:lnTo>
                    <a:lnTo>
                      <a:pt x="116" y="0"/>
                    </a:lnTo>
                    <a:lnTo>
                      <a:pt x="116" y="0"/>
                    </a:lnTo>
                    <a:close/>
                  </a:path>
                </a:pathLst>
              </a:custGeom>
              <a:grpFill/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06" name="Freeform 9"/>
              <p:cNvSpPr>
                <a:spLocks noEditPoints="1"/>
              </p:cNvSpPr>
              <p:nvPr/>
            </p:nvSpPr>
            <p:spPr bwMode="auto">
              <a:xfrm>
                <a:off x="696" y="3369"/>
                <a:ext cx="229" cy="551"/>
              </a:xfrm>
              <a:custGeom>
                <a:avLst/>
                <a:gdLst>
                  <a:gd name="T0" fmla="*/ 178 w 457"/>
                  <a:gd name="T1" fmla="*/ 1 h 1103"/>
                  <a:gd name="T2" fmla="*/ 128 w 457"/>
                  <a:gd name="T3" fmla="*/ 7 h 1103"/>
                  <a:gd name="T4" fmla="*/ 88 w 457"/>
                  <a:gd name="T5" fmla="*/ 20 h 1103"/>
                  <a:gd name="T6" fmla="*/ 59 w 457"/>
                  <a:gd name="T7" fmla="*/ 39 h 1103"/>
                  <a:gd name="T8" fmla="*/ 35 w 457"/>
                  <a:gd name="T9" fmla="*/ 64 h 1103"/>
                  <a:gd name="T10" fmla="*/ 18 w 457"/>
                  <a:gd name="T11" fmla="*/ 94 h 1103"/>
                  <a:gd name="T12" fmla="*/ 9 w 457"/>
                  <a:gd name="T13" fmla="*/ 128 h 1103"/>
                  <a:gd name="T14" fmla="*/ 2 w 457"/>
                  <a:gd name="T15" fmla="*/ 214 h 1103"/>
                  <a:gd name="T16" fmla="*/ 1 w 457"/>
                  <a:gd name="T17" fmla="*/ 388 h 1103"/>
                  <a:gd name="T18" fmla="*/ 3 w 457"/>
                  <a:gd name="T19" fmla="*/ 501 h 1103"/>
                  <a:gd name="T20" fmla="*/ 7 w 457"/>
                  <a:gd name="T21" fmla="*/ 517 h 1103"/>
                  <a:gd name="T22" fmla="*/ 18 w 457"/>
                  <a:gd name="T23" fmla="*/ 528 h 1103"/>
                  <a:gd name="T24" fmla="*/ 28 w 457"/>
                  <a:gd name="T25" fmla="*/ 532 h 1103"/>
                  <a:gd name="T26" fmla="*/ 44 w 457"/>
                  <a:gd name="T27" fmla="*/ 528 h 1103"/>
                  <a:gd name="T28" fmla="*/ 54 w 457"/>
                  <a:gd name="T29" fmla="*/ 518 h 1103"/>
                  <a:gd name="T30" fmla="*/ 82 w 457"/>
                  <a:gd name="T31" fmla="*/ 171 h 1103"/>
                  <a:gd name="T32" fmla="*/ 67 w 457"/>
                  <a:gd name="T33" fmla="*/ 1054 h 1103"/>
                  <a:gd name="T34" fmla="*/ 73 w 457"/>
                  <a:gd name="T35" fmla="*/ 1080 h 1103"/>
                  <a:gd name="T36" fmla="*/ 91 w 457"/>
                  <a:gd name="T37" fmla="*/ 1097 h 1103"/>
                  <a:gd name="T38" fmla="*/ 109 w 457"/>
                  <a:gd name="T39" fmla="*/ 1103 h 1103"/>
                  <a:gd name="T40" fmla="*/ 120 w 457"/>
                  <a:gd name="T41" fmla="*/ 1102 h 1103"/>
                  <a:gd name="T42" fmla="*/ 143 w 457"/>
                  <a:gd name="T43" fmla="*/ 1091 h 1103"/>
                  <a:gd name="T44" fmla="*/ 156 w 457"/>
                  <a:gd name="T45" fmla="*/ 1069 h 1103"/>
                  <a:gd name="T46" fmla="*/ 261 w 457"/>
                  <a:gd name="T47" fmla="*/ 1061 h 1103"/>
                  <a:gd name="T48" fmla="*/ 264 w 457"/>
                  <a:gd name="T49" fmla="*/ 1077 h 1103"/>
                  <a:gd name="T50" fmla="*/ 281 w 457"/>
                  <a:gd name="T51" fmla="*/ 1095 h 1103"/>
                  <a:gd name="T52" fmla="*/ 305 w 457"/>
                  <a:gd name="T53" fmla="*/ 1103 h 1103"/>
                  <a:gd name="T54" fmla="*/ 308 w 457"/>
                  <a:gd name="T55" fmla="*/ 1103 h 1103"/>
                  <a:gd name="T56" fmla="*/ 333 w 457"/>
                  <a:gd name="T57" fmla="*/ 1093 h 1103"/>
                  <a:gd name="T58" fmla="*/ 348 w 457"/>
                  <a:gd name="T59" fmla="*/ 1072 h 1103"/>
                  <a:gd name="T60" fmla="*/ 329 w 457"/>
                  <a:gd name="T61" fmla="*/ 423 h 1103"/>
                  <a:gd name="T62" fmla="*/ 404 w 457"/>
                  <a:gd name="T63" fmla="*/ 502 h 1103"/>
                  <a:gd name="T64" fmla="*/ 412 w 457"/>
                  <a:gd name="T65" fmla="*/ 516 h 1103"/>
                  <a:gd name="T66" fmla="*/ 425 w 457"/>
                  <a:gd name="T67" fmla="*/ 523 h 1103"/>
                  <a:gd name="T68" fmla="*/ 435 w 457"/>
                  <a:gd name="T69" fmla="*/ 523 h 1103"/>
                  <a:gd name="T70" fmla="*/ 450 w 457"/>
                  <a:gd name="T71" fmla="*/ 515 h 1103"/>
                  <a:gd name="T72" fmla="*/ 457 w 457"/>
                  <a:gd name="T73" fmla="*/ 501 h 1103"/>
                  <a:gd name="T74" fmla="*/ 457 w 457"/>
                  <a:gd name="T75" fmla="*/ 490 h 1103"/>
                  <a:gd name="T76" fmla="*/ 439 w 457"/>
                  <a:gd name="T77" fmla="*/ 314 h 1103"/>
                  <a:gd name="T78" fmla="*/ 415 w 457"/>
                  <a:gd name="T79" fmla="*/ 152 h 1103"/>
                  <a:gd name="T80" fmla="*/ 400 w 457"/>
                  <a:gd name="T81" fmla="*/ 94 h 1103"/>
                  <a:gd name="T82" fmla="*/ 382 w 457"/>
                  <a:gd name="T83" fmla="*/ 64 h 1103"/>
                  <a:gd name="T84" fmla="*/ 358 w 457"/>
                  <a:gd name="T85" fmla="*/ 39 h 1103"/>
                  <a:gd name="T86" fmla="*/ 329 w 457"/>
                  <a:gd name="T87" fmla="*/ 20 h 1103"/>
                  <a:gd name="T88" fmla="*/ 289 w 457"/>
                  <a:gd name="T89" fmla="*/ 7 h 1103"/>
                  <a:gd name="T90" fmla="*/ 239 w 457"/>
                  <a:gd name="T91" fmla="*/ 1 h 1103"/>
                  <a:gd name="T92" fmla="*/ 209 w 457"/>
                  <a:gd name="T93" fmla="*/ 27 h 1103"/>
                  <a:gd name="T94" fmla="*/ 236 w 457"/>
                  <a:gd name="T95" fmla="*/ 30 h 1103"/>
                  <a:gd name="T96" fmla="*/ 220 w 457"/>
                  <a:gd name="T97" fmla="*/ 65 h 1103"/>
                  <a:gd name="T98" fmla="*/ 230 w 457"/>
                  <a:gd name="T99" fmla="*/ 76 h 1103"/>
                  <a:gd name="T100" fmla="*/ 230 w 457"/>
                  <a:gd name="T101" fmla="*/ 82 h 1103"/>
                  <a:gd name="T102" fmla="*/ 217 w 457"/>
                  <a:gd name="T103" fmla="*/ 103 h 1103"/>
                  <a:gd name="T104" fmla="*/ 172 w 457"/>
                  <a:gd name="T105" fmla="*/ 384 h 1103"/>
                  <a:gd name="T106" fmla="*/ 193 w 457"/>
                  <a:gd name="T107" fmla="*/ 94 h 1103"/>
                  <a:gd name="T108" fmla="*/ 187 w 457"/>
                  <a:gd name="T109" fmla="*/ 80 h 1103"/>
                  <a:gd name="T110" fmla="*/ 188 w 457"/>
                  <a:gd name="T111" fmla="*/ 74 h 1103"/>
                  <a:gd name="T112" fmla="*/ 172 w 457"/>
                  <a:gd name="T113" fmla="*/ 32 h 1103"/>
                  <a:gd name="T114" fmla="*/ 193 w 457"/>
                  <a:gd name="T115" fmla="*/ 29 h 1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457" h="1103">
                    <a:moveTo>
                      <a:pt x="197" y="0"/>
                    </a:moveTo>
                    <a:lnTo>
                      <a:pt x="197" y="0"/>
                    </a:lnTo>
                    <a:lnTo>
                      <a:pt x="178" y="1"/>
                    </a:lnTo>
                    <a:lnTo>
                      <a:pt x="160" y="3"/>
                    </a:lnTo>
                    <a:lnTo>
                      <a:pt x="143" y="5"/>
                    </a:lnTo>
                    <a:lnTo>
                      <a:pt x="128" y="7"/>
                    </a:lnTo>
                    <a:lnTo>
                      <a:pt x="113" y="10"/>
                    </a:lnTo>
                    <a:lnTo>
                      <a:pt x="101" y="15"/>
                    </a:lnTo>
                    <a:lnTo>
                      <a:pt x="88" y="20"/>
                    </a:lnTo>
                    <a:lnTo>
                      <a:pt x="78" y="25"/>
                    </a:lnTo>
                    <a:lnTo>
                      <a:pt x="68" y="32"/>
                    </a:lnTo>
                    <a:lnTo>
                      <a:pt x="59" y="39"/>
                    </a:lnTo>
                    <a:lnTo>
                      <a:pt x="50" y="47"/>
                    </a:lnTo>
                    <a:lnTo>
                      <a:pt x="43" y="55"/>
                    </a:lnTo>
                    <a:lnTo>
                      <a:pt x="35" y="64"/>
                    </a:lnTo>
                    <a:lnTo>
                      <a:pt x="29" y="73"/>
                    </a:lnTo>
                    <a:lnTo>
                      <a:pt x="18" y="94"/>
                    </a:lnTo>
                    <a:lnTo>
                      <a:pt x="18" y="94"/>
                    </a:lnTo>
                    <a:lnTo>
                      <a:pt x="15" y="100"/>
                    </a:lnTo>
                    <a:lnTo>
                      <a:pt x="12" y="108"/>
                    </a:lnTo>
                    <a:lnTo>
                      <a:pt x="9" y="128"/>
                    </a:lnTo>
                    <a:lnTo>
                      <a:pt x="6" y="153"/>
                    </a:lnTo>
                    <a:lnTo>
                      <a:pt x="3" y="182"/>
                    </a:lnTo>
                    <a:lnTo>
                      <a:pt x="2" y="214"/>
                    </a:lnTo>
                    <a:lnTo>
                      <a:pt x="1" y="248"/>
                    </a:lnTo>
                    <a:lnTo>
                      <a:pt x="0" y="319"/>
                    </a:lnTo>
                    <a:lnTo>
                      <a:pt x="1" y="388"/>
                    </a:lnTo>
                    <a:lnTo>
                      <a:pt x="2" y="446"/>
                    </a:lnTo>
                    <a:lnTo>
                      <a:pt x="3" y="501"/>
                    </a:lnTo>
                    <a:lnTo>
                      <a:pt x="3" y="501"/>
                    </a:lnTo>
                    <a:lnTo>
                      <a:pt x="3" y="507"/>
                    </a:lnTo>
                    <a:lnTo>
                      <a:pt x="5" y="513"/>
                    </a:lnTo>
                    <a:lnTo>
                      <a:pt x="7" y="517"/>
                    </a:lnTo>
                    <a:lnTo>
                      <a:pt x="10" y="522"/>
                    </a:lnTo>
                    <a:lnTo>
                      <a:pt x="14" y="525"/>
                    </a:lnTo>
                    <a:lnTo>
                      <a:pt x="18" y="528"/>
                    </a:lnTo>
                    <a:lnTo>
                      <a:pt x="23" y="530"/>
                    </a:lnTo>
                    <a:lnTo>
                      <a:pt x="28" y="532"/>
                    </a:lnTo>
                    <a:lnTo>
                      <a:pt x="28" y="532"/>
                    </a:lnTo>
                    <a:lnTo>
                      <a:pt x="34" y="532"/>
                    </a:lnTo>
                    <a:lnTo>
                      <a:pt x="39" y="531"/>
                    </a:lnTo>
                    <a:lnTo>
                      <a:pt x="44" y="528"/>
                    </a:lnTo>
                    <a:lnTo>
                      <a:pt x="48" y="526"/>
                    </a:lnTo>
                    <a:lnTo>
                      <a:pt x="52" y="522"/>
                    </a:lnTo>
                    <a:lnTo>
                      <a:pt x="54" y="518"/>
                    </a:lnTo>
                    <a:lnTo>
                      <a:pt x="57" y="513"/>
                    </a:lnTo>
                    <a:lnTo>
                      <a:pt x="58" y="508"/>
                    </a:lnTo>
                    <a:lnTo>
                      <a:pt x="82" y="171"/>
                    </a:lnTo>
                    <a:lnTo>
                      <a:pt x="88" y="423"/>
                    </a:lnTo>
                    <a:lnTo>
                      <a:pt x="67" y="1054"/>
                    </a:lnTo>
                    <a:lnTo>
                      <a:pt x="67" y="1054"/>
                    </a:lnTo>
                    <a:lnTo>
                      <a:pt x="67" y="1063"/>
                    </a:lnTo>
                    <a:lnTo>
                      <a:pt x="69" y="1072"/>
                    </a:lnTo>
                    <a:lnTo>
                      <a:pt x="73" y="1080"/>
                    </a:lnTo>
                    <a:lnTo>
                      <a:pt x="77" y="1087"/>
                    </a:lnTo>
                    <a:lnTo>
                      <a:pt x="84" y="1093"/>
                    </a:lnTo>
                    <a:lnTo>
                      <a:pt x="91" y="1097"/>
                    </a:lnTo>
                    <a:lnTo>
                      <a:pt x="100" y="1101"/>
                    </a:lnTo>
                    <a:lnTo>
                      <a:pt x="109" y="1103"/>
                    </a:lnTo>
                    <a:lnTo>
                      <a:pt x="109" y="1103"/>
                    </a:lnTo>
                    <a:lnTo>
                      <a:pt x="112" y="1103"/>
                    </a:lnTo>
                    <a:lnTo>
                      <a:pt x="112" y="1103"/>
                    </a:lnTo>
                    <a:lnTo>
                      <a:pt x="120" y="1102"/>
                    </a:lnTo>
                    <a:lnTo>
                      <a:pt x="128" y="1100"/>
                    </a:lnTo>
                    <a:lnTo>
                      <a:pt x="136" y="1095"/>
                    </a:lnTo>
                    <a:lnTo>
                      <a:pt x="143" y="1091"/>
                    </a:lnTo>
                    <a:lnTo>
                      <a:pt x="149" y="1085"/>
                    </a:lnTo>
                    <a:lnTo>
                      <a:pt x="153" y="1077"/>
                    </a:lnTo>
                    <a:lnTo>
                      <a:pt x="156" y="1069"/>
                    </a:lnTo>
                    <a:lnTo>
                      <a:pt x="158" y="1061"/>
                    </a:lnTo>
                    <a:lnTo>
                      <a:pt x="209" y="541"/>
                    </a:lnTo>
                    <a:lnTo>
                      <a:pt x="261" y="1061"/>
                    </a:lnTo>
                    <a:lnTo>
                      <a:pt x="261" y="1061"/>
                    </a:lnTo>
                    <a:lnTo>
                      <a:pt x="262" y="1069"/>
                    </a:lnTo>
                    <a:lnTo>
                      <a:pt x="264" y="1077"/>
                    </a:lnTo>
                    <a:lnTo>
                      <a:pt x="269" y="1085"/>
                    </a:lnTo>
                    <a:lnTo>
                      <a:pt x="274" y="1091"/>
                    </a:lnTo>
                    <a:lnTo>
                      <a:pt x="281" y="1095"/>
                    </a:lnTo>
                    <a:lnTo>
                      <a:pt x="288" y="1100"/>
                    </a:lnTo>
                    <a:lnTo>
                      <a:pt x="297" y="1102"/>
                    </a:lnTo>
                    <a:lnTo>
                      <a:pt x="305" y="1103"/>
                    </a:lnTo>
                    <a:lnTo>
                      <a:pt x="305" y="1103"/>
                    </a:lnTo>
                    <a:lnTo>
                      <a:pt x="308" y="1103"/>
                    </a:lnTo>
                    <a:lnTo>
                      <a:pt x="308" y="1103"/>
                    </a:lnTo>
                    <a:lnTo>
                      <a:pt x="318" y="1101"/>
                    </a:lnTo>
                    <a:lnTo>
                      <a:pt x="327" y="1097"/>
                    </a:lnTo>
                    <a:lnTo>
                      <a:pt x="333" y="1093"/>
                    </a:lnTo>
                    <a:lnTo>
                      <a:pt x="339" y="1087"/>
                    </a:lnTo>
                    <a:lnTo>
                      <a:pt x="345" y="1080"/>
                    </a:lnTo>
                    <a:lnTo>
                      <a:pt x="348" y="1072"/>
                    </a:lnTo>
                    <a:lnTo>
                      <a:pt x="350" y="1063"/>
                    </a:lnTo>
                    <a:lnTo>
                      <a:pt x="350" y="1054"/>
                    </a:lnTo>
                    <a:lnTo>
                      <a:pt x="329" y="423"/>
                    </a:lnTo>
                    <a:lnTo>
                      <a:pt x="337" y="171"/>
                    </a:lnTo>
                    <a:lnTo>
                      <a:pt x="404" y="502"/>
                    </a:lnTo>
                    <a:lnTo>
                      <a:pt x="404" y="502"/>
                    </a:lnTo>
                    <a:lnTo>
                      <a:pt x="405" y="507"/>
                    </a:lnTo>
                    <a:lnTo>
                      <a:pt x="408" y="513"/>
                    </a:lnTo>
                    <a:lnTo>
                      <a:pt x="412" y="516"/>
                    </a:lnTo>
                    <a:lnTo>
                      <a:pt x="415" y="519"/>
                    </a:lnTo>
                    <a:lnTo>
                      <a:pt x="420" y="522"/>
                    </a:lnTo>
                    <a:lnTo>
                      <a:pt x="425" y="523"/>
                    </a:lnTo>
                    <a:lnTo>
                      <a:pt x="430" y="524"/>
                    </a:lnTo>
                    <a:lnTo>
                      <a:pt x="435" y="523"/>
                    </a:lnTo>
                    <a:lnTo>
                      <a:pt x="435" y="523"/>
                    </a:lnTo>
                    <a:lnTo>
                      <a:pt x="441" y="522"/>
                    </a:lnTo>
                    <a:lnTo>
                      <a:pt x="446" y="518"/>
                    </a:lnTo>
                    <a:lnTo>
                      <a:pt x="450" y="515"/>
                    </a:lnTo>
                    <a:lnTo>
                      <a:pt x="452" y="511"/>
                    </a:lnTo>
                    <a:lnTo>
                      <a:pt x="456" y="507"/>
                    </a:lnTo>
                    <a:lnTo>
                      <a:pt x="457" y="501"/>
                    </a:lnTo>
                    <a:lnTo>
                      <a:pt x="457" y="496"/>
                    </a:lnTo>
                    <a:lnTo>
                      <a:pt x="457" y="490"/>
                    </a:lnTo>
                    <a:lnTo>
                      <a:pt x="457" y="490"/>
                    </a:lnTo>
                    <a:lnTo>
                      <a:pt x="452" y="437"/>
                    </a:lnTo>
                    <a:lnTo>
                      <a:pt x="447" y="380"/>
                    </a:lnTo>
                    <a:lnTo>
                      <a:pt x="439" y="314"/>
                    </a:lnTo>
                    <a:lnTo>
                      <a:pt x="430" y="245"/>
                    </a:lnTo>
                    <a:lnTo>
                      <a:pt x="421" y="180"/>
                    </a:lnTo>
                    <a:lnTo>
                      <a:pt x="415" y="152"/>
                    </a:lnTo>
                    <a:lnTo>
                      <a:pt x="411" y="127"/>
                    </a:lnTo>
                    <a:lnTo>
                      <a:pt x="405" y="108"/>
                    </a:lnTo>
                    <a:lnTo>
                      <a:pt x="400" y="94"/>
                    </a:lnTo>
                    <a:lnTo>
                      <a:pt x="400" y="94"/>
                    </a:lnTo>
                    <a:lnTo>
                      <a:pt x="388" y="73"/>
                    </a:lnTo>
                    <a:lnTo>
                      <a:pt x="382" y="64"/>
                    </a:lnTo>
                    <a:lnTo>
                      <a:pt x="374" y="55"/>
                    </a:lnTo>
                    <a:lnTo>
                      <a:pt x="367" y="47"/>
                    </a:lnTo>
                    <a:lnTo>
                      <a:pt x="358" y="39"/>
                    </a:lnTo>
                    <a:lnTo>
                      <a:pt x="349" y="32"/>
                    </a:lnTo>
                    <a:lnTo>
                      <a:pt x="339" y="25"/>
                    </a:lnTo>
                    <a:lnTo>
                      <a:pt x="329" y="20"/>
                    </a:lnTo>
                    <a:lnTo>
                      <a:pt x="316" y="15"/>
                    </a:lnTo>
                    <a:lnTo>
                      <a:pt x="304" y="10"/>
                    </a:lnTo>
                    <a:lnTo>
                      <a:pt x="289" y="7"/>
                    </a:lnTo>
                    <a:lnTo>
                      <a:pt x="273" y="5"/>
                    </a:lnTo>
                    <a:lnTo>
                      <a:pt x="257" y="3"/>
                    </a:lnTo>
                    <a:lnTo>
                      <a:pt x="239" y="1"/>
                    </a:lnTo>
                    <a:lnTo>
                      <a:pt x="220" y="0"/>
                    </a:lnTo>
                    <a:lnTo>
                      <a:pt x="197" y="0"/>
                    </a:lnTo>
                    <a:close/>
                    <a:moveTo>
                      <a:pt x="209" y="27"/>
                    </a:moveTo>
                    <a:lnTo>
                      <a:pt x="209" y="27"/>
                    </a:lnTo>
                    <a:lnTo>
                      <a:pt x="225" y="29"/>
                    </a:lnTo>
                    <a:lnTo>
                      <a:pt x="236" y="30"/>
                    </a:lnTo>
                    <a:lnTo>
                      <a:pt x="245" y="32"/>
                    </a:lnTo>
                    <a:lnTo>
                      <a:pt x="220" y="65"/>
                    </a:lnTo>
                    <a:lnTo>
                      <a:pt x="220" y="65"/>
                    </a:lnTo>
                    <a:lnTo>
                      <a:pt x="226" y="69"/>
                    </a:lnTo>
                    <a:lnTo>
                      <a:pt x="229" y="74"/>
                    </a:lnTo>
                    <a:lnTo>
                      <a:pt x="230" y="76"/>
                    </a:lnTo>
                    <a:lnTo>
                      <a:pt x="231" y="80"/>
                    </a:lnTo>
                    <a:lnTo>
                      <a:pt x="231" y="80"/>
                    </a:lnTo>
                    <a:lnTo>
                      <a:pt x="230" y="82"/>
                    </a:lnTo>
                    <a:lnTo>
                      <a:pt x="229" y="86"/>
                    </a:lnTo>
                    <a:lnTo>
                      <a:pt x="225" y="94"/>
                    </a:lnTo>
                    <a:lnTo>
                      <a:pt x="217" y="103"/>
                    </a:lnTo>
                    <a:lnTo>
                      <a:pt x="245" y="384"/>
                    </a:lnTo>
                    <a:lnTo>
                      <a:pt x="209" y="433"/>
                    </a:lnTo>
                    <a:lnTo>
                      <a:pt x="172" y="384"/>
                    </a:lnTo>
                    <a:lnTo>
                      <a:pt x="201" y="103"/>
                    </a:lnTo>
                    <a:lnTo>
                      <a:pt x="201" y="103"/>
                    </a:lnTo>
                    <a:lnTo>
                      <a:pt x="193" y="94"/>
                    </a:lnTo>
                    <a:lnTo>
                      <a:pt x="188" y="86"/>
                    </a:lnTo>
                    <a:lnTo>
                      <a:pt x="187" y="82"/>
                    </a:lnTo>
                    <a:lnTo>
                      <a:pt x="187" y="80"/>
                    </a:lnTo>
                    <a:lnTo>
                      <a:pt x="187" y="80"/>
                    </a:lnTo>
                    <a:lnTo>
                      <a:pt x="187" y="76"/>
                    </a:lnTo>
                    <a:lnTo>
                      <a:pt x="188" y="74"/>
                    </a:lnTo>
                    <a:lnTo>
                      <a:pt x="192" y="69"/>
                    </a:lnTo>
                    <a:lnTo>
                      <a:pt x="197" y="65"/>
                    </a:lnTo>
                    <a:lnTo>
                      <a:pt x="172" y="32"/>
                    </a:lnTo>
                    <a:lnTo>
                      <a:pt x="172" y="32"/>
                    </a:lnTo>
                    <a:lnTo>
                      <a:pt x="181" y="30"/>
                    </a:lnTo>
                    <a:lnTo>
                      <a:pt x="193" y="29"/>
                    </a:lnTo>
                    <a:lnTo>
                      <a:pt x="209" y="27"/>
                    </a:lnTo>
                    <a:lnTo>
                      <a:pt x="209" y="27"/>
                    </a:lnTo>
                    <a:close/>
                  </a:path>
                </a:pathLst>
              </a:custGeom>
              <a:grpFill/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07" name="Freeform 10"/>
              <p:cNvSpPr>
                <a:spLocks/>
              </p:cNvSpPr>
              <p:nvPr/>
            </p:nvSpPr>
            <p:spPr bwMode="auto">
              <a:xfrm>
                <a:off x="669" y="3619"/>
                <a:ext cx="68" cy="202"/>
              </a:xfrm>
              <a:custGeom>
                <a:avLst/>
                <a:gdLst>
                  <a:gd name="T0" fmla="*/ 93 w 136"/>
                  <a:gd name="T1" fmla="*/ 0 h 406"/>
                  <a:gd name="T2" fmla="*/ 93 w 136"/>
                  <a:gd name="T3" fmla="*/ 0 h 406"/>
                  <a:gd name="T4" fmla="*/ 89 w 136"/>
                  <a:gd name="T5" fmla="*/ 1 h 406"/>
                  <a:gd name="T6" fmla="*/ 87 w 136"/>
                  <a:gd name="T7" fmla="*/ 3 h 406"/>
                  <a:gd name="T8" fmla="*/ 84 w 136"/>
                  <a:gd name="T9" fmla="*/ 7 h 406"/>
                  <a:gd name="T10" fmla="*/ 83 w 136"/>
                  <a:gd name="T11" fmla="*/ 10 h 406"/>
                  <a:gd name="T12" fmla="*/ 76 w 136"/>
                  <a:gd name="T13" fmla="*/ 45 h 406"/>
                  <a:gd name="T14" fmla="*/ 51 w 136"/>
                  <a:gd name="T15" fmla="*/ 47 h 406"/>
                  <a:gd name="T16" fmla="*/ 51 w 136"/>
                  <a:gd name="T17" fmla="*/ 47 h 406"/>
                  <a:gd name="T18" fmla="*/ 48 w 136"/>
                  <a:gd name="T19" fmla="*/ 47 h 406"/>
                  <a:gd name="T20" fmla="*/ 45 w 136"/>
                  <a:gd name="T21" fmla="*/ 48 h 406"/>
                  <a:gd name="T22" fmla="*/ 41 w 136"/>
                  <a:gd name="T23" fmla="*/ 50 h 406"/>
                  <a:gd name="T24" fmla="*/ 38 w 136"/>
                  <a:gd name="T25" fmla="*/ 52 h 406"/>
                  <a:gd name="T26" fmla="*/ 32 w 136"/>
                  <a:gd name="T27" fmla="*/ 59 h 406"/>
                  <a:gd name="T28" fmla="*/ 26 w 136"/>
                  <a:gd name="T29" fmla="*/ 69 h 406"/>
                  <a:gd name="T30" fmla="*/ 22 w 136"/>
                  <a:gd name="T31" fmla="*/ 81 h 406"/>
                  <a:gd name="T32" fmla="*/ 20 w 136"/>
                  <a:gd name="T33" fmla="*/ 93 h 406"/>
                  <a:gd name="T34" fmla="*/ 16 w 136"/>
                  <a:gd name="T35" fmla="*/ 108 h 406"/>
                  <a:gd name="T36" fmla="*/ 15 w 136"/>
                  <a:gd name="T37" fmla="*/ 124 h 406"/>
                  <a:gd name="T38" fmla="*/ 0 w 136"/>
                  <a:gd name="T39" fmla="*/ 329 h 406"/>
                  <a:gd name="T40" fmla="*/ 0 w 136"/>
                  <a:gd name="T41" fmla="*/ 329 h 406"/>
                  <a:gd name="T42" fmla="*/ 0 w 136"/>
                  <a:gd name="T43" fmla="*/ 345 h 406"/>
                  <a:gd name="T44" fmla="*/ 2 w 136"/>
                  <a:gd name="T45" fmla="*/ 359 h 406"/>
                  <a:gd name="T46" fmla="*/ 6 w 136"/>
                  <a:gd name="T47" fmla="*/ 372 h 406"/>
                  <a:gd name="T48" fmla="*/ 11 w 136"/>
                  <a:gd name="T49" fmla="*/ 383 h 406"/>
                  <a:gd name="T50" fmla="*/ 16 w 136"/>
                  <a:gd name="T51" fmla="*/ 393 h 406"/>
                  <a:gd name="T52" fmla="*/ 23 w 136"/>
                  <a:gd name="T53" fmla="*/ 400 h 406"/>
                  <a:gd name="T54" fmla="*/ 31 w 136"/>
                  <a:gd name="T55" fmla="*/ 405 h 406"/>
                  <a:gd name="T56" fmla="*/ 34 w 136"/>
                  <a:gd name="T57" fmla="*/ 406 h 406"/>
                  <a:gd name="T58" fmla="*/ 38 w 136"/>
                  <a:gd name="T59" fmla="*/ 406 h 406"/>
                  <a:gd name="T60" fmla="*/ 99 w 136"/>
                  <a:gd name="T61" fmla="*/ 406 h 406"/>
                  <a:gd name="T62" fmla="*/ 99 w 136"/>
                  <a:gd name="T63" fmla="*/ 406 h 406"/>
                  <a:gd name="T64" fmla="*/ 104 w 136"/>
                  <a:gd name="T65" fmla="*/ 406 h 406"/>
                  <a:gd name="T66" fmla="*/ 107 w 136"/>
                  <a:gd name="T67" fmla="*/ 404 h 406"/>
                  <a:gd name="T68" fmla="*/ 114 w 136"/>
                  <a:gd name="T69" fmla="*/ 399 h 406"/>
                  <a:gd name="T70" fmla="*/ 121 w 136"/>
                  <a:gd name="T71" fmla="*/ 392 h 406"/>
                  <a:gd name="T72" fmla="*/ 125 w 136"/>
                  <a:gd name="T73" fmla="*/ 383 h 406"/>
                  <a:gd name="T74" fmla="*/ 130 w 136"/>
                  <a:gd name="T75" fmla="*/ 372 h 406"/>
                  <a:gd name="T76" fmla="*/ 133 w 136"/>
                  <a:gd name="T77" fmla="*/ 358 h 406"/>
                  <a:gd name="T78" fmla="*/ 135 w 136"/>
                  <a:gd name="T79" fmla="*/ 343 h 406"/>
                  <a:gd name="T80" fmla="*/ 136 w 136"/>
                  <a:gd name="T81" fmla="*/ 328 h 406"/>
                  <a:gd name="T82" fmla="*/ 134 w 136"/>
                  <a:gd name="T83" fmla="*/ 122 h 406"/>
                  <a:gd name="T84" fmla="*/ 134 w 136"/>
                  <a:gd name="T85" fmla="*/ 122 h 406"/>
                  <a:gd name="T86" fmla="*/ 133 w 136"/>
                  <a:gd name="T87" fmla="*/ 108 h 406"/>
                  <a:gd name="T88" fmla="*/ 132 w 136"/>
                  <a:gd name="T89" fmla="*/ 94 h 406"/>
                  <a:gd name="T90" fmla="*/ 129 w 136"/>
                  <a:gd name="T91" fmla="*/ 82 h 406"/>
                  <a:gd name="T92" fmla="*/ 124 w 136"/>
                  <a:gd name="T93" fmla="*/ 70 h 406"/>
                  <a:gd name="T94" fmla="*/ 119 w 136"/>
                  <a:gd name="T95" fmla="*/ 61 h 406"/>
                  <a:gd name="T96" fmla="*/ 114 w 136"/>
                  <a:gd name="T97" fmla="*/ 54 h 406"/>
                  <a:gd name="T98" fmla="*/ 107 w 136"/>
                  <a:gd name="T99" fmla="*/ 49 h 406"/>
                  <a:gd name="T100" fmla="*/ 100 w 136"/>
                  <a:gd name="T101" fmla="*/ 47 h 406"/>
                  <a:gd name="T102" fmla="*/ 106 w 136"/>
                  <a:gd name="T103" fmla="*/ 14 h 406"/>
                  <a:gd name="T104" fmla="*/ 106 w 136"/>
                  <a:gd name="T105" fmla="*/ 14 h 406"/>
                  <a:gd name="T106" fmla="*/ 106 w 136"/>
                  <a:gd name="T107" fmla="*/ 9 h 406"/>
                  <a:gd name="T108" fmla="*/ 105 w 136"/>
                  <a:gd name="T109" fmla="*/ 5 h 406"/>
                  <a:gd name="T110" fmla="*/ 101 w 136"/>
                  <a:gd name="T111" fmla="*/ 2 h 406"/>
                  <a:gd name="T112" fmla="*/ 97 w 136"/>
                  <a:gd name="T113" fmla="*/ 0 h 406"/>
                  <a:gd name="T114" fmla="*/ 97 w 136"/>
                  <a:gd name="T115" fmla="*/ 0 h 406"/>
                  <a:gd name="T116" fmla="*/ 95 w 136"/>
                  <a:gd name="T117" fmla="*/ 0 h 406"/>
                  <a:gd name="T118" fmla="*/ 95 w 136"/>
                  <a:gd name="T119" fmla="*/ 0 h 406"/>
                  <a:gd name="T120" fmla="*/ 93 w 136"/>
                  <a:gd name="T121" fmla="*/ 0 h 406"/>
                  <a:gd name="T122" fmla="*/ 93 w 136"/>
                  <a:gd name="T123" fmla="*/ 0 h 4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36" h="406">
                    <a:moveTo>
                      <a:pt x="93" y="0"/>
                    </a:moveTo>
                    <a:lnTo>
                      <a:pt x="93" y="0"/>
                    </a:lnTo>
                    <a:lnTo>
                      <a:pt x="89" y="1"/>
                    </a:lnTo>
                    <a:lnTo>
                      <a:pt x="87" y="3"/>
                    </a:lnTo>
                    <a:lnTo>
                      <a:pt x="84" y="7"/>
                    </a:lnTo>
                    <a:lnTo>
                      <a:pt x="83" y="10"/>
                    </a:lnTo>
                    <a:lnTo>
                      <a:pt x="76" y="45"/>
                    </a:lnTo>
                    <a:lnTo>
                      <a:pt x="51" y="47"/>
                    </a:lnTo>
                    <a:lnTo>
                      <a:pt x="51" y="47"/>
                    </a:lnTo>
                    <a:lnTo>
                      <a:pt x="48" y="47"/>
                    </a:lnTo>
                    <a:lnTo>
                      <a:pt x="45" y="48"/>
                    </a:lnTo>
                    <a:lnTo>
                      <a:pt x="41" y="50"/>
                    </a:lnTo>
                    <a:lnTo>
                      <a:pt x="38" y="52"/>
                    </a:lnTo>
                    <a:lnTo>
                      <a:pt x="32" y="59"/>
                    </a:lnTo>
                    <a:lnTo>
                      <a:pt x="26" y="69"/>
                    </a:lnTo>
                    <a:lnTo>
                      <a:pt x="22" y="81"/>
                    </a:lnTo>
                    <a:lnTo>
                      <a:pt x="20" y="93"/>
                    </a:lnTo>
                    <a:lnTo>
                      <a:pt x="16" y="108"/>
                    </a:lnTo>
                    <a:lnTo>
                      <a:pt x="15" y="124"/>
                    </a:lnTo>
                    <a:lnTo>
                      <a:pt x="0" y="329"/>
                    </a:lnTo>
                    <a:lnTo>
                      <a:pt x="0" y="329"/>
                    </a:lnTo>
                    <a:lnTo>
                      <a:pt x="0" y="345"/>
                    </a:lnTo>
                    <a:lnTo>
                      <a:pt x="2" y="359"/>
                    </a:lnTo>
                    <a:lnTo>
                      <a:pt x="6" y="372"/>
                    </a:lnTo>
                    <a:lnTo>
                      <a:pt x="11" y="383"/>
                    </a:lnTo>
                    <a:lnTo>
                      <a:pt x="16" y="393"/>
                    </a:lnTo>
                    <a:lnTo>
                      <a:pt x="23" y="400"/>
                    </a:lnTo>
                    <a:lnTo>
                      <a:pt x="31" y="405"/>
                    </a:lnTo>
                    <a:lnTo>
                      <a:pt x="34" y="406"/>
                    </a:lnTo>
                    <a:lnTo>
                      <a:pt x="38" y="406"/>
                    </a:lnTo>
                    <a:lnTo>
                      <a:pt x="99" y="406"/>
                    </a:lnTo>
                    <a:lnTo>
                      <a:pt x="99" y="406"/>
                    </a:lnTo>
                    <a:lnTo>
                      <a:pt x="104" y="406"/>
                    </a:lnTo>
                    <a:lnTo>
                      <a:pt x="107" y="404"/>
                    </a:lnTo>
                    <a:lnTo>
                      <a:pt x="114" y="399"/>
                    </a:lnTo>
                    <a:lnTo>
                      <a:pt x="121" y="392"/>
                    </a:lnTo>
                    <a:lnTo>
                      <a:pt x="125" y="383"/>
                    </a:lnTo>
                    <a:lnTo>
                      <a:pt x="130" y="372"/>
                    </a:lnTo>
                    <a:lnTo>
                      <a:pt x="133" y="358"/>
                    </a:lnTo>
                    <a:lnTo>
                      <a:pt x="135" y="343"/>
                    </a:lnTo>
                    <a:lnTo>
                      <a:pt x="136" y="328"/>
                    </a:lnTo>
                    <a:lnTo>
                      <a:pt x="134" y="122"/>
                    </a:lnTo>
                    <a:lnTo>
                      <a:pt x="134" y="122"/>
                    </a:lnTo>
                    <a:lnTo>
                      <a:pt x="133" y="108"/>
                    </a:lnTo>
                    <a:lnTo>
                      <a:pt x="132" y="94"/>
                    </a:lnTo>
                    <a:lnTo>
                      <a:pt x="129" y="82"/>
                    </a:lnTo>
                    <a:lnTo>
                      <a:pt x="124" y="70"/>
                    </a:lnTo>
                    <a:lnTo>
                      <a:pt x="119" y="61"/>
                    </a:lnTo>
                    <a:lnTo>
                      <a:pt x="114" y="54"/>
                    </a:lnTo>
                    <a:lnTo>
                      <a:pt x="107" y="49"/>
                    </a:lnTo>
                    <a:lnTo>
                      <a:pt x="100" y="47"/>
                    </a:lnTo>
                    <a:lnTo>
                      <a:pt x="106" y="14"/>
                    </a:lnTo>
                    <a:lnTo>
                      <a:pt x="106" y="14"/>
                    </a:lnTo>
                    <a:lnTo>
                      <a:pt x="106" y="9"/>
                    </a:lnTo>
                    <a:lnTo>
                      <a:pt x="105" y="5"/>
                    </a:lnTo>
                    <a:lnTo>
                      <a:pt x="101" y="2"/>
                    </a:lnTo>
                    <a:lnTo>
                      <a:pt x="97" y="0"/>
                    </a:lnTo>
                    <a:lnTo>
                      <a:pt x="97" y="0"/>
                    </a:lnTo>
                    <a:lnTo>
                      <a:pt x="95" y="0"/>
                    </a:lnTo>
                    <a:lnTo>
                      <a:pt x="95" y="0"/>
                    </a:lnTo>
                    <a:lnTo>
                      <a:pt x="93" y="0"/>
                    </a:lnTo>
                    <a:lnTo>
                      <a:pt x="93" y="0"/>
                    </a:lnTo>
                    <a:close/>
                  </a:path>
                </a:pathLst>
              </a:custGeom>
              <a:grpFill/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4" name="그룹 3"/>
          <p:cNvGrpSpPr/>
          <p:nvPr/>
        </p:nvGrpSpPr>
        <p:grpSpPr>
          <a:xfrm>
            <a:off x="3767557" y="1870376"/>
            <a:ext cx="1620000" cy="1990563"/>
            <a:chOff x="3792957" y="1870376"/>
            <a:chExt cx="1620000" cy="1990563"/>
          </a:xfrm>
        </p:grpSpPr>
        <p:sp>
          <p:nvSpPr>
            <p:cNvPr id="909" name="직사각형 908"/>
            <p:cNvSpPr/>
            <p:nvPr/>
          </p:nvSpPr>
          <p:spPr>
            <a:xfrm>
              <a:off x="3792957" y="1870376"/>
              <a:ext cx="1620000" cy="1720346"/>
            </a:xfrm>
            <a:prstGeom prst="rect">
              <a:avLst/>
            </a:prstGeom>
            <a:gradFill flip="none" rotWithShape="1">
              <a:gsLst>
                <a:gs pos="100000">
                  <a:srgbClr val="3FB6DB">
                    <a:alpha val="0"/>
                  </a:srgbClr>
                </a:gs>
                <a:gs pos="74296">
                  <a:srgbClr val="3FB6DB"/>
                </a:gs>
                <a:gs pos="20188">
                  <a:srgbClr val="9CD5EB"/>
                </a:gs>
                <a:gs pos="49000">
                  <a:srgbClr val="3FB6DB"/>
                </a:gs>
                <a:gs pos="0">
                  <a:schemeClr val="accent1">
                    <a:lumMod val="20000"/>
                    <a:lumOff val="80000"/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600" spc="-1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prstClr val="white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  <a:cs typeface="JBold" pitchFamily="18" charset="-127"/>
                </a:rPr>
                <a:t>학습연구년</a:t>
              </a:r>
              <a:r>
                <a:rPr lang="en-US" altLang="ko-KR" sz="1600" spc="-1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prstClr val="white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  <a:cs typeface="JBold" pitchFamily="18" charset="-127"/>
                </a:rPr>
                <a:t> </a:t>
              </a:r>
              <a:br>
                <a:rPr lang="en-US" altLang="ko-KR" sz="1600" spc="-1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prstClr val="white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  <a:cs typeface="JBold" pitchFamily="18" charset="-127"/>
                </a:rPr>
              </a:br>
              <a:r>
                <a:rPr lang="ko-KR" altLang="en-US" sz="1600" spc="-1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prstClr val="white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  <a:cs typeface="JBold" pitchFamily="18" charset="-127"/>
                </a:rPr>
                <a:t>특별연수</a:t>
              </a:r>
            </a:p>
          </p:txBody>
        </p:sp>
        <p:sp>
          <p:nvSpPr>
            <p:cNvPr id="876" name="타원 875"/>
            <p:cNvSpPr/>
            <p:nvPr/>
          </p:nvSpPr>
          <p:spPr>
            <a:xfrm>
              <a:off x="4119032" y="3582583"/>
              <a:ext cx="973350" cy="278356"/>
            </a:xfrm>
            <a:prstGeom prst="ellipse">
              <a:avLst/>
            </a:prstGeom>
            <a:solidFill>
              <a:srgbClr val="2E75B6">
                <a:alpha val="4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grpSp>
          <p:nvGrpSpPr>
            <p:cNvPr id="879" name="그룹 878"/>
            <p:cNvGrpSpPr/>
            <p:nvPr/>
          </p:nvGrpSpPr>
          <p:grpSpPr>
            <a:xfrm>
              <a:off x="4412311" y="3035506"/>
              <a:ext cx="368039" cy="735759"/>
              <a:chOff x="6227418" y="7052582"/>
              <a:chExt cx="384626" cy="768919"/>
            </a:xfrm>
            <a:solidFill>
              <a:schemeClr val="bg1"/>
            </a:solidFill>
            <a:effectLst/>
          </p:grpSpPr>
          <p:grpSp>
            <p:nvGrpSpPr>
              <p:cNvPr id="894" name="그룹 893"/>
              <p:cNvGrpSpPr/>
              <p:nvPr/>
            </p:nvGrpSpPr>
            <p:grpSpPr>
              <a:xfrm>
                <a:off x="6227418" y="7332367"/>
                <a:ext cx="384626" cy="489134"/>
                <a:chOff x="6227418" y="7332367"/>
                <a:chExt cx="384626" cy="489134"/>
              </a:xfrm>
              <a:grpFill/>
            </p:grpSpPr>
            <p:sp>
              <p:nvSpPr>
                <p:cNvPr id="900" name="Freeform 9"/>
                <p:cNvSpPr>
                  <a:spLocks/>
                </p:cNvSpPr>
                <p:nvPr/>
              </p:nvSpPr>
              <p:spPr bwMode="auto">
                <a:xfrm>
                  <a:off x="6239429" y="7332367"/>
                  <a:ext cx="360602" cy="489134"/>
                </a:xfrm>
                <a:custGeom>
                  <a:avLst/>
                  <a:gdLst>
                    <a:gd name="T0" fmla="*/ 190 w 202"/>
                    <a:gd name="T1" fmla="*/ 0 h 274"/>
                    <a:gd name="T2" fmla="*/ 12 w 202"/>
                    <a:gd name="T3" fmla="*/ 0 h 274"/>
                    <a:gd name="T4" fmla="*/ 12 w 202"/>
                    <a:gd name="T5" fmla="*/ 0 h 274"/>
                    <a:gd name="T6" fmla="*/ 8 w 202"/>
                    <a:gd name="T7" fmla="*/ 2 h 274"/>
                    <a:gd name="T8" fmla="*/ 4 w 202"/>
                    <a:gd name="T9" fmla="*/ 4 h 274"/>
                    <a:gd name="T10" fmla="*/ 2 w 202"/>
                    <a:gd name="T11" fmla="*/ 8 h 274"/>
                    <a:gd name="T12" fmla="*/ 0 w 202"/>
                    <a:gd name="T13" fmla="*/ 12 h 274"/>
                    <a:gd name="T14" fmla="*/ 12 w 202"/>
                    <a:gd name="T15" fmla="*/ 74 h 274"/>
                    <a:gd name="T16" fmla="*/ 12 w 202"/>
                    <a:gd name="T17" fmla="*/ 74 h 274"/>
                    <a:gd name="T18" fmla="*/ 14 w 202"/>
                    <a:gd name="T19" fmla="*/ 78 h 274"/>
                    <a:gd name="T20" fmla="*/ 16 w 202"/>
                    <a:gd name="T21" fmla="*/ 82 h 274"/>
                    <a:gd name="T22" fmla="*/ 20 w 202"/>
                    <a:gd name="T23" fmla="*/ 84 h 274"/>
                    <a:gd name="T24" fmla="*/ 24 w 202"/>
                    <a:gd name="T25" fmla="*/ 86 h 274"/>
                    <a:gd name="T26" fmla="*/ 38 w 202"/>
                    <a:gd name="T27" fmla="*/ 86 h 274"/>
                    <a:gd name="T28" fmla="*/ 54 w 202"/>
                    <a:gd name="T29" fmla="*/ 266 h 274"/>
                    <a:gd name="T30" fmla="*/ 54 w 202"/>
                    <a:gd name="T31" fmla="*/ 266 h 274"/>
                    <a:gd name="T32" fmla="*/ 56 w 202"/>
                    <a:gd name="T33" fmla="*/ 270 h 274"/>
                    <a:gd name="T34" fmla="*/ 56 w 202"/>
                    <a:gd name="T35" fmla="*/ 272 h 274"/>
                    <a:gd name="T36" fmla="*/ 60 w 202"/>
                    <a:gd name="T37" fmla="*/ 274 h 274"/>
                    <a:gd name="T38" fmla="*/ 62 w 202"/>
                    <a:gd name="T39" fmla="*/ 274 h 274"/>
                    <a:gd name="T40" fmla="*/ 140 w 202"/>
                    <a:gd name="T41" fmla="*/ 274 h 274"/>
                    <a:gd name="T42" fmla="*/ 140 w 202"/>
                    <a:gd name="T43" fmla="*/ 274 h 274"/>
                    <a:gd name="T44" fmla="*/ 142 w 202"/>
                    <a:gd name="T45" fmla="*/ 274 h 274"/>
                    <a:gd name="T46" fmla="*/ 146 w 202"/>
                    <a:gd name="T47" fmla="*/ 272 h 274"/>
                    <a:gd name="T48" fmla="*/ 148 w 202"/>
                    <a:gd name="T49" fmla="*/ 270 h 274"/>
                    <a:gd name="T50" fmla="*/ 148 w 202"/>
                    <a:gd name="T51" fmla="*/ 266 h 274"/>
                    <a:gd name="T52" fmla="*/ 164 w 202"/>
                    <a:gd name="T53" fmla="*/ 86 h 274"/>
                    <a:gd name="T54" fmla="*/ 178 w 202"/>
                    <a:gd name="T55" fmla="*/ 86 h 274"/>
                    <a:gd name="T56" fmla="*/ 178 w 202"/>
                    <a:gd name="T57" fmla="*/ 86 h 274"/>
                    <a:gd name="T58" fmla="*/ 184 w 202"/>
                    <a:gd name="T59" fmla="*/ 84 h 274"/>
                    <a:gd name="T60" fmla="*/ 186 w 202"/>
                    <a:gd name="T61" fmla="*/ 82 h 274"/>
                    <a:gd name="T62" fmla="*/ 190 w 202"/>
                    <a:gd name="T63" fmla="*/ 78 h 274"/>
                    <a:gd name="T64" fmla="*/ 190 w 202"/>
                    <a:gd name="T65" fmla="*/ 74 h 274"/>
                    <a:gd name="T66" fmla="*/ 202 w 202"/>
                    <a:gd name="T67" fmla="*/ 12 h 274"/>
                    <a:gd name="T68" fmla="*/ 202 w 202"/>
                    <a:gd name="T69" fmla="*/ 12 h 274"/>
                    <a:gd name="T70" fmla="*/ 200 w 202"/>
                    <a:gd name="T71" fmla="*/ 8 h 274"/>
                    <a:gd name="T72" fmla="*/ 198 w 202"/>
                    <a:gd name="T73" fmla="*/ 4 h 274"/>
                    <a:gd name="T74" fmla="*/ 194 w 202"/>
                    <a:gd name="T75" fmla="*/ 2 h 274"/>
                    <a:gd name="T76" fmla="*/ 190 w 202"/>
                    <a:gd name="T77" fmla="*/ 0 h 274"/>
                    <a:gd name="T78" fmla="*/ 190 w 202"/>
                    <a:gd name="T79" fmla="*/ 0 h 2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</a:cxnLst>
                  <a:rect l="0" t="0" r="r" b="b"/>
                  <a:pathLst>
                    <a:path w="202" h="274">
                      <a:moveTo>
                        <a:pt x="190" y="0"/>
                      </a:moveTo>
                      <a:lnTo>
                        <a:pt x="12" y="0"/>
                      </a:lnTo>
                      <a:lnTo>
                        <a:pt x="12" y="0"/>
                      </a:lnTo>
                      <a:lnTo>
                        <a:pt x="8" y="2"/>
                      </a:lnTo>
                      <a:lnTo>
                        <a:pt x="4" y="4"/>
                      </a:lnTo>
                      <a:lnTo>
                        <a:pt x="2" y="8"/>
                      </a:lnTo>
                      <a:lnTo>
                        <a:pt x="0" y="12"/>
                      </a:lnTo>
                      <a:lnTo>
                        <a:pt x="12" y="74"/>
                      </a:lnTo>
                      <a:lnTo>
                        <a:pt x="12" y="74"/>
                      </a:lnTo>
                      <a:lnTo>
                        <a:pt x="14" y="78"/>
                      </a:lnTo>
                      <a:lnTo>
                        <a:pt x="16" y="82"/>
                      </a:lnTo>
                      <a:lnTo>
                        <a:pt x="20" y="84"/>
                      </a:lnTo>
                      <a:lnTo>
                        <a:pt x="24" y="86"/>
                      </a:lnTo>
                      <a:lnTo>
                        <a:pt x="38" y="86"/>
                      </a:lnTo>
                      <a:lnTo>
                        <a:pt x="54" y="266"/>
                      </a:lnTo>
                      <a:lnTo>
                        <a:pt x="54" y="266"/>
                      </a:lnTo>
                      <a:lnTo>
                        <a:pt x="56" y="270"/>
                      </a:lnTo>
                      <a:lnTo>
                        <a:pt x="56" y="272"/>
                      </a:lnTo>
                      <a:lnTo>
                        <a:pt x="60" y="274"/>
                      </a:lnTo>
                      <a:lnTo>
                        <a:pt x="62" y="274"/>
                      </a:lnTo>
                      <a:lnTo>
                        <a:pt x="140" y="274"/>
                      </a:lnTo>
                      <a:lnTo>
                        <a:pt x="140" y="274"/>
                      </a:lnTo>
                      <a:lnTo>
                        <a:pt x="142" y="274"/>
                      </a:lnTo>
                      <a:lnTo>
                        <a:pt x="146" y="272"/>
                      </a:lnTo>
                      <a:lnTo>
                        <a:pt x="148" y="270"/>
                      </a:lnTo>
                      <a:lnTo>
                        <a:pt x="148" y="266"/>
                      </a:lnTo>
                      <a:lnTo>
                        <a:pt x="164" y="86"/>
                      </a:lnTo>
                      <a:lnTo>
                        <a:pt x="178" y="86"/>
                      </a:lnTo>
                      <a:lnTo>
                        <a:pt x="178" y="86"/>
                      </a:lnTo>
                      <a:lnTo>
                        <a:pt x="184" y="84"/>
                      </a:lnTo>
                      <a:lnTo>
                        <a:pt x="186" y="82"/>
                      </a:lnTo>
                      <a:lnTo>
                        <a:pt x="190" y="78"/>
                      </a:lnTo>
                      <a:lnTo>
                        <a:pt x="190" y="74"/>
                      </a:lnTo>
                      <a:lnTo>
                        <a:pt x="202" y="12"/>
                      </a:lnTo>
                      <a:lnTo>
                        <a:pt x="202" y="12"/>
                      </a:lnTo>
                      <a:lnTo>
                        <a:pt x="200" y="8"/>
                      </a:lnTo>
                      <a:lnTo>
                        <a:pt x="198" y="4"/>
                      </a:lnTo>
                      <a:lnTo>
                        <a:pt x="194" y="2"/>
                      </a:lnTo>
                      <a:lnTo>
                        <a:pt x="190" y="0"/>
                      </a:lnTo>
                      <a:lnTo>
                        <a:pt x="19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901" name="사다리꼴 900"/>
                <p:cNvSpPr/>
                <p:nvPr/>
              </p:nvSpPr>
              <p:spPr>
                <a:xfrm rot="10800000">
                  <a:off x="6227418" y="7332367"/>
                  <a:ext cx="384626" cy="153910"/>
                </a:xfrm>
                <a:prstGeom prst="trapezoid">
                  <a:avLst>
                    <a:gd name="adj" fmla="val 1417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895" name="Group 7"/>
              <p:cNvGrpSpPr>
                <a:grpSpLocks noChangeAspect="1"/>
              </p:cNvGrpSpPr>
              <p:nvPr/>
            </p:nvGrpSpPr>
            <p:grpSpPr bwMode="auto">
              <a:xfrm>
                <a:off x="6269366" y="7052582"/>
                <a:ext cx="300548" cy="267290"/>
                <a:chOff x="3019" y="4732"/>
                <a:chExt cx="244" cy="217"/>
              </a:xfrm>
              <a:grpFill/>
            </p:grpSpPr>
            <p:sp>
              <p:nvSpPr>
                <p:cNvPr id="896" name="Freeform 8"/>
                <p:cNvSpPr>
                  <a:spLocks/>
                </p:cNvSpPr>
                <p:nvPr/>
              </p:nvSpPr>
              <p:spPr bwMode="auto">
                <a:xfrm>
                  <a:off x="3019" y="4846"/>
                  <a:ext cx="107" cy="95"/>
                </a:xfrm>
                <a:custGeom>
                  <a:avLst/>
                  <a:gdLst>
                    <a:gd name="T0" fmla="*/ 214 w 214"/>
                    <a:gd name="T1" fmla="*/ 33 h 189"/>
                    <a:gd name="T2" fmla="*/ 214 w 214"/>
                    <a:gd name="T3" fmla="*/ 33 h 189"/>
                    <a:gd name="T4" fmla="*/ 206 w 214"/>
                    <a:gd name="T5" fmla="*/ 24 h 189"/>
                    <a:gd name="T6" fmla="*/ 199 w 214"/>
                    <a:gd name="T7" fmla="*/ 15 h 189"/>
                    <a:gd name="T8" fmla="*/ 196 w 214"/>
                    <a:gd name="T9" fmla="*/ 8 h 189"/>
                    <a:gd name="T10" fmla="*/ 194 w 214"/>
                    <a:gd name="T11" fmla="*/ 0 h 189"/>
                    <a:gd name="T12" fmla="*/ 133 w 214"/>
                    <a:gd name="T13" fmla="*/ 0 h 189"/>
                    <a:gd name="T14" fmla="*/ 133 w 214"/>
                    <a:gd name="T15" fmla="*/ 0 h 189"/>
                    <a:gd name="T16" fmla="*/ 120 w 214"/>
                    <a:gd name="T17" fmla="*/ 2 h 189"/>
                    <a:gd name="T18" fmla="*/ 107 w 214"/>
                    <a:gd name="T19" fmla="*/ 5 h 189"/>
                    <a:gd name="T20" fmla="*/ 94 w 214"/>
                    <a:gd name="T21" fmla="*/ 12 h 189"/>
                    <a:gd name="T22" fmla="*/ 83 w 214"/>
                    <a:gd name="T23" fmla="*/ 20 h 189"/>
                    <a:gd name="T24" fmla="*/ 72 w 214"/>
                    <a:gd name="T25" fmla="*/ 30 h 189"/>
                    <a:gd name="T26" fmla="*/ 61 w 214"/>
                    <a:gd name="T27" fmla="*/ 41 h 189"/>
                    <a:gd name="T28" fmla="*/ 51 w 214"/>
                    <a:gd name="T29" fmla="*/ 54 h 189"/>
                    <a:gd name="T30" fmla="*/ 41 w 214"/>
                    <a:gd name="T31" fmla="*/ 67 h 189"/>
                    <a:gd name="T32" fmla="*/ 32 w 214"/>
                    <a:gd name="T33" fmla="*/ 82 h 189"/>
                    <a:gd name="T34" fmla="*/ 25 w 214"/>
                    <a:gd name="T35" fmla="*/ 97 h 189"/>
                    <a:gd name="T36" fmla="*/ 17 w 214"/>
                    <a:gd name="T37" fmla="*/ 113 h 189"/>
                    <a:gd name="T38" fmla="*/ 12 w 214"/>
                    <a:gd name="T39" fmla="*/ 130 h 189"/>
                    <a:gd name="T40" fmla="*/ 7 w 214"/>
                    <a:gd name="T41" fmla="*/ 145 h 189"/>
                    <a:gd name="T42" fmla="*/ 4 w 214"/>
                    <a:gd name="T43" fmla="*/ 161 h 189"/>
                    <a:gd name="T44" fmla="*/ 1 w 214"/>
                    <a:gd name="T45" fmla="*/ 176 h 189"/>
                    <a:gd name="T46" fmla="*/ 0 w 214"/>
                    <a:gd name="T47" fmla="*/ 189 h 189"/>
                    <a:gd name="T48" fmla="*/ 0 w 214"/>
                    <a:gd name="T49" fmla="*/ 189 h 189"/>
                    <a:gd name="T50" fmla="*/ 212 w 214"/>
                    <a:gd name="T51" fmla="*/ 189 h 189"/>
                    <a:gd name="T52" fmla="*/ 194 w 214"/>
                    <a:gd name="T53" fmla="*/ 169 h 189"/>
                    <a:gd name="T54" fmla="*/ 214 w 214"/>
                    <a:gd name="T55" fmla="*/ 33 h 1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214" h="189">
                      <a:moveTo>
                        <a:pt x="214" y="33"/>
                      </a:moveTo>
                      <a:lnTo>
                        <a:pt x="214" y="33"/>
                      </a:lnTo>
                      <a:lnTo>
                        <a:pt x="206" y="24"/>
                      </a:lnTo>
                      <a:lnTo>
                        <a:pt x="199" y="15"/>
                      </a:lnTo>
                      <a:lnTo>
                        <a:pt x="196" y="8"/>
                      </a:lnTo>
                      <a:lnTo>
                        <a:pt x="194" y="0"/>
                      </a:lnTo>
                      <a:lnTo>
                        <a:pt x="133" y="0"/>
                      </a:lnTo>
                      <a:lnTo>
                        <a:pt x="133" y="0"/>
                      </a:lnTo>
                      <a:lnTo>
                        <a:pt x="120" y="2"/>
                      </a:lnTo>
                      <a:lnTo>
                        <a:pt x="107" y="5"/>
                      </a:lnTo>
                      <a:lnTo>
                        <a:pt x="94" y="12"/>
                      </a:lnTo>
                      <a:lnTo>
                        <a:pt x="83" y="20"/>
                      </a:lnTo>
                      <a:lnTo>
                        <a:pt x="72" y="30"/>
                      </a:lnTo>
                      <a:lnTo>
                        <a:pt x="61" y="41"/>
                      </a:lnTo>
                      <a:lnTo>
                        <a:pt x="51" y="54"/>
                      </a:lnTo>
                      <a:lnTo>
                        <a:pt x="41" y="67"/>
                      </a:lnTo>
                      <a:lnTo>
                        <a:pt x="32" y="82"/>
                      </a:lnTo>
                      <a:lnTo>
                        <a:pt x="25" y="97"/>
                      </a:lnTo>
                      <a:lnTo>
                        <a:pt x="17" y="113"/>
                      </a:lnTo>
                      <a:lnTo>
                        <a:pt x="12" y="130"/>
                      </a:lnTo>
                      <a:lnTo>
                        <a:pt x="7" y="145"/>
                      </a:lnTo>
                      <a:lnTo>
                        <a:pt x="4" y="161"/>
                      </a:lnTo>
                      <a:lnTo>
                        <a:pt x="1" y="176"/>
                      </a:lnTo>
                      <a:lnTo>
                        <a:pt x="0" y="189"/>
                      </a:lnTo>
                      <a:lnTo>
                        <a:pt x="0" y="189"/>
                      </a:lnTo>
                      <a:lnTo>
                        <a:pt x="212" y="189"/>
                      </a:lnTo>
                      <a:lnTo>
                        <a:pt x="194" y="169"/>
                      </a:lnTo>
                      <a:lnTo>
                        <a:pt x="214" y="3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97" name="Freeform 9"/>
                <p:cNvSpPr>
                  <a:spLocks/>
                </p:cNvSpPr>
                <p:nvPr/>
              </p:nvSpPr>
              <p:spPr bwMode="auto">
                <a:xfrm>
                  <a:off x="3155" y="4846"/>
                  <a:ext cx="108" cy="95"/>
                </a:xfrm>
                <a:custGeom>
                  <a:avLst/>
                  <a:gdLst>
                    <a:gd name="T0" fmla="*/ 148 w 217"/>
                    <a:gd name="T1" fmla="*/ 34 h 189"/>
                    <a:gd name="T2" fmla="*/ 148 w 217"/>
                    <a:gd name="T3" fmla="*/ 34 h 189"/>
                    <a:gd name="T4" fmla="*/ 140 w 217"/>
                    <a:gd name="T5" fmla="*/ 26 h 189"/>
                    <a:gd name="T6" fmla="*/ 132 w 217"/>
                    <a:gd name="T7" fmla="*/ 19 h 189"/>
                    <a:gd name="T8" fmla="*/ 123 w 217"/>
                    <a:gd name="T9" fmla="*/ 14 h 189"/>
                    <a:gd name="T10" fmla="*/ 114 w 217"/>
                    <a:gd name="T11" fmla="*/ 9 h 189"/>
                    <a:gd name="T12" fmla="*/ 107 w 217"/>
                    <a:gd name="T13" fmla="*/ 5 h 189"/>
                    <a:gd name="T14" fmla="*/ 98 w 217"/>
                    <a:gd name="T15" fmla="*/ 3 h 189"/>
                    <a:gd name="T16" fmla="*/ 89 w 217"/>
                    <a:gd name="T17" fmla="*/ 2 h 189"/>
                    <a:gd name="T18" fmla="*/ 81 w 217"/>
                    <a:gd name="T19" fmla="*/ 2 h 189"/>
                    <a:gd name="T20" fmla="*/ 20 w 217"/>
                    <a:gd name="T21" fmla="*/ 0 h 189"/>
                    <a:gd name="T22" fmla="*/ 20 w 217"/>
                    <a:gd name="T23" fmla="*/ 0 h 189"/>
                    <a:gd name="T24" fmla="*/ 19 w 217"/>
                    <a:gd name="T25" fmla="*/ 8 h 189"/>
                    <a:gd name="T26" fmla="*/ 15 w 217"/>
                    <a:gd name="T27" fmla="*/ 15 h 189"/>
                    <a:gd name="T28" fmla="*/ 9 w 217"/>
                    <a:gd name="T29" fmla="*/ 24 h 189"/>
                    <a:gd name="T30" fmla="*/ 0 w 217"/>
                    <a:gd name="T31" fmla="*/ 33 h 189"/>
                    <a:gd name="T32" fmla="*/ 20 w 217"/>
                    <a:gd name="T33" fmla="*/ 169 h 189"/>
                    <a:gd name="T34" fmla="*/ 3 w 217"/>
                    <a:gd name="T35" fmla="*/ 189 h 189"/>
                    <a:gd name="T36" fmla="*/ 3 w 217"/>
                    <a:gd name="T37" fmla="*/ 189 h 189"/>
                    <a:gd name="T38" fmla="*/ 217 w 217"/>
                    <a:gd name="T39" fmla="*/ 189 h 189"/>
                    <a:gd name="T40" fmla="*/ 217 w 217"/>
                    <a:gd name="T41" fmla="*/ 189 h 189"/>
                    <a:gd name="T42" fmla="*/ 216 w 217"/>
                    <a:gd name="T43" fmla="*/ 172 h 189"/>
                    <a:gd name="T44" fmla="*/ 211 w 217"/>
                    <a:gd name="T45" fmla="*/ 153 h 189"/>
                    <a:gd name="T46" fmla="*/ 206 w 217"/>
                    <a:gd name="T47" fmla="*/ 132 h 189"/>
                    <a:gd name="T48" fmla="*/ 197 w 217"/>
                    <a:gd name="T49" fmla="*/ 111 h 189"/>
                    <a:gd name="T50" fmla="*/ 187 w 217"/>
                    <a:gd name="T51" fmla="*/ 90 h 189"/>
                    <a:gd name="T52" fmla="*/ 176 w 217"/>
                    <a:gd name="T53" fmla="*/ 70 h 189"/>
                    <a:gd name="T54" fmla="*/ 163 w 217"/>
                    <a:gd name="T55" fmla="*/ 51 h 189"/>
                    <a:gd name="T56" fmla="*/ 148 w 217"/>
                    <a:gd name="T57" fmla="*/ 34 h 189"/>
                    <a:gd name="T58" fmla="*/ 148 w 217"/>
                    <a:gd name="T59" fmla="*/ 34 h 1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217" h="189">
                      <a:moveTo>
                        <a:pt x="148" y="34"/>
                      </a:moveTo>
                      <a:lnTo>
                        <a:pt x="148" y="34"/>
                      </a:lnTo>
                      <a:lnTo>
                        <a:pt x="140" y="26"/>
                      </a:lnTo>
                      <a:lnTo>
                        <a:pt x="132" y="19"/>
                      </a:lnTo>
                      <a:lnTo>
                        <a:pt x="123" y="14"/>
                      </a:lnTo>
                      <a:lnTo>
                        <a:pt x="114" y="9"/>
                      </a:lnTo>
                      <a:lnTo>
                        <a:pt x="107" y="5"/>
                      </a:lnTo>
                      <a:lnTo>
                        <a:pt x="98" y="3"/>
                      </a:lnTo>
                      <a:lnTo>
                        <a:pt x="89" y="2"/>
                      </a:lnTo>
                      <a:lnTo>
                        <a:pt x="81" y="2"/>
                      </a:lnTo>
                      <a:lnTo>
                        <a:pt x="20" y="0"/>
                      </a:lnTo>
                      <a:lnTo>
                        <a:pt x="20" y="0"/>
                      </a:lnTo>
                      <a:lnTo>
                        <a:pt x="19" y="8"/>
                      </a:lnTo>
                      <a:lnTo>
                        <a:pt x="15" y="15"/>
                      </a:lnTo>
                      <a:lnTo>
                        <a:pt x="9" y="24"/>
                      </a:lnTo>
                      <a:lnTo>
                        <a:pt x="0" y="33"/>
                      </a:lnTo>
                      <a:lnTo>
                        <a:pt x="20" y="169"/>
                      </a:lnTo>
                      <a:lnTo>
                        <a:pt x="3" y="189"/>
                      </a:lnTo>
                      <a:lnTo>
                        <a:pt x="3" y="189"/>
                      </a:lnTo>
                      <a:lnTo>
                        <a:pt x="217" y="189"/>
                      </a:lnTo>
                      <a:lnTo>
                        <a:pt x="217" y="189"/>
                      </a:lnTo>
                      <a:lnTo>
                        <a:pt x="216" y="172"/>
                      </a:lnTo>
                      <a:lnTo>
                        <a:pt x="211" y="153"/>
                      </a:lnTo>
                      <a:lnTo>
                        <a:pt x="206" y="132"/>
                      </a:lnTo>
                      <a:lnTo>
                        <a:pt x="197" y="111"/>
                      </a:lnTo>
                      <a:lnTo>
                        <a:pt x="187" y="90"/>
                      </a:lnTo>
                      <a:lnTo>
                        <a:pt x="176" y="70"/>
                      </a:lnTo>
                      <a:lnTo>
                        <a:pt x="163" y="51"/>
                      </a:lnTo>
                      <a:lnTo>
                        <a:pt x="148" y="34"/>
                      </a:lnTo>
                      <a:lnTo>
                        <a:pt x="148" y="3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98" name="Freeform 10"/>
                <p:cNvSpPr>
                  <a:spLocks/>
                </p:cNvSpPr>
                <p:nvPr/>
              </p:nvSpPr>
              <p:spPr bwMode="auto">
                <a:xfrm>
                  <a:off x="3091" y="4732"/>
                  <a:ext cx="99" cy="102"/>
                </a:xfrm>
                <a:custGeom>
                  <a:avLst/>
                  <a:gdLst>
                    <a:gd name="T0" fmla="*/ 99 w 198"/>
                    <a:gd name="T1" fmla="*/ 204 h 204"/>
                    <a:gd name="T2" fmla="*/ 99 w 198"/>
                    <a:gd name="T3" fmla="*/ 204 h 204"/>
                    <a:gd name="T4" fmla="*/ 119 w 198"/>
                    <a:gd name="T5" fmla="*/ 201 h 204"/>
                    <a:gd name="T6" fmla="*/ 137 w 198"/>
                    <a:gd name="T7" fmla="*/ 195 h 204"/>
                    <a:gd name="T8" fmla="*/ 154 w 198"/>
                    <a:gd name="T9" fmla="*/ 186 h 204"/>
                    <a:gd name="T10" fmla="*/ 169 w 198"/>
                    <a:gd name="T11" fmla="*/ 174 h 204"/>
                    <a:gd name="T12" fmla="*/ 181 w 198"/>
                    <a:gd name="T13" fmla="*/ 159 h 204"/>
                    <a:gd name="T14" fmla="*/ 190 w 198"/>
                    <a:gd name="T15" fmla="*/ 142 h 204"/>
                    <a:gd name="T16" fmla="*/ 195 w 198"/>
                    <a:gd name="T17" fmla="*/ 122 h 204"/>
                    <a:gd name="T18" fmla="*/ 198 w 198"/>
                    <a:gd name="T19" fmla="*/ 102 h 204"/>
                    <a:gd name="T20" fmla="*/ 198 w 198"/>
                    <a:gd name="T21" fmla="*/ 92 h 204"/>
                    <a:gd name="T22" fmla="*/ 193 w 198"/>
                    <a:gd name="T23" fmla="*/ 72 h 204"/>
                    <a:gd name="T24" fmla="*/ 185 w 198"/>
                    <a:gd name="T25" fmla="*/ 53 h 204"/>
                    <a:gd name="T26" fmla="*/ 176 w 198"/>
                    <a:gd name="T27" fmla="*/ 37 h 204"/>
                    <a:gd name="T28" fmla="*/ 162 w 198"/>
                    <a:gd name="T29" fmla="*/ 24 h 204"/>
                    <a:gd name="T30" fmla="*/ 146 w 198"/>
                    <a:gd name="T31" fmla="*/ 12 h 204"/>
                    <a:gd name="T32" fmla="*/ 128 w 198"/>
                    <a:gd name="T33" fmla="*/ 5 h 204"/>
                    <a:gd name="T34" fmla="*/ 109 w 198"/>
                    <a:gd name="T35" fmla="*/ 0 h 204"/>
                    <a:gd name="T36" fmla="*/ 99 w 198"/>
                    <a:gd name="T37" fmla="*/ 0 h 204"/>
                    <a:gd name="T38" fmla="*/ 79 w 198"/>
                    <a:gd name="T39" fmla="*/ 2 h 204"/>
                    <a:gd name="T40" fmla="*/ 60 w 198"/>
                    <a:gd name="T41" fmla="*/ 7 h 204"/>
                    <a:gd name="T42" fmla="*/ 44 w 198"/>
                    <a:gd name="T43" fmla="*/ 17 h 204"/>
                    <a:gd name="T44" fmla="*/ 28 w 198"/>
                    <a:gd name="T45" fmla="*/ 30 h 204"/>
                    <a:gd name="T46" fmla="*/ 22 w 198"/>
                    <a:gd name="T47" fmla="*/ 37 h 204"/>
                    <a:gd name="T48" fmla="*/ 11 w 198"/>
                    <a:gd name="T49" fmla="*/ 53 h 204"/>
                    <a:gd name="T50" fmla="*/ 3 w 198"/>
                    <a:gd name="T51" fmla="*/ 72 h 204"/>
                    <a:gd name="T52" fmla="*/ 0 w 198"/>
                    <a:gd name="T53" fmla="*/ 92 h 204"/>
                    <a:gd name="T54" fmla="*/ 0 w 198"/>
                    <a:gd name="T55" fmla="*/ 102 h 204"/>
                    <a:gd name="T56" fmla="*/ 1 w 198"/>
                    <a:gd name="T57" fmla="*/ 122 h 204"/>
                    <a:gd name="T58" fmla="*/ 7 w 198"/>
                    <a:gd name="T59" fmla="*/ 142 h 204"/>
                    <a:gd name="T60" fmla="*/ 16 w 198"/>
                    <a:gd name="T61" fmla="*/ 159 h 204"/>
                    <a:gd name="T62" fmla="*/ 28 w 198"/>
                    <a:gd name="T63" fmla="*/ 174 h 204"/>
                    <a:gd name="T64" fmla="*/ 36 w 198"/>
                    <a:gd name="T65" fmla="*/ 181 h 204"/>
                    <a:gd name="T66" fmla="*/ 52 w 198"/>
                    <a:gd name="T67" fmla="*/ 191 h 204"/>
                    <a:gd name="T68" fmla="*/ 69 w 198"/>
                    <a:gd name="T69" fmla="*/ 199 h 204"/>
                    <a:gd name="T70" fmla="*/ 89 w 198"/>
                    <a:gd name="T71" fmla="*/ 203 h 204"/>
                    <a:gd name="T72" fmla="*/ 98 w 198"/>
                    <a:gd name="T73" fmla="*/ 204 h 2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198" h="204">
                      <a:moveTo>
                        <a:pt x="98" y="204"/>
                      </a:moveTo>
                      <a:lnTo>
                        <a:pt x="99" y="204"/>
                      </a:lnTo>
                      <a:lnTo>
                        <a:pt x="99" y="204"/>
                      </a:lnTo>
                      <a:lnTo>
                        <a:pt x="99" y="204"/>
                      </a:lnTo>
                      <a:lnTo>
                        <a:pt x="109" y="203"/>
                      </a:lnTo>
                      <a:lnTo>
                        <a:pt x="119" y="201"/>
                      </a:lnTo>
                      <a:lnTo>
                        <a:pt x="128" y="199"/>
                      </a:lnTo>
                      <a:lnTo>
                        <a:pt x="137" y="195"/>
                      </a:lnTo>
                      <a:lnTo>
                        <a:pt x="146" y="191"/>
                      </a:lnTo>
                      <a:lnTo>
                        <a:pt x="154" y="186"/>
                      </a:lnTo>
                      <a:lnTo>
                        <a:pt x="162" y="180"/>
                      </a:lnTo>
                      <a:lnTo>
                        <a:pt x="169" y="174"/>
                      </a:lnTo>
                      <a:lnTo>
                        <a:pt x="176" y="167"/>
                      </a:lnTo>
                      <a:lnTo>
                        <a:pt x="181" y="159"/>
                      </a:lnTo>
                      <a:lnTo>
                        <a:pt x="185" y="150"/>
                      </a:lnTo>
                      <a:lnTo>
                        <a:pt x="190" y="142"/>
                      </a:lnTo>
                      <a:lnTo>
                        <a:pt x="193" y="132"/>
                      </a:lnTo>
                      <a:lnTo>
                        <a:pt x="195" y="122"/>
                      </a:lnTo>
                      <a:lnTo>
                        <a:pt x="198" y="112"/>
                      </a:lnTo>
                      <a:lnTo>
                        <a:pt x="198" y="102"/>
                      </a:lnTo>
                      <a:lnTo>
                        <a:pt x="198" y="102"/>
                      </a:lnTo>
                      <a:lnTo>
                        <a:pt x="198" y="92"/>
                      </a:lnTo>
                      <a:lnTo>
                        <a:pt x="195" y="81"/>
                      </a:lnTo>
                      <a:lnTo>
                        <a:pt x="193" y="72"/>
                      </a:lnTo>
                      <a:lnTo>
                        <a:pt x="190" y="62"/>
                      </a:lnTo>
                      <a:lnTo>
                        <a:pt x="185" y="53"/>
                      </a:lnTo>
                      <a:lnTo>
                        <a:pt x="181" y="45"/>
                      </a:lnTo>
                      <a:lnTo>
                        <a:pt x="176" y="37"/>
                      </a:lnTo>
                      <a:lnTo>
                        <a:pt x="168" y="30"/>
                      </a:lnTo>
                      <a:lnTo>
                        <a:pt x="162" y="24"/>
                      </a:lnTo>
                      <a:lnTo>
                        <a:pt x="154" y="17"/>
                      </a:lnTo>
                      <a:lnTo>
                        <a:pt x="146" y="12"/>
                      </a:lnTo>
                      <a:lnTo>
                        <a:pt x="137" y="9"/>
                      </a:lnTo>
                      <a:lnTo>
                        <a:pt x="128" y="5"/>
                      </a:lnTo>
                      <a:lnTo>
                        <a:pt x="119" y="2"/>
                      </a:lnTo>
                      <a:lnTo>
                        <a:pt x="109" y="0"/>
                      </a:lnTo>
                      <a:lnTo>
                        <a:pt x="99" y="0"/>
                      </a:lnTo>
                      <a:lnTo>
                        <a:pt x="99" y="0"/>
                      </a:lnTo>
                      <a:lnTo>
                        <a:pt x="89" y="0"/>
                      </a:lnTo>
                      <a:lnTo>
                        <a:pt x="79" y="2"/>
                      </a:lnTo>
                      <a:lnTo>
                        <a:pt x="70" y="5"/>
                      </a:lnTo>
                      <a:lnTo>
                        <a:pt x="60" y="7"/>
                      </a:lnTo>
                      <a:lnTo>
                        <a:pt x="52" y="12"/>
                      </a:lnTo>
                      <a:lnTo>
                        <a:pt x="44" y="17"/>
                      </a:lnTo>
                      <a:lnTo>
                        <a:pt x="36" y="22"/>
                      </a:lnTo>
                      <a:lnTo>
                        <a:pt x="28" y="30"/>
                      </a:lnTo>
                      <a:lnTo>
                        <a:pt x="28" y="30"/>
                      </a:lnTo>
                      <a:lnTo>
                        <a:pt x="22" y="37"/>
                      </a:lnTo>
                      <a:lnTo>
                        <a:pt x="16" y="45"/>
                      </a:lnTo>
                      <a:lnTo>
                        <a:pt x="11" y="53"/>
                      </a:lnTo>
                      <a:lnTo>
                        <a:pt x="7" y="62"/>
                      </a:lnTo>
                      <a:lnTo>
                        <a:pt x="3" y="72"/>
                      </a:lnTo>
                      <a:lnTo>
                        <a:pt x="1" y="82"/>
                      </a:lnTo>
                      <a:lnTo>
                        <a:pt x="0" y="92"/>
                      </a:lnTo>
                      <a:lnTo>
                        <a:pt x="0" y="102"/>
                      </a:lnTo>
                      <a:lnTo>
                        <a:pt x="0" y="102"/>
                      </a:lnTo>
                      <a:lnTo>
                        <a:pt x="0" y="112"/>
                      </a:lnTo>
                      <a:lnTo>
                        <a:pt x="1" y="122"/>
                      </a:lnTo>
                      <a:lnTo>
                        <a:pt x="3" y="132"/>
                      </a:lnTo>
                      <a:lnTo>
                        <a:pt x="7" y="142"/>
                      </a:lnTo>
                      <a:lnTo>
                        <a:pt x="11" y="150"/>
                      </a:lnTo>
                      <a:lnTo>
                        <a:pt x="16" y="159"/>
                      </a:lnTo>
                      <a:lnTo>
                        <a:pt x="22" y="167"/>
                      </a:lnTo>
                      <a:lnTo>
                        <a:pt x="28" y="174"/>
                      </a:lnTo>
                      <a:lnTo>
                        <a:pt x="28" y="174"/>
                      </a:lnTo>
                      <a:lnTo>
                        <a:pt x="36" y="181"/>
                      </a:lnTo>
                      <a:lnTo>
                        <a:pt x="44" y="186"/>
                      </a:lnTo>
                      <a:lnTo>
                        <a:pt x="52" y="191"/>
                      </a:lnTo>
                      <a:lnTo>
                        <a:pt x="60" y="196"/>
                      </a:lnTo>
                      <a:lnTo>
                        <a:pt x="69" y="199"/>
                      </a:lnTo>
                      <a:lnTo>
                        <a:pt x="79" y="201"/>
                      </a:lnTo>
                      <a:lnTo>
                        <a:pt x="89" y="203"/>
                      </a:lnTo>
                      <a:lnTo>
                        <a:pt x="98" y="204"/>
                      </a:lnTo>
                      <a:lnTo>
                        <a:pt x="98" y="20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99" name="Freeform 11"/>
                <p:cNvSpPr>
                  <a:spLocks/>
                </p:cNvSpPr>
                <p:nvPr/>
              </p:nvSpPr>
              <p:spPr bwMode="auto">
                <a:xfrm>
                  <a:off x="3126" y="4843"/>
                  <a:ext cx="29" cy="106"/>
                </a:xfrm>
                <a:custGeom>
                  <a:avLst/>
                  <a:gdLst>
                    <a:gd name="T0" fmla="*/ 42 w 59"/>
                    <a:gd name="T1" fmla="*/ 36 h 211"/>
                    <a:gd name="T2" fmla="*/ 42 w 59"/>
                    <a:gd name="T3" fmla="*/ 36 h 211"/>
                    <a:gd name="T4" fmla="*/ 51 w 59"/>
                    <a:gd name="T5" fmla="*/ 27 h 211"/>
                    <a:gd name="T6" fmla="*/ 56 w 59"/>
                    <a:gd name="T7" fmla="*/ 20 h 211"/>
                    <a:gd name="T8" fmla="*/ 58 w 59"/>
                    <a:gd name="T9" fmla="*/ 16 h 211"/>
                    <a:gd name="T10" fmla="*/ 59 w 59"/>
                    <a:gd name="T11" fmla="*/ 13 h 211"/>
                    <a:gd name="T12" fmla="*/ 59 w 59"/>
                    <a:gd name="T13" fmla="*/ 13 h 211"/>
                    <a:gd name="T14" fmla="*/ 59 w 59"/>
                    <a:gd name="T15" fmla="*/ 13 h 211"/>
                    <a:gd name="T16" fmla="*/ 59 w 59"/>
                    <a:gd name="T17" fmla="*/ 13 h 211"/>
                    <a:gd name="T18" fmla="*/ 58 w 59"/>
                    <a:gd name="T19" fmla="*/ 11 h 211"/>
                    <a:gd name="T20" fmla="*/ 56 w 59"/>
                    <a:gd name="T21" fmla="*/ 10 h 211"/>
                    <a:gd name="T22" fmla="*/ 56 w 59"/>
                    <a:gd name="T23" fmla="*/ 10 h 211"/>
                    <a:gd name="T24" fmla="*/ 48 w 59"/>
                    <a:gd name="T25" fmla="*/ 5 h 211"/>
                    <a:gd name="T26" fmla="*/ 48 w 59"/>
                    <a:gd name="T27" fmla="*/ 5 h 211"/>
                    <a:gd name="T28" fmla="*/ 40 w 59"/>
                    <a:gd name="T29" fmla="*/ 1 h 211"/>
                    <a:gd name="T30" fmla="*/ 30 w 59"/>
                    <a:gd name="T31" fmla="*/ 0 h 211"/>
                    <a:gd name="T32" fmla="*/ 30 w 59"/>
                    <a:gd name="T33" fmla="*/ 0 h 211"/>
                    <a:gd name="T34" fmla="*/ 20 w 59"/>
                    <a:gd name="T35" fmla="*/ 1 h 211"/>
                    <a:gd name="T36" fmla="*/ 11 w 59"/>
                    <a:gd name="T37" fmla="*/ 5 h 211"/>
                    <a:gd name="T38" fmla="*/ 11 w 59"/>
                    <a:gd name="T39" fmla="*/ 5 h 211"/>
                    <a:gd name="T40" fmla="*/ 4 w 59"/>
                    <a:gd name="T41" fmla="*/ 8 h 211"/>
                    <a:gd name="T42" fmla="*/ 4 w 59"/>
                    <a:gd name="T43" fmla="*/ 8 h 211"/>
                    <a:gd name="T44" fmla="*/ 1 w 59"/>
                    <a:gd name="T45" fmla="*/ 11 h 211"/>
                    <a:gd name="T46" fmla="*/ 0 w 59"/>
                    <a:gd name="T47" fmla="*/ 13 h 211"/>
                    <a:gd name="T48" fmla="*/ 0 w 59"/>
                    <a:gd name="T49" fmla="*/ 13 h 211"/>
                    <a:gd name="T50" fmla="*/ 0 w 59"/>
                    <a:gd name="T51" fmla="*/ 13 h 211"/>
                    <a:gd name="T52" fmla="*/ 0 w 59"/>
                    <a:gd name="T53" fmla="*/ 13 h 211"/>
                    <a:gd name="T54" fmla="*/ 1 w 59"/>
                    <a:gd name="T55" fmla="*/ 16 h 211"/>
                    <a:gd name="T56" fmla="*/ 3 w 59"/>
                    <a:gd name="T57" fmla="*/ 20 h 211"/>
                    <a:gd name="T58" fmla="*/ 9 w 59"/>
                    <a:gd name="T59" fmla="*/ 26 h 211"/>
                    <a:gd name="T60" fmla="*/ 17 w 59"/>
                    <a:gd name="T61" fmla="*/ 36 h 211"/>
                    <a:gd name="T62" fmla="*/ 21 w 59"/>
                    <a:gd name="T63" fmla="*/ 38 h 211"/>
                    <a:gd name="T64" fmla="*/ 1 w 59"/>
                    <a:gd name="T65" fmla="*/ 177 h 211"/>
                    <a:gd name="T66" fmla="*/ 22 w 59"/>
                    <a:gd name="T67" fmla="*/ 202 h 211"/>
                    <a:gd name="T68" fmla="*/ 27 w 59"/>
                    <a:gd name="T69" fmla="*/ 207 h 211"/>
                    <a:gd name="T70" fmla="*/ 30 w 59"/>
                    <a:gd name="T71" fmla="*/ 211 h 211"/>
                    <a:gd name="T72" fmla="*/ 32 w 59"/>
                    <a:gd name="T73" fmla="*/ 207 h 211"/>
                    <a:gd name="T74" fmla="*/ 36 w 59"/>
                    <a:gd name="T75" fmla="*/ 202 h 211"/>
                    <a:gd name="T76" fmla="*/ 58 w 59"/>
                    <a:gd name="T77" fmla="*/ 177 h 211"/>
                    <a:gd name="T78" fmla="*/ 38 w 59"/>
                    <a:gd name="T79" fmla="*/ 38 h 211"/>
                    <a:gd name="T80" fmla="*/ 42 w 59"/>
                    <a:gd name="T81" fmla="*/ 36 h 2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59" h="211">
                      <a:moveTo>
                        <a:pt x="42" y="36"/>
                      </a:moveTo>
                      <a:lnTo>
                        <a:pt x="42" y="36"/>
                      </a:lnTo>
                      <a:lnTo>
                        <a:pt x="51" y="27"/>
                      </a:lnTo>
                      <a:lnTo>
                        <a:pt x="56" y="20"/>
                      </a:lnTo>
                      <a:lnTo>
                        <a:pt x="58" y="16"/>
                      </a:lnTo>
                      <a:lnTo>
                        <a:pt x="59" y="13"/>
                      </a:lnTo>
                      <a:lnTo>
                        <a:pt x="59" y="13"/>
                      </a:lnTo>
                      <a:lnTo>
                        <a:pt x="59" y="13"/>
                      </a:lnTo>
                      <a:lnTo>
                        <a:pt x="59" y="13"/>
                      </a:lnTo>
                      <a:lnTo>
                        <a:pt x="58" y="11"/>
                      </a:lnTo>
                      <a:lnTo>
                        <a:pt x="56" y="10"/>
                      </a:lnTo>
                      <a:lnTo>
                        <a:pt x="56" y="10"/>
                      </a:lnTo>
                      <a:lnTo>
                        <a:pt x="48" y="5"/>
                      </a:lnTo>
                      <a:lnTo>
                        <a:pt x="48" y="5"/>
                      </a:lnTo>
                      <a:lnTo>
                        <a:pt x="40" y="1"/>
                      </a:lnTo>
                      <a:lnTo>
                        <a:pt x="30" y="0"/>
                      </a:lnTo>
                      <a:lnTo>
                        <a:pt x="30" y="0"/>
                      </a:lnTo>
                      <a:lnTo>
                        <a:pt x="20" y="1"/>
                      </a:lnTo>
                      <a:lnTo>
                        <a:pt x="11" y="5"/>
                      </a:lnTo>
                      <a:lnTo>
                        <a:pt x="11" y="5"/>
                      </a:lnTo>
                      <a:lnTo>
                        <a:pt x="4" y="8"/>
                      </a:lnTo>
                      <a:lnTo>
                        <a:pt x="4" y="8"/>
                      </a:lnTo>
                      <a:lnTo>
                        <a:pt x="1" y="11"/>
                      </a:lnTo>
                      <a:lnTo>
                        <a:pt x="0" y="13"/>
                      </a:lnTo>
                      <a:lnTo>
                        <a:pt x="0" y="13"/>
                      </a:lnTo>
                      <a:lnTo>
                        <a:pt x="0" y="13"/>
                      </a:lnTo>
                      <a:lnTo>
                        <a:pt x="0" y="13"/>
                      </a:lnTo>
                      <a:lnTo>
                        <a:pt x="1" y="16"/>
                      </a:lnTo>
                      <a:lnTo>
                        <a:pt x="3" y="20"/>
                      </a:lnTo>
                      <a:lnTo>
                        <a:pt x="9" y="26"/>
                      </a:lnTo>
                      <a:lnTo>
                        <a:pt x="17" y="36"/>
                      </a:lnTo>
                      <a:lnTo>
                        <a:pt x="21" y="38"/>
                      </a:lnTo>
                      <a:lnTo>
                        <a:pt x="1" y="177"/>
                      </a:lnTo>
                      <a:lnTo>
                        <a:pt x="22" y="202"/>
                      </a:lnTo>
                      <a:lnTo>
                        <a:pt x="27" y="207"/>
                      </a:lnTo>
                      <a:lnTo>
                        <a:pt x="30" y="211"/>
                      </a:lnTo>
                      <a:lnTo>
                        <a:pt x="32" y="207"/>
                      </a:lnTo>
                      <a:lnTo>
                        <a:pt x="36" y="202"/>
                      </a:lnTo>
                      <a:lnTo>
                        <a:pt x="58" y="177"/>
                      </a:lnTo>
                      <a:lnTo>
                        <a:pt x="38" y="38"/>
                      </a:lnTo>
                      <a:lnTo>
                        <a:pt x="42" y="3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prstClr val="black"/>
                    </a:solidFill>
                  </a:endParaRPr>
                </a:p>
              </p:txBody>
            </p:sp>
          </p:grpSp>
        </p:grpSp>
      </p:grpSp>
      <p:grpSp>
        <p:nvGrpSpPr>
          <p:cNvPr id="3" name="그룹 2"/>
          <p:cNvGrpSpPr/>
          <p:nvPr/>
        </p:nvGrpSpPr>
        <p:grpSpPr>
          <a:xfrm>
            <a:off x="5501782" y="1870376"/>
            <a:ext cx="1620000" cy="1998703"/>
            <a:chOff x="5514482" y="1870376"/>
            <a:chExt cx="1620000" cy="1998703"/>
          </a:xfrm>
        </p:grpSpPr>
        <p:sp>
          <p:nvSpPr>
            <p:cNvPr id="910" name="직사각형 909"/>
            <p:cNvSpPr/>
            <p:nvPr/>
          </p:nvSpPr>
          <p:spPr>
            <a:xfrm>
              <a:off x="5514482" y="1870376"/>
              <a:ext cx="1620000" cy="1720346"/>
            </a:xfrm>
            <a:prstGeom prst="rect">
              <a:avLst/>
            </a:prstGeom>
            <a:gradFill flip="none" rotWithShape="1">
              <a:gsLst>
                <a:gs pos="100000">
                  <a:srgbClr val="3FB6DB">
                    <a:alpha val="0"/>
                  </a:srgbClr>
                </a:gs>
                <a:gs pos="74296">
                  <a:srgbClr val="3FB6DB"/>
                </a:gs>
                <a:gs pos="20188">
                  <a:srgbClr val="9CD5EB"/>
                </a:gs>
                <a:gs pos="49000">
                  <a:srgbClr val="3FB6DB"/>
                </a:gs>
                <a:gs pos="0">
                  <a:schemeClr val="accent1">
                    <a:lumMod val="20000"/>
                    <a:lumOff val="80000"/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600" spc="-1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prstClr val="white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  <a:cs typeface="JBold" pitchFamily="18" charset="-127"/>
                </a:rPr>
                <a:t>능력향상</a:t>
              </a:r>
              <a:r>
                <a:rPr lang="en-US" altLang="ko-KR" sz="1600" spc="-1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prstClr val="white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  <a:cs typeface="JBold" pitchFamily="18" charset="-127"/>
                </a:rPr>
                <a:t> </a:t>
              </a:r>
              <a:br>
                <a:rPr lang="en-US" altLang="ko-KR" sz="1600" spc="-1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prstClr val="white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  <a:cs typeface="JBold" pitchFamily="18" charset="-127"/>
                </a:rPr>
              </a:br>
              <a:r>
                <a:rPr lang="ko-KR" altLang="en-US" sz="1600" spc="-1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prstClr val="white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  <a:cs typeface="JBold" pitchFamily="18" charset="-127"/>
                </a:rPr>
                <a:t>연수</a:t>
              </a:r>
              <a:endParaRPr lang="en-US" altLang="ko-KR" sz="1600" spc="-1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prstClr val="white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  <a:cs typeface="JBold" pitchFamily="18" charset="-127"/>
              </a:endParaRPr>
            </a:p>
          </p:txBody>
        </p:sp>
        <p:sp>
          <p:nvSpPr>
            <p:cNvPr id="877" name="타원 876"/>
            <p:cNvSpPr/>
            <p:nvPr/>
          </p:nvSpPr>
          <p:spPr>
            <a:xfrm>
              <a:off x="5810364" y="3590723"/>
              <a:ext cx="973350" cy="278356"/>
            </a:xfrm>
            <a:prstGeom prst="ellipse">
              <a:avLst/>
            </a:prstGeom>
            <a:solidFill>
              <a:srgbClr val="2E75B6">
                <a:alpha val="4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881" name="Freeform 5"/>
            <p:cNvSpPr>
              <a:spLocks/>
            </p:cNvSpPr>
            <p:nvPr/>
          </p:nvSpPr>
          <p:spPr bwMode="auto">
            <a:xfrm>
              <a:off x="6154826" y="3207894"/>
              <a:ext cx="291389" cy="604661"/>
            </a:xfrm>
            <a:custGeom>
              <a:avLst/>
              <a:gdLst>
                <a:gd name="T0" fmla="*/ 203 w 253"/>
                <a:gd name="T1" fmla="*/ 84 h 525"/>
                <a:gd name="T2" fmla="*/ 104 w 253"/>
                <a:gd name="T3" fmla="*/ 84 h 525"/>
                <a:gd name="T4" fmla="*/ 104 w 253"/>
                <a:gd name="T5" fmla="*/ 84 h 525"/>
                <a:gd name="T6" fmla="*/ 97 w 253"/>
                <a:gd name="T7" fmla="*/ 85 h 525"/>
                <a:gd name="T8" fmla="*/ 89 w 253"/>
                <a:gd name="T9" fmla="*/ 89 h 525"/>
                <a:gd name="T10" fmla="*/ 51 w 253"/>
                <a:gd name="T11" fmla="*/ 15 h 525"/>
                <a:gd name="T12" fmla="*/ 51 w 253"/>
                <a:gd name="T13" fmla="*/ 15 h 525"/>
                <a:gd name="T14" fmla="*/ 45 w 253"/>
                <a:gd name="T15" fmla="*/ 6 h 525"/>
                <a:gd name="T16" fmla="*/ 36 w 253"/>
                <a:gd name="T17" fmla="*/ 2 h 525"/>
                <a:gd name="T18" fmla="*/ 26 w 253"/>
                <a:gd name="T19" fmla="*/ 0 h 525"/>
                <a:gd name="T20" fmla="*/ 15 w 253"/>
                <a:gd name="T21" fmla="*/ 4 h 525"/>
                <a:gd name="T22" fmla="*/ 13 w 253"/>
                <a:gd name="T23" fmla="*/ 4 h 525"/>
                <a:gd name="T24" fmla="*/ 13 w 253"/>
                <a:gd name="T25" fmla="*/ 4 h 525"/>
                <a:gd name="T26" fmla="*/ 6 w 253"/>
                <a:gd name="T27" fmla="*/ 9 h 525"/>
                <a:gd name="T28" fmla="*/ 0 w 253"/>
                <a:gd name="T29" fmla="*/ 19 h 525"/>
                <a:gd name="T30" fmla="*/ 0 w 253"/>
                <a:gd name="T31" fmla="*/ 30 h 525"/>
                <a:gd name="T32" fmla="*/ 2 w 253"/>
                <a:gd name="T33" fmla="*/ 40 h 525"/>
                <a:gd name="T34" fmla="*/ 85 w 253"/>
                <a:gd name="T35" fmla="*/ 203 h 525"/>
                <a:gd name="T36" fmla="*/ 85 w 253"/>
                <a:gd name="T37" fmla="*/ 203 h 525"/>
                <a:gd name="T38" fmla="*/ 87 w 253"/>
                <a:gd name="T39" fmla="*/ 209 h 525"/>
                <a:gd name="T40" fmla="*/ 97 w 253"/>
                <a:gd name="T41" fmla="*/ 266 h 525"/>
                <a:gd name="T42" fmla="*/ 122 w 253"/>
                <a:gd name="T43" fmla="*/ 508 h 525"/>
                <a:gd name="T44" fmla="*/ 122 w 253"/>
                <a:gd name="T45" fmla="*/ 508 h 525"/>
                <a:gd name="T46" fmla="*/ 123 w 253"/>
                <a:gd name="T47" fmla="*/ 514 h 525"/>
                <a:gd name="T48" fmla="*/ 127 w 253"/>
                <a:gd name="T49" fmla="*/ 519 h 525"/>
                <a:gd name="T50" fmla="*/ 133 w 253"/>
                <a:gd name="T51" fmla="*/ 523 h 525"/>
                <a:gd name="T52" fmla="*/ 141 w 253"/>
                <a:gd name="T53" fmla="*/ 525 h 525"/>
                <a:gd name="T54" fmla="*/ 167 w 253"/>
                <a:gd name="T55" fmla="*/ 525 h 525"/>
                <a:gd name="T56" fmla="*/ 167 w 253"/>
                <a:gd name="T57" fmla="*/ 525 h 525"/>
                <a:gd name="T58" fmla="*/ 175 w 253"/>
                <a:gd name="T59" fmla="*/ 523 h 525"/>
                <a:gd name="T60" fmla="*/ 180 w 253"/>
                <a:gd name="T61" fmla="*/ 519 h 525"/>
                <a:gd name="T62" fmla="*/ 186 w 253"/>
                <a:gd name="T63" fmla="*/ 514 h 525"/>
                <a:gd name="T64" fmla="*/ 186 w 253"/>
                <a:gd name="T65" fmla="*/ 508 h 525"/>
                <a:gd name="T66" fmla="*/ 211 w 253"/>
                <a:gd name="T67" fmla="*/ 266 h 525"/>
                <a:gd name="T68" fmla="*/ 220 w 253"/>
                <a:gd name="T69" fmla="*/ 266 h 525"/>
                <a:gd name="T70" fmla="*/ 220 w 253"/>
                <a:gd name="T71" fmla="*/ 266 h 525"/>
                <a:gd name="T72" fmla="*/ 228 w 253"/>
                <a:gd name="T73" fmla="*/ 266 h 525"/>
                <a:gd name="T74" fmla="*/ 234 w 253"/>
                <a:gd name="T75" fmla="*/ 264 h 525"/>
                <a:gd name="T76" fmla="*/ 238 w 253"/>
                <a:gd name="T77" fmla="*/ 261 h 525"/>
                <a:gd name="T78" fmla="*/ 243 w 253"/>
                <a:gd name="T79" fmla="*/ 257 h 525"/>
                <a:gd name="T80" fmla="*/ 247 w 253"/>
                <a:gd name="T81" fmla="*/ 253 h 525"/>
                <a:gd name="T82" fmla="*/ 249 w 253"/>
                <a:gd name="T83" fmla="*/ 247 h 525"/>
                <a:gd name="T84" fmla="*/ 251 w 253"/>
                <a:gd name="T85" fmla="*/ 241 h 525"/>
                <a:gd name="T86" fmla="*/ 253 w 253"/>
                <a:gd name="T87" fmla="*/ 234 h 525"/>
                <a:gd name="T88" fmla="*/ 234 w 253"/>
                <a:gd name="T89" fmla="*/ 114 h 525"/>
                <a:gd name="T90" fmla="*/ 234 w 253"/>
                <a:gd name="T91" fmla="*/ 114 h 525"/>
                <a:gd name="T92" fmla="*/ 234 w 253"/>
                <a:gd name="T93" fmla="*/ 108 h 525"/>
                <a:gd name="T94" fmla="*/ 232 w 253"/>
                <a:gd name="T95" fmla="*/ 103 h 525"/>
                <a:gd name="T96" fmla="*/ 230 w 253"/>
                <a:gd name="T97" fmla="*/ 97 h 525"/>
                <a:gd name="T98" fmla="*/ 224 w 253"/>
                <a:gd name="T99" fmla="*/ 93 h 525"/>
                <a:gd name="T100" fmla="*/ 215 w 253"/>
                <a:gd name="T101" fmla="*/ 85 h 525"/>
                <a:gd name="T102" fmla="*/ 209 w 253"/>
                <a:gd name="T103" fmla="*/ 85 h 525"/>
                <a:gd name="T104" fmla="*/ 203 w 253"/>
                <a:gd name="T105" fmla="*/ 84 h 525"/>
                <a:gd name="T106" fmla="*/ 203 w 253"/>
                <a:gd name="T107" fmla="*/ 84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53" h="525">
                  <a:moveTo>
                    <a:pt x="203" y="84"/>
                  </a:moveTo>
                  <a:lnTo>
                    <a:pt x="104" y="84"/>
                  </a:lnTo>
                  <a:lnTo>
                    <a:pt x="104" y="84"/>
                  </a:lnTo>
                  <a:lnTo>
                    <a:pt x="97" y="85"/>
                  </a:lnTo>
                  <a:lnTo>
                    <a:pt x="89" y="89"/>
                  </a:lnTo>
                  <a:lnTo>
                    <a:pt x="51" y="15"/>
                  </a:lnTo>
                  <a:lnTo>
                    <a:pt x="51" y="15"/>
                  </a:lnTo>
                  <a:lnTo>
                    <a:pt x="45" y="6"/>
                  </a:lnTo>
                  <a:lnTo>
                    <a:pt x="36" y="2"/>
                  </a:lnTo>
                  <a:lnTo>
                    <a:pt x="26" y="0"/>
                  </a:lnTo>
                  <a:lnTo>
                    <a:pt x="15" y="4"/>
                  </a:lnTo>
                  <a:lnTo>
                    <a:pt x="13" y="4"/>
                  </a:lnTo>
                  <a:lnTo>
                    <a:pt x="13" y="4"/>
                  </a:lnTo>
                  <a:lnTo>
                    <a:pt x="6" y="9"/>
                  </a:lnTo>
                  <a:lnTo>
                    <a:pt x="0" y="19"/>
                  </a:lnTo>
                  <a:lnTo>
                    <a:pt x="0" y="30"/>
                  </a:lnTo>
                  <a:lnTo>
                    <a:pt x="2" y="40"/>
                  </a:lnTo>
                  <a:lnTo>
                    <a:pt x="85" y="203"/>
                  </a:lnTo>
                  <a:lnTo>
                    <a:pt x="85" y="203"/>
                  </a:lnTo>
                  <a:lnTo>
                    <a:pt x="87" y="209"/>
                  </a:lnTo>
                  <a:lnTo>
                    <a:pt x="97" y="266"/>
                  </a:lnTo>
                  <a:lnTo>
                    <a:pt x="122" y="508"/>
                  </a:lnTo>
                  <a:lnTo>
                    <a:pt x="122" y="508"/>
                  </a:lnTo>
                  <a:lnTo>
                    <a:pt x="123" y="514"/>
                  </a:lnTo>
                  <a:lnTo>
                    <a:pt x="127" y="519"/>
                  </a:lnTo>
                  <a:lnTo>
                    <a:pt x="133" y="523"/>
                  </a:lnTo>
                  <a:lnTo>
                    <a:pt x="141" y="525"/>
                  </a:lnTo>
                  <a:lnTo>
                    <a:pt x="167" y="525"/>
                  </a:lnTo>
                  <a:lnTo>
                    <a:pt x="167" y="525"/>
                  </a:lnTo>
                  <a:lnTo>
                    <a:pt x="175" y="523"/>
                  </a:lnTo>
                  <a:lnTo>
                    <a:pt x="180" y="519"/>
                  </a:lnTo>
                  <a:lnTo>
                    <a:pt x="186" y="514"/>
                  </a:lnTo>
                  <a:lnTo>
                    <a:pt x="186" y="508"/>
                  </a:lnTo>
                  <a:lnTo>
                    <a:pt x="211" y="266"/>
                  </a:lnTo>
                  <a:lnTo>
                    <a:pt x="220" y="266"/>
                  </a:lnTo>
                  <a:lnTo>
                    <a:pt x="220" y="266"/>
                  </a:lnTo>
                  <a:lnTo>
                    <a:pt x="228" y="266"/>
                  </a:lnTo>
                  <a:lnTo>
                    <a:pt x="234" y="264"/>
                  </a:lnTo>
                  <a:lnTo>
                    <a:pt x="238" y="261"/>
                  </a:lnTo>
                  <a:lnTo>
                    <a:pt x="243" y="257"/>
                  </a:lnTo>
                  <a:lnTo>
                    <a:pt x="247" y="253"/>
                  </a:lnTo>
                  <a:lnTo>
                    <a:pt x="249" y="247"/>
                  </a:lnTo>
                  <a:lnTo>
                    <a:pt x="251" y="241"/>
                  </a:lnTo>
                  <a:lnTo>
                    <a:pt x="253" y="234"/>
                  </a:lnTo>
                  <a:lnTo>
                    <a:pt x="234" y="114"/>
                  </a:lnTo>
                  <a:lnTo>
                    <a:pt x="234" y="114"/>
                  </a:lnTo>
                  <a:lnTo>
                    <a:pt x="234" y="108"/>
                  </a:lnTo>
                  <a:lnTo>
                    <a:pt x="232" y="103"/>
                  </a:lnTo>
                  <a:lnTo>
                    <a:pt x="230" y="97"/>
                  </a:lnTo>
                  <a:lnTo>
                    <a:pt x="224" y="93"/>
                  </a:lnTo>
                  <a:lnTo>
                    <a:pt x="215" y="85"/>
                  </a:lnTo>
                  <a:lnTo>
                    <a:pt x="209" y="85"/>
                  </a:lnTo>
                  <a:lnTo>
                    <a:pt x="203" y="84"/>
                  </a:lnTo>
                  <a:lnTo>
                    <a:pt x="203" y="8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solidFill>
                  <a:prstClr val="black"/>
                </a:solidFill>
              </a:endParaRPr>
            </a:p>
          </p:txBody>
        </p:sp>
        <p:sp>
          <p:nvSpPr>
            <p:cNvPr id="882" name="Freeform 6"/>
            <p:cNvSpPr>
              <a:spLocks/>
            </p:cNvSpPr>
            <p:nvPr/>
          </p:nvSpPr>
          <p:spPr bwMode="auto">
            <a:xfrm>
              <a:off x="6271151" y="3159522"/>
              <a:ext cx="122084" cy="120932"/>
            </a:xfrm>
            <a:custGeom>
              <a:avLst/>
              <a:gdLst>
                <a:gd name="T0" fmla="*/ 53 w 106"/>
                <a:gd name="T1" fmla="*/ 0 h 105"/>
                <a:gd name="T2" fmla="*/ 53 w 106"/>
                <a:gd name="T3" fmla="*/ 0 h 105"/>
                <a:gd name="T4" fmla="*/ 64 w 106"/>
                <a:gd name="T5" fmla="*/ 0 h 105"/>
                <a:gd name="T6" fmla="*/ 74 w 106"/>
                <a:gd name="T7" fmla="*/ 4 h 105"/>
                <a:gd name="T8" fmla="*/ 83 w 106"/>
                <a:gd name="T9" fmla="*/ 9 h 105"/>
                <a:gd name="T10" fmla="*/ 91 w 106"/>
                <a:gd name="T11" fmla="*/ 15 h 105"/>
                <a:gd name="T12" fmla="*/ 97 w 106"/>
                <a:gd name="T13" fmla="*/ 23 h 105"/>
                <a:gd name="T14" fmla="*/ 102 w 106"/>
                <a:gd name="T15" fmla="*/ 32 h 105"/>
                <a:gd name="T16" fmla="*/ 104 w 106"/>
                <a:gd name="T17" fmla="*/ 42 h 105"/>
                <a:gd name="T18" fmla="*/ 106 w 106"/>
                <a:gd name="T19" fmla="*/ 53 h 105"/>
                <a:gd name="T20" fmla="*/ 106 w 106"/>
                <a:gd name="T21" fmla="*/ 53 h 105"/>
                <a:gd name="T22" fmla="*/ 104 w 106"/>
                <a:gd name="T23" fmla="*/ 63 h 105"/>
                <a:gd name="T24" fmla="*/ 102 w 106"/>
                <a:gd name="T25" fmla="*/ 72 h 105"/>
                <a:gd name="T26" fmla="*/ 97 w 106"/>
                <a:gd name="T27" fmla="*/ 82 h 105"/>
                <a:gd name="T28" fmla="*/ 91 w 106"/>
                <a:gd name="T29" fmla="*/ 89 h 105"/>
                <a:gd name="T30" fmla="*/ 83 w 106"/>
                <a:gd name="T31" fmla="*/ 95 h 105"/>
                <a:gd name="T32" fmla="*/ 74 w 106"/>
                <a:gd name="T33" fmla="*/ 101 h 105"/>
                <a:gd name="T34" fmla="*/ 64 w 106"/>
                <a:gd name="T35" fmla="*/ 105 h 105"/>
                <a:gd name="T36" fmla="*/ 53 w 106"/>
                <a:gd name="T37" fmla="*/ 105 h 105"/>
                <a:gd name="T38" fmla="*/ 53 w 106"/>
                <a:gd name="T39" fmla="*/ 105 h 105"/>
                <a:gd name="T40" fmla="*/ 43 w 106"/>
                <a:gd name="T41" fmla="*/ 105 h 105"/>
                <a:gd name="T42" fmla="*/ 32 w 106"/>
                <a:gd name="T43" fmla="*/ 101 h 105"/>
                <a:gd name="T44" fmla="*/ 24 w 106"/>
                <a:gd name="T45" fmla="*/ 95 h 105"/>
                <a:gd name="T46" fmla="*/ 17 w 106"/>
                <a:gd name="T47" fmla="*/ 89 h 105"/>
                <a:gd name="T48" fmla="*/ 9 w 106"/>
                <a:gd name="T49" fmla="*/ 82 h 105"/>
                <a:gd name="T50" fmla="*/ 5 w 106"/>
                <a:gd name="T51" fmla="*/ 72 h 105"/>
                <a:gd name="T52" fmla="*/ 2 w 106"/>
                <a:gd name="T53" fmla="*/ 63 h 105"/>
                <a:gd name="T54" fmla="*/ 0 w 106"/>
                <a:gd name="T55" fmla="*/ 53 h 105"/>
                <a:gd name="T56" fmla="*/ 0 w 106"/>
                <a:gd name="T57" fmla="*/ 53 h 105"/>
                <a:gd name="T58" fmla="*/ 2 w 106"/>
                <a:gd name="T59" fmla="*/ 42 h 105"/>
                <a:gd name="T60" fmla="*/ 5 w 106"/>
                <a:gd name="T61" fmla="*/ 32 h 105"/>
                <a:gd name="T62" fmla="*/ 9 w 106"/>
                <a:gd name="T63" fmla="*/ 23 h 105"/>
                <a:gd name="T64" fmla="*/ 17 w 106"/>
                <a:gd name="T65" fmla="*/ 15 h 105"/>
                <a:gd name="T66" fmla="*/ 24 w 106"/>
                <a:gd name="T67" fmla="*/ 9 h 105"/>
                <a:gd name="T68" fmla="*/ 32 w 106"/>
                <a:gd name="T69" fmla="*/ 4 h 105"/>
                <a:gd name="T70" fmla="*/ 43 w 106"/>
                <a:gd name="T71" fmla="*/ 0 h 105"/>
                <a:gd name="T72" fmla="*/ 53 w 106"/>
                <a:gd name="T73" fmla="*/ 0 h 105"/>
                <a:gd name="T74" fmla="*/ 53 w 106"/>
                <a:gd name="T75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06" h="105">
                  <a:moveTo>
                    <a:pt x="53" y="0"/>
                  </a:moveTo>
                  <a:lnTo>
                    <a:pt x="53" y="0"/>
                  </a:lnTo>
                  <a:lnTo>
                    <a:pt x="64" y="0"/>
                  </a:lnTo>
                  <a:lnTo>
                    <a:pt x="74" y="4"/>
                  </a:lnTo>
                  <a:lnTo>
                    <a:pt x="83" y="9"/>
                  </a:lnTo>
                  <a:lnTo>
                    <a:pt x="91" y="15"/>
                  </a:lnTo>
                  <a:lnTo>
                    <a:pt x="97" y="23"/>
                  </a:lnTo>
                  <a:lnTo>
                    <a:pt x="102" y="32"/>
                  </a:lnTo>
                  <a:lnTo>
                    <a:pt x="104" y="42"/>
                  </a:lnTo>
                  <a:lnTo>
                    <a:pt x="106" y="53"/>
                  </a:lnTo>
                  <a:lnTo>
                    <a:pt x="106" y="53"/>
                  </a:lnTo>
                  <a:lnTo>
                    <a:pt x="104" y="63"/>
                  </a:lnTo>
                  <a:lnTo>
                    <a:pt x="102" y="72"/>
                  </a:lnTo>
                  <a:lnTo>
                    <a:pt x="97" y="82"/>
                  </a:lnTo>
                  <a:lnTo>
                    <a:pt x="91" y="89"/>
                  </a:lnTo>
                  <a:lnTo>
                    <a:pt x="83" y="95"/>
                  </a:lnTo>
                  <a:lnTo>
                    <a:pt x="74" y="101"/>
                  </a:lnTo>
                  <a:lnTo>
                    <a:pt x="64" y="105"/>
                  </a:lnTo>
                  <a:lnTo>
                    <a:pt x="53" y="105"/>
                  </a:lnTo>
                  <a:lnTo>
                    <a:pt x="53" y="105"/>
                  </a:lnTo>
                  <a:lnTo>
                    <a:pt x="43" y="105"/>
                  </a:lnTo>
                  <a:lnTo>
                    <a:pt x="32" y="101"/>
                  </a:lnTo>
                  <a:lnTo>
                    <a:pt x="24" y="95"/>
                  </a:lnTo>
                  <a:lnTo>
                    <a:pt x="17" y="89"/>
                  </a:lnTo>
                  <a:lnTo>
                    <a:pt x="9" y="82"/>
                  </a:lnTo>
                  <a:lnTo>
                    <a:pt x="5" y="72"/>
                  </a:lnTo>
                  <a:lnTo>
                    <a:pt x="2" y="63"/>
                  </a:lnTo>
                  <a:lnTo>
                    <a:pt x="0" y="53"/>
                  </a:lnTo>
                  <a:lnTo>
                    <a:pt x="0" y="53"/>
                  </a:lnTo>
                  <a:lnTo>
                    <a:pt x="2" y="42"/>
                  </a:lnTo>
                  <a:lnTo>
                    <a:pt x="5" y="32"/>
                  </a:lnTo>
                  <a:lnTo>
                    <a:pt x="9" y="23"/>
                  </a:lnTo>
                  <a:lnTo>
                    <a:pt x="17" y="15"/>
                  </a:lnTo>
                  <a:lnTo>
                    <a:pt x="24" y="9"/>
                  </a:lnTo>
                  <a:lnTo>
                    <a:pt x="32" y="4"/>
                  </a:lnTo>
                  <a:lnTo>
                    <a:pt x="43" y="0"/>
                  </a:lnTo>
                  <a:lnTo>
                    <a:pt x="53" y="0"/>
                  </a:lnTo>
                  <a:lnTo>
                    <a:pt x="53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solidFill>
                  <a:prstClr val="black"/>
                </a:solidFill>
              </a:endParaRPr>
            </a:p>
          </p:txBody>
        </p:sp>
        <p:sp>
          <p:nvSpPr>
            <p:cNvPr id="883" name="Freeform 7"/>
            <p:cNvSpPr>
              <a:spLocks/>
            </p:cNvSpPr>
            <p:nvPr/>
          </p:nvSpPr>
          <p:spPr bwMode="auto">
            <a:xfrm>
              <a:off x="6320676" y="3023617"/>
              <a:ext cx="24186" cy="96746"/>
            </a:xfrm>
            <a:custGeom>
              <a:avLst/>
              <a:gdLst>
                <a:gd name="T0" fmla="*/ 10 w 21"/>
                <a:gd name="T1" fmla="*/ 84 h 84"/>
                <a:gd name="T2" fmla="*/ 10 w 21"/>
                <a:gd name="T3" fmla="*/ 84 h 84"/>
                <a:gd name="T4" fmla="*/ 14 w 21"/>
                <a:gd name="T5" fmla="*/ 84 h 84"/>
                <a:gd name="T6" fmla="*/ 17 w 21"/>
                <a:gd name="T7" fmla="*/ 82 h 84"/>
                <a:gd name="T8" fmla="*/ 19 w 21"/>
                <a:gd name="T9" fmla="*/ 78 h 84"/>
                <a:gd name="T10" fmla="*/ 21 w 21"/>
                <a:gd name="T11" fmla="*/ 74 h 84"/>
                <a:gd name="T12" fmla="*/ 21 w 21"/>
                <a:gd name="T13" fmla="*/ 11 h 84"/>
                <a:gd name="T14" fmla="*/ 21 w 21"/>
                <a:gd name="T15" fmla="*/ 11 h 84"/>
                <a:gd name="T16" fmla="*/ 19 w 21"/>
                <a:gd name="T17" fmla="*/ 6 h 84"/>
                <a:gd name="T18" fmla="*/ 17 w 21"/>
                <a:gd name="T19" fmla="*/ 4 h 84"/>
                <a:gd name="T20" fmla="*/ 14 w 21"/>
                <a:gd name="T21" fmla="*/ 0 h 84"/>
                <a:gd name="T22" fmla="*/ 10 w 21"/>
                <a:gd name="T23" fmla="*/ 0 h 84"/>
                <a:gd name="T24" fmla="*/ 10 w 21"/>
                <a:gd name="T25" fmla="*/ 0 h 84"/>
                <a:gd name="T26" fmla="*/ 6 w 21"/>
                <a:gd name="T27" fmla="*/ 0 h 84"/>
                <a:gd name="T28" fmla="*/ 2 w 21"/>
                <a:gd name="T29" fmla="*/ 4 h 84"/>
                <a:gd name="T30" fmla="*/ 0 w 21"/>
                <a:gd name="T31" fmla="*/ 6 h 84"/>
                <a:gd name="T32" fmla="*/ 0 w 21"/>
                <a:gd name="T33" fmla="*/ 11 h 84"/>
                <a:gd name="T34" fmla="*/ 0 w 21"/>
                <a:gd name="T35" fmla="*/ 74 h 84"/>
                <a:gd name="T36" fmla="*/ 0 w 21"/>
                <a:gd name="T37" fmla="*/ 74 h 84"/>
                <a:gd name="T38" fmla="*/ 0 w 21"/>
                <a:gd name="T39" fmla="*/ 78 h 84"/>
                <a:gd name="T40" fmla="*/ 2 w 21"/>
                <a:gd name="T41" fmla="*/ 82 h 84"/>
                <a:gd name="T42" fmla="*/ 6 w 21"/>
                <a:gd name="T43" fmla="*/ 84 h 84"/>
                <a:gd name="T44" fmla="*/ 10 w 21"/>
                <a:gd name="T45" fmla="*/ 84 h 84"/>
                <a:gd name="T46" fmla="*/ 10 w 21"/>
                <a:gd name="T47" fmla="*/ 8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1" h="84">
                  <a:moveTo>
                    <a:pt x="10" y="84"/>
                  </a:moveTo>
                  <a:lnTo>
                    <a:pt x="10" y="84"/>
                  </a:lnTo>
                  <a:lnTo>
                    <a:pt x="14" y="84"/>
                  </a:lnTo>
                  <a:lnTo>
                    <a:pt x="17" y="82"/>
                  </a:lnTo>
                  <a:lnTo>
                    <a:pt x="19" y="78"/>
                  </a:lnTo>
                  <a:lnTo>
                    <a:pt x="21" y="74"/>
                  </a:lnTo>
                  <a:lnTo>
                    <a:pt x="21" y="11"/>
                  </a:lnTo>
                  <a:lnTo>
                    <a:pt x="21" y="11"/>
                  </a:lnTo>
                  <a:lnTo>
                    <a:pt x="19" y="6"/>
                  </a:lnTo>
                  <a:lnTo>
                    <a:pt x="17" y="4"/>
                  </a:lnTo>
                  <a:lnTo>
                    <a:pt x="14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6" y="0"/>
                  </a:lnTo>
                  <a:lnTo>
                    <a:pt x="2" y="4"/>
                  </a:lnTo>
                  <a:lnTo>
                    <a:pt x="0" y="6"/>
                  </a:lnTo>
                  <a:lnTo>
                    <a:pt x="0" y="11"/>
                  </a:lnTo>
                  <a:lnTo>
                    <a:pt x="0" y="74"/>
                  </a:lnTo>
                  <a:lnTo>
                    <a:pt x="0" y="74"/>
                  </a:lnTo>
                  <a:lnTo>
                    <a:pt x="0" y="78"/>
                  </a:lnTo>
                  <a:lnTo>
                    <a:pt x="2" y="82"/>
                  </a:lnTo>
                  <a:lnTo>
                    <a:pt x="6" y="84"/>
                  </a:lnTo>
                  <a:lnTo>
                    <a:pt x="10" y="84"/>
                  </a:lnTo>
                  <a:lnTo>
                    <a:pt x="10" y="8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solidFill>
                  <a:prstClr val="black"/>
                </a:solidFill>
              </a:endParaRPr>
            </a:p>
          </p:txBody>
        </p:sp>
        <p:sp>
          <p:nvSpPr>
            <p:cNvPr id="884" name="Freeform 8"/>
            <p:cNvSpPr>
              <a:spLocks/>
            </p:cNvSpPr>
            <p:nvPr/>
          </p:nvSpPr>
          <p:spPr bwMode="auto">
            <a:xfrm>
              <a:off x="6211261" y="3060472"/>
              <a:ext cx="59890" cy="86380"/>
            </a:xfrm>
            <a:custGeom>
              <a:avLst/>
              <a:gdLst>
                <a:gd name="T0" fmla="*/ 33 w 52"/>
                <a:gd name="T1" fmla="*/ 71 h 75"/>
                <a:gd name="T2" fmla="*/ 33 w 52"/>
                <a:gd name="T3" fmla="*/ 71 h 75"/>
                <a:gd name="T4" fmla="*/ 36 w 52"/>
                <a:gd name="T5" fmla="*/ 75 h 75"/>
                <a:gd name="T6" fmla="*/ 42 w 52"/>
                <a:gd name="T7" fmla="*/ 75 h 75"/>
                <a:gd name="T8" fmla="*/ 42 w 52"/>
                <a:gd name="T9" fmla="*/ 75 h 75"/>
                <a:gd name="T10" fmla="*/ 48 w 52"/>
                <a:gd name="T11" fmla="*/ 75 h 75"/>
                <a:gd name="T12" fmla="*/ 48 w 52"/>
                <a:gd name="T13" fmla="*/ 75 h 75"/>
                <a:gd name="T14" fmla="*/ 50 w 52"/>
                <a:gd name="T15" fmla="*/ 71 h 75"/>
                <a:gd name="T16" fmla="*/ 52 w 52"/>
                <a:gd name="T17" fmla="*/ 67 h 75"/>
                <a:gd name="T18" fmla="*/ 52 w 52"/>
                <a:gd name="T19" fmla="*/ 63 h 75"/>
                <a:gd name="T20" fmla="*/ 52 w 52"/>
                <a:gd name="T21" fmla="*/ 59 h 75"/>
                <a:gd name="T22" fmla="*/ 19 w 52"/>
                <a:gd name="T23" fmla="*/ 4 h 75"/>
                <a:gd name="T24" fmla="*/ 19 w 52"/>
                <a:gd name="T25" fmla="*/ 4 h 75"/>
                <a:gd name="T26" fmla="*/ 17 w 52"/>
                <a:gd name="T27" fmla="*/ 2 h 75"/>
                <a:gd name="T28" fmla="*/ 14 w 52"/>
                <a:gd name="T29" fmla="*/ 0 h 75"/>
                <a:gd name="T30" fmla="*/ 10 w 52"/>
                <a:gd name="T31" fmla="*/ 0 h 75"/>
                <a:gd name="T32" fmla="*/ 6 w 52"/>
                <a:gd name="T33" fmla="*/ 0 h 75"/>
                <a:gd name="T34" fmla="*/ 6 w 52"/>
                <a:gd name="T35" fmla="*/ 0 h 75"/>
                <a:gd name="T36" fmla="*/ 2 w 52"/>
                <a:gd name="T37" fmla="*/ 4 h 75"/>
                <a:gd name="T38" fmla="*/ 0 w 52"/>
                <a:gd name="T39" fmla="*/ 8 h 75"/>
                <a:gd name="T40" fmla="*/ 0 w 52"/>
                <a:gd name="T41" fmla="*/ 12 h 75"/>
                <a:gd name="T42" fmla="*/ 2 w 52"/>
                <a:gd name="T43" fmla="*/ 16 h 75"/>
                <a:gd name="T44" fmla="*/ 33 w 52"/>
                <a:gd name="T45" fmla="*/ 71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2" h="75">
                  <a:moveTo>
                    <a:pt x="33" y="71"/>
                  </a:moveTo>
                  <a:lnTo>
                    <a:pt x="33" y="71"/>
                  </a:lnTo>
                  <a:lnTo>
                    <a:pt x="36" y="75"/>
                  </a:lnTo>
                  <a:lnTo>
                    <a:pt x="42" y="75"/>
                  </a:lnTo>
                  <a:lnTo>
                    <a:pt x="42" y="75"/>
                  </a:lnTo>
                  <a:lnTo>
                    <a:pt x="48" y="75"/>
                  </a:lnTo>
                  <a:lnTo>
                    <a:pt x="48" y="75"/>
                  </a:lnTo>
                  <a:lnTo>
                    <a:pt x="50" y="71"/>
                  </a:lnTo>
                  <a:lnTo>
                    <a:pt x="52" y="67"/>
                  </a:lnTo>
                  <a:lnTo>
                    <a:pt x="52" y="63"/>
                  </a:lnTo>
                  <a:lnTo>
                    <a:pt x="52" y="59"/>
                  </a:lnTo>
                  <a:lnTo>
                    <a:pt x="19" y="4"/>
                  </a:lnTo>
                  <a:lnTo>
                    <a:pt x="19" y="4"/>
                  </a:lnTo>
                  <a:lnTo>
                    <a:pt x="17" y="2"/>
                  </a:lnTo>
                  <a:lnTo>
                    <a:pt x="14" y="0"/>
                  </a:lnTo>
                  <a:lnTo>
                    <a:pt x="10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2" y="4"/>
                  </a:lnTo>
                  <a:lnTo>
                    <a:pt x="0" y="8"/>
                  </a:lnTo>
                  <a:lnTo>
                    <a:pt x="0" y="12"/>
                  </a:lnTo>
                  <a:lnTo>
                    <a:pt x="2" y="16"/>
                  </a:lnTo>
                  <a:lnTo>
                    <a:pt x="33" y="7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solidFill>
                  <a:prstClr val="black"/>
                </a:solidFill>
              </a:endParaRPr>
            </a:p>
          </p:txBody>
        </p:sp>
        <p:sp>
          <p:nvSpPr>
            <p:cNvPr id="885" name="Freeform 9"/>
            <p:cNvSpPr>
              <a:spLocks/>
            </p:cNvSpPr>
            <p:nvPr/>
          </p:nvSpPr>
          <p:spPr bwMode="auto">
            <a:xfrm>
              <a:off x="6393235" y="3060472"/>
              <a:ext cx="58738" cy="86380"/>
            </a:xfrm>
            <a:custGeom>
              <a:avLst/>
              <a:gdLst>
                <a:gd name="T0" fmla="*/ 48 w 51"/>
                <a:gd name="T1" fmla="*/ 0 h 75"/>
                <a:gd name="T2" fmla="*/ 48 w 51"/>
                <a:gd name="T3" fmla="*/ 0 h 75"/>
                <a:gd name="T4" fmla="*/ 42 w 51"/>
                <a:gd name="T5" fmla="*/ 0 h 75"/>
                <a:gd name="T6" fmla="*/ 38 w 51"/>
                <a:gd name="T7" fmla="*/ 0 h 75"/>
                <a:gd name="T8" fmla="*/ 34 w 51"/>
                <a:gd name="T9" fmla="*/ 2 h 75"/>
                <a:gd name="T10" fmla="*/ 32 w 51"/>
                <a:gd name="T11" fmla="*/ 4 h 75"/>
                <a:gd name="T12" fmla="*/ 0 w 51"/>
                <a:gd name="T13" fmla="*/ 59 h 75"/>
                <a:gd name="T14" fmla="*/ 0 w 51"/>
                <a:gd name="T15" fmla="*/ 59 h 75"/>
                <a:gd name="T16" fmla="*/ 0 w 51"/>
                <a:gd name="T17" fmla="*/ 63 h 75"/>
                <a:gd name="T18" fmla="*/ 0 w 51"/>
                <a:gd name="T19" fmla="*/ 67 h 75"/>
                <a:gd name="T20" fmla="*/ 2 w 51"/>
                <a:gd name="T21" fmla="*/ 71 h 75"/>
                <a:gd name="T22" fmla="*/ 4 w 51"/>
                <a:gd name="T23" fmla="*/ 75 h 75"/>
                <a:gd name="T24" fmla="*/ 4 w 51"/>
                <a:gd name="T25" fmla="*/ 75 h 75"/>
                <a:gd name="T26" fmla="*/ 10 w 51"/>
                <a:gd name="T27" fmla="*/ 75 h 75"/>
                <a:gd name="T28" fmla="*/ 10 w 51"/>
                <a:gd name="T29" fmla="*/ 75 h 75"/>
                <a:gd name="T30" fmla="*/ 15 w 51"/>
                <a:gd name="T31" fmla="*/ 75 h 75"/>
                <a:gd name="T32" fmla="*/ 19 w 51"/>
                <a:gd name="T33" fmla="*/ 71 h 75"/>
                <a:gd name="T34" fmla="*/ 51 w 51"/>
                <a:gd name="T35" fmla="*/ 16 h 75"/>
                <a:gd name="T36" fmla="*/ 51 w 51"/>
                <a:gd name="T37" fmla="*/ 16 h 75"/>
                <a:gd name="T38" fmla="*/ 51 w 51"/>
                <a:gd name="T39" fmla="*/ 12 h 75"/>
                <a:gd name="T40" fmla="*/ 51 w 51"/>
                <a:gd name="T41" fmla="*/ 8 h 75"/>
                <a:gd name="T42" fmla="*/ 50 w 51"/>
                <a:gd name="T43" fmla="*/ 4 h 75"/>
                <a:gd name="T44" fmla="*/ 48 w 51"/>
                <a:gd name="T45" fmla="*/ 0 h 75"/>
                <a:gd name="T46" fmla="*/ 48 w 51"/>
                <a:gd name="T47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1" h="75">
                  <a:moveTo>
                    <a:pt x="48" y="0"/>
                  </a:moveTo>
                  <a:lnTo>
                    <a:pt x="48" y="0"/>
                  </a:lnTo>
                  <a:lnTo>
                    <a:pt x="42" y="0"/>
                  </a:lnTo>
                  <a:lnTo>
                    <a:pt x="38" y="0"/>
                  </a:lnTo>
                  <a:lnTo>
                    <a:pt x="34" y="2"/>
                  </a:lnTo>
                  <a:lnTo>
                    <a:pt x="32" y="4"/>
                  </a:lnTo>
                  <a:lnTo>
                    <a:pt x="0" y="59"/>
                  </a:lnTo>
                  <a:lnTo>
                    <a:pt x="0" y="59"/>
                  </a:lnTo>
                  <a:lnTo>
                    <a:pt x="0" y="63"/>
                  </a:lnTo>
                  <a:lnTo>
                    <a:pt x="0" y="67"/>
                  </a:lnTo>
                  <a:lnTo>
                    <a:pt x="2" y="71"/>
                  </a:lnTo>
                  <a:lnTo>
                    <a:pt x="4" y="75"/>
                  </a:lnTo>
                  <a:lnTo>
                    <a:pt x="4" y="75"/>
                  </a:lnTo>
                  <a:lnTo>
                    <a:pt x="10" y="75"/>
                  </a:lnTo>
                  <a:lnTo>
                    <a:pt x="10" y="75"/>
                  </a:lnTo>
                  <a:lnTo>
                    <a:pt x="15" y="75"/>
                  </a:lnTo>
                  <a:lnTo>
                    <a:pt x="19" y="71"/>
                  </a:lnTo>
                  <a:lnTo>
                    <a:pt x="51" y="16"/>
                  </a:lnTo>
                  <a:lnTo>
                    <a:pt x="51" y="16"/>
                  </a:lnTo>
                  <a:lnTo>
                    <a:pt x="51" y="12"/>
                  </a:lnTo>
                  <a:lnTo>
                    <a:pt x="51" y="8"/>
                  </a:lnTo>
                  <a:lnTo>
                    <a:pt x="50" y="4"/>
                  </a:lnTo>
                  <a:lnTo>
                    <a:pt x="48" y="0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solidFill>
                  <a:prstClr val="black"/>
                </a:solidFill>
              </a:endParaRPr>
            </a:p>
          </p:txBody>
        </p:sp>
        <p:sp>
          <p:nvSpPr>
            <p:cNvPr id="886" name="Freeform 10"/>
            <p:cNvSpPr>
              <a:spLocks/>
            </p:cNvSpPr>
            <p:nvPr/>
          </p:nvSpPr>
          <p:spPr bwMode="auto">
            <a:xfrm>
              <a:off x="6470401" y="3385262"/>
              <a:ext cx="119780" cy="276416"/>
            </a:xfrm>
            <a:custGeom>
              <a:avLst/>
              <a:gdLst>
                <a:gd name="T0" fmla="*/ 95 w 104"/>
                <a:gd name="T1" fmla="*/ 17 h 240"/>
                <a:gd name="T2" fmla="*/ 95 w 104"/>
                <a:gd name="T3" fmla="*/ 17 h 240"/>
                <a:gd name="T4" fmla="*/ 95 w 104"/>
                <a:gd name="T5" fmla="*/ 11 h 240"/>
                <a:gd name="T6" fmla="*/ 91 w 104"/>
                <a:gd name="T7" fmla="*/ 6 h 240"/>
                <a:gd name="T8" fmla="*/ 85 w 104"/>
                <a:gd name="T9" fmla="*/ 2 h 240"/>
                <a:gd name="T10" fmla="*/ 80 w 104"/>
                <a:gd name="T11" fmla="*/ 0 h 240"/>
                <a:gd name="T12" fmla="*/ 26 w 104"/>
                <a:gd name="T13" fmla="*/ 0 h 240"/>
                <a:gd name="T14" fmla="*/ 26 w 104"/>
                <a:gd name="T15" fmla="*/ 0 h 240"/>
                <a:gd name="T16" fmla="*/ 19 w 104"/>
                <a:gd name="T17" fmla="*/ 2 h 240"/>
                <a:gd name="T18" fmla="*/ 13 w 104"/>
                <a:gd name="T19" fmla="*/ 6 h 240"/>
                <a:gd name="T20" fmla="*/ 11 w 104"/>
                <a:gd name="T21" fmla="*/ 11 h 240"/>
                <a:gd name="T22" fmla="*/ 9 w 104"/>
                <a:gd name="T23" fmla="*/ 17 h 240"/>
                <a:gd name="T24" fmla="*/ 0 w 104"/>
                <a:gd name="T25" fmla="*/ 103 h 240"/>
                <a:gd name="T26" fmla="*/ 0 w 104"/>
                <a:gd name="T27" fmla="*/ 103 h 240"/>
                <a:gd name="T28" fmla="*/ 2 w 104"/>
                <a:gd name="T29" fmla="*/ 108 h 240"/>
                <a:gd name="T30" fmla="*/ 3 w 104"/>
                <a:gd name="T31" fmla="*/ 114 h 240"/>
                <a:gd name="T32" fmla="*/ 9 w 104"/>
                <a:gd name="T33" fmla="*/ 118 h 240"/>
                <a:gd name="T34" fmla="*/ 17 w 104"/>
                <a:gd name="T35" fmla="*/ 120 h 240"/>
                <a:gd name="T36" fmla="*/ 21 w 104"/>
                <a:gd name="T37" fmla="*/ 120 h 240"/>
                <a:gd name="T38" fmla="*/ 34 w 104"/>
                <a:gd name="T39" fmla="*/ 228 h 240"/>
                <a:gd name="T40" fmla="*/ 34 w 104"/>
                <a:gd name="T41" fmla="*/ 228 h 240"/>
                <a:gd name="T42" fmla="*/ 36 w 104"/>
                <a:gd name="T43" fmla="*/ 232 h 240"/>
                <a:gd name="T44" fmla="*/ 38 w 104"/>
                <a:gd name="T45" fmla="*/ 236 h 240"/>
                <a:gd name="T46" fmla="*/ 41 w 104"/>
                <a:gd name="T47" fmla="*/ 238 h 240"/>
                <a:gd name="T48" fmla="*/ 45 w 104"/>
                <a:gd name="T49" fmla="*/ 240 h 240"/>
                <a:gd name="T50" fmla="*/ 60 w 104"/>
                <a:gd name="T51" fmla="*/ 240 h 240"/>
                <a:gd name="T52" fmla="*/ 60 w 104"/>
                <a:gd name="T53" fmla="*/ 240 h 240"/>
                <a:gd name="T54" fmla="*/ 64 w 104"/>
                <a:gd name="T55" fmla="*/ 238 h 240"/>
                <a:gd name="T56" fmla="*/ 66 w 104"/>
                <a:gd name="T57" fmla="*/ 236 h 240"/>
                <a:gd name="T58" fmla="*/ 70 w 104"/>
                <a:gd name="T59" fmla="*/ 232 h 240"/>
                <a:gd name="T60" fmla="*/ 70 w 104"/>
                <a:gd name="T61" fmla="*/ 228 h 240"/>
                <a:gd name="T62" fmla="*/ 83 w 104"/>
                <a:gd name="T63" fmla="*/ 120 h 240"/>
                <a:gd name="T64" fmla="*/ 89 w 104"/>
                <a:gd name="T65" fmla="*/ 120 h 240"/>
                <a:gd name="T66" fmla="*/ 89 w 104"/>
                <a:gd name="T67" fmla="*/ 120 h 240"/>
                <a:gd name="T68" fmla="*/ 95 w 104"/>
                <a:gd name="T69" fmla="*/ 118 h 240"/>
                <a:gd name="T70" fmla="*/ 100 w 104"/>
                <a:gd name="T71" fmla="*/ 114 h 240"/>
                <a:gd name="T72" fmla="*/ 104 w 104"/>
                <a:gd name="T73" fmla="*/ 108 h 240"/>
                <a:gd name="T74" fmla="*/ 104 w 104"/>
                <a:gd name="T75" fmla="*/ 103 h 240"/>
                <a:gd name="T76" fmla="*/ 95 w 104"/>
                <a:gd name="T77" fmla="*/ 17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04" h="240">
                  <a:moveTo>
                    <a:pt x="95" y="17"/>
                  </a:moveTo>
                  <a:lnTo>
                    <a:pt x="95" y="17"/>
                  </a:lnTo>
                  <a:lnTo>
                    <a:pt x="95" y="11"/>
                  </a:lnTo>
                  <a:lnTo>
                    <a:pt x="91" y="6"/>
                  </a:lnTo>
                  <a:lnTo>
                    <a:pt x="85" y="2"/>
                  </a:lnTo>
                  <a:lnTo>
                    <a:pt x="80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19" y="2"/>
                  </a:lnTo>
                  <a:lnTo>
                    <a:pt x="13" y="6"/>
                  </a:lnTo>
                  <a:lnTo>
                    <a:pt x="11" y="11"/>
                  </a:lnTo>
                  <a:lnTo>
                    <a:pt x="9" y="17"/>
                  </a:lnTo>
                  <a:lnTo>
                    <a:pt x="0" y="103"/>
                  </a:lnTo>
                  <a:lnTo>
                    <a:pt x="0" y="103"/>
                  </a:lnTo>
                  <a:lnTo>
                    <a:pt x="2" y="108"/>
                  </a:lnTo>
                  <a:lnTo>
                    <a:pt x="3" y="114"/>
                  </a:lnTo>
                  <a:lnTo>
                    <a:pt x="9" y="118"/>
                  </a:lnTo>
                  <a:lnTo>
                    <a:pt x="17" y="120"/>
                  </a:lnTo>
                  <a:lnTo>
                    <a:pt x="21" y="120"/>
                  </a:lnTo>
                  <a:lnTo>
                    <a:pt x="34" y="228"/>
                  </a:lnTo>
                  <a:lnTo>
                    <a:pt x="34" y="228"/>
                  </a:lnTo>
                  <a:lnTo>
                    <a:pt x="36" y="232"/>
                  </a:lnTo>
                  <a:lnTo>
                    <a:pt x="38" y="236"/>
                  </a:lnTo>
                  <a:lnTo>
                    <a:pt x="41" y="238"/>
                  </a:lnTo>
                  <a:lnTo>
                    <a:pt x="45" y="240"/>
                  </a:lnTo>
                  <a:lnTo>
                    <a:pt x="60" y="240"/>
                  </a:lnTo>
                  <a:lnTo>
                    <a:pt x="60" y="240"/>
                  </a:lnTo>
                  <a:lnTo>
                    <a:pt x="64" y="238"/>
                  </a:lnTo>
                  <a:lnTo>
                    <a:pt x="66" y="236"/>
                  </a:lnTo>
                  <a:lnTo>
                    <a:pt x="70" y="232"/>
                  </a:lnTo>
                  <a:lnTo>
                    <a:pt x="70" y="228"/>
                  </a:lnTo>
                  <a:lnTo>
                    <a:pt x="83" y="120"/>
                  </a:lnTo>
                  <a:lnTo>
                    <a:pt x="89" y="120"/>
                  </a:lnTo>
                  <a:lnTo>
                    <a:pt x="89" y="120"/>
                  </a:lnTo>
                  <a:lnTo>
                    <a:pt x="95" y="118"/>
                  </a:lnTo>
                  <a:lnTo>
                    <a:pt x="100" y="114"/>
                  </a:lnTo>
                  <a:lnTo>
                    <a:pt x="104" y="108"/>
                  </a:lnTo>
                  <a:lnTo>
                    <a:pt x="104" y="103"/>
                  </a:lnTo>
                  <a:lnTo>
                    <a:pt x="95" y="1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solidFill>
                  <a:prstClr val="black"/>
                </a:solidFill>
              </a:endParaRPr>
            </a:p>
          </p:txBody>
        </p:sp>
        <p:sp>
          <p:nvSpPr>
            <p:cNvPr id="887" name="Freeform 11"/>
            <p:cNvSpPr>
              <a:spLocks/>
            </p:cNvSpPr>
            <p:nvPr/>
          </p:nvSpPr>
          <p:spPr bwMode="auto">
            <a:xfrm>
              <a:off x="6498043" y="3310399"/>
              <a:ext cx="65649" cy="63345"/>
            </a:xfrm>
            <a:custGeom>
              <a:avLst/>
              <a:gdLst>
                <a:gd name="T0" fmla="*/ 29 w 57"/>
                <a:gd name="T1" fmla="*/ 0 h 55"/>
                <a:gd name="T2" fmla="*/ 29 w 57"/>
                <a:gd name="T3" fmla="*/ 0 h 55"/>
                <a:gd name="T4" fmla="*/ 35 w 57"/>
                <a:gd name="T5" fmla="*/ 0 h 55"/>
                <a:gd name="T6" fmla="*/ 38 w 57"/>
                <a:gd name="T7" fmla="*/ 2 h 55"/>
                <a:gd name="T8" fmla="*/ 48 w 57"/>
                <a:gd name="T9" fmla="*/ 8 h 55"/>
                <a:gd name="T10" fmla="*/ 54 w 57"/>
                <a:gd name="T11" fmla="*/ 17 h 55"/>
                <a:gd name="T12" fmla="*/ 56 w 57"/>
                <a:gd name="T13" fmla="*/ 21 h 55"/>
                <a:gd name="T14" fmla="*/ 57 w 57"/>
                <a:gd name="T15" fmla="*/ 27 h 55"/>
                <a:gd name="T16" fmla="*/ 57 w 57"/>
                <a:gd name="T17" fmla="*/ 27 h 55"/>
                <a:gd name="T18" fmla="*/ 56 w 57"/>
                <a:gd name="T19" fmla="*/ 33 h 55"/>
                <a:gd name="T20" fmla="*/ 54 w 57"/>
                <a:gd name="T21" fmla="*/ 38 h 55"/>
                <a:gd name="T22" fmla="*/ 48 w 57"/>
                <a:gd name="T23" fmla="*/ 48 h 55"/>
                <a:gd name="T24" fmla="*/ 38 w 57"/>
                <a:gd name="T25" fmla="*/ 54 h 55"/>
                <a:gd name="T26" fmla="*/ 35 w 57"/>
                <a:gd name="T27" fmla="*/ 55 h 55"/>
                <a:gd name="T28" fmla="*/ 29 w 57"/>
                <a:gd name="T29" fmla="*/ 55 h 55"/>
                <a:gd name="T30" fmla="*/ 29 w 57"/>
                <a:gd name="T31" fmla="*/ 55 h 55"/>
                <a:gd name="T32" fmla="*/ 23 w 57"/>
                <a:gd name="T33" fmla="*/ 55 h 55"/>
                <a:gd name="T34" fmla="*/ 17 w 57"/>
                <a:gd name="T35" fmla="*/ 54 h 55"/>
                <a:gd name="T36" fmla="*/ 8 w 57"/>
                <a:gd name="T37" fmla="*/ 48 h 55"/>
                <a:gd name="T38" fmla="*/ 2 w 57"/>
                <a:gd name="T39" fmla="*/ 38 h 55"/>
                <a:gd name="T40" fmla="*/ 0 w 57"/>
                <a:gd name="T41" fmla="*/ 33 h 55"/>
                <a:gd name="T42" fmla="*/ 0 w 57"/>
                <a:gd name="T43" fmla="*/ 27 h 55"/>
                <a:gd name="T44" fmla="*/ 0 w 57"/>
                <a:gd name="T45" fmla="*/ 27 h 55"/>
                <a:gd name="T46" fmla="*/ 0 w 57"/>
                <a:gd name="T47" fmla="*/ 21 h 55"/>
                <a:gd name="T48" fmla="*/ 2 w 57"/>
                <a:gd name="T49" fmla="*/ 17 h 55"/>
                <a:gd name="T50" fmla="*/ 8 w 57"/>
                <a:gd name="T51" fmla="*/ 8 h 55"/>
                <a:gd name="T52" fmla="*/ 17 w 57"/>
                <a:gd name="T53" fmla="*/ 2 h 55"/>
                <a:gd name="T54" fmla="*/ 23 w 57"/>
                <a:gd name="T55" fmla="*/ 0 h 55"/>
                <a:gd name="T56" fmla="*/ 29 w 57"/>
                <a:gd name="T57" fmla="*/ 0 h 55"/>
                <a:gd name="T58" fmla="*/ 29 w 57"/>
                <a:gd name="T59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7" h="55">
                  <a:moveTo>
                    <a:pt x="29" y="0"/>
                  </a:moveTo>
                  <a:lnTo>
                    <a:pt x="29" y="0"/>
                  </a:lnTo>
                  <a:lnTo>
                    <a:pt x="35" y="0"/>
                  </a:lnTo>
                  <a:lnTo>
                    <a:pt x="38" y="2"/>
                  </a:lnTo>
                  <a:lnTo>
                    <a:pt x="48" y="8"/>
                  </a:lnTo>
                  <a:lnTo>
                    <a:pt x="54" y="17"/>
                  </a:lnTo>
                  <a:lnTo>
                    <a:pt x="56" y="21"/>
                  </a:lnTo>
                  <a:lnTo>
                    <a:pt x="57" y="27"/>
                  </a:lnTo>
                  <a:lnTo>
                    <a:pt x="57" y="27"/>
                  </a:lnTo>
                  <a:lnTo>
                    <a:pt x="56" y="33"/>
                  </a:lnTo>
                  <a:lnTo>
                    <a:pt x="54" y="38"/>
                  </a:lnTo>
                  <a:lnTo>
                    <a:pt x="48" y="48"/>
                  </a:lnTo>
                  <a:lnTo>
                    <a:pt x="38" y="54"/>
                  </a:lnTo>
                  <a:lnTo>
                    <a:pt x="35" y="55"/>
                  </a:lnTo>
                  <a:lnTo>
                    <a:pt x="29" y="55"/>
                  </a:lnTo>
                  <a:lnTo>
                    <a:pt x="29" y="55"/>
                  </a:lnTo>
                  <a:lnTo>
                    <a:pt x="23" y="55"/>
                  </a:lnTo>
                  <a:lnTo>
                    <a:pt x="17" y="54"/>
                  </a:lnTo>
                  <a:lnTo>
                    <a:pt x="8" y="48"/>
                  </a:lnTo>
                  <a:lnTo>
                    <a:pt x="2" y="38"/>
                  </a:lnTo>
                  <a:lnTo>
                    <a:pt x="0" y="33"/>
                  </a:lnTo>
                  <a:lnTo>
                    <a:pt x="0" y="27"/>
                  </a:lnTo>
                  <a:lnTo>
                    <a:pt x="0" y="27"/>
                  </a:lnTo>
                  <a:lnTo>
                    <a:pt x="0" y="21"/>
                  </a:lnTo>
                  <a:lnTo>
                    <a:pt x="2" y="17"/>
                  </a:lnTo>
                  <a:lnTo>
                    <a:pt x="8" y="8"/>
                  </a:lnTo>
                  <a:lnTo>
                    <a:pt x="17" y="2"/>
                  </a:lnTo>
                  <a:lnTo>
                    <a:pt x="23" y="0"/>
                  </a:lnTo>
                  <a:lnTo>
                    <a:pt x="29" y="0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solidFill>
                  <a:prstClr val="black"/>
                </a:solidFill>
              </a:endParaRPr>
            </a:p>
          </p:txBody>
        </p:sp>
        <p:sp>
          <p:nvSpPr>
            <p:cNvPr id="888" name="Freeform 12"/>
            <p:cNvSpPr>
              <a:spLocks/>
            </p:cNvSpPr>
            <p:nvPr/>
          </p:nvSpPr>
          <p:spPr bwMode="auto">
            <a:xfrm>
              <a:off x="6067294" y="3385262"/>
              <a:ext cx="122084" cy="276416"/>
            </a:xfrm>
            <a:custGeom>
              <a:avLst/>
              <a:gdLst>
                <a:gd name="T0" fmla="*/ 95 w 106"/>
                <a:gd name="T1" fmla="*/ 17 h 240"/>
                <a:gd name="T2" fmla="*/ 95 w 106"/>
                <a:gd name="T3" fmla="*/ 17 h 240"/>
                <a:gd name="T4" fmla="*/ 95 w 106"/>
                <a:gd name="T5" fmla="*/ 11 h 240"/>
                <a:gd name="T6" fmla="*/ 91 w 106"/>
                <a:gd name="T7" fmla="*/ 6 h 240"/>
                <a:gd name="T8" fmla="*/ 85 w 106"/>
                <a:gd name="T9" fmla="*/ 2 h 240"/>
                <a:gd name="T10" fmla="*/ 80 w 106"/>
                <a:gd name="T11" fmla="*/ 0 h 240"/>
                <a:gd name="T12" fmla="*/ 26 w 106"/>
                <a:gd name="T13" fmla="*/ 0 h 240"/>
                <a:gd name="T14" fmla="*/ 26 w 106"/>
                <a:gd name="T15" fmla="*/ 0 h 240"/>
                <a:gd name="T16" fmla="*/ 19 w 106"/>
                <a:gd name="T17" fmla="*/ 2 h 240"/>
                <a:gd name="T18" fmla="*/ 13 w 106"/>
                <a:gd name="T19" fmla="*/ 6 h 240"/>
                <a:gd name="T20" fmla="*/ 11 w 106"/>
                <a:gd name="T21" fmla="*/ 11 h 240"/>
                <a:gd name="T22" fmla="*/ 9 w 106"/>
                <a:gd name="T23" fmla="*/ 17 h 240"/>
                <a:gd name="T24" fmla="*/ 0 w 106"/>
                <a:gd name="T25" fmla="*/ 103 h 240"/>
                <a:gd name="T26" fmla="*/ 0 w 106"/>
                <a:gd name="T27" fmla="*/ 103 h 240"/>
                <a:gd name="T28" fmla="*/ 2 w 106"/>
                <a:gd name="T29" fmla="*/ 108 h 240"/>
                <a:gd name="T30" fmla="*/ 4 w 106"/>
                <a:gd name="T31" fmla="*/ 114 h 240"/>
                <a:gd name="T32" fmla="*/ 9 w 106"/>
                <a:gd name="T33" fmla="*/ 118 h 240"/>
                <a:gd name="T34" fmla="*/ 17 w 106"/>
                <a:gd name="T35" fmla="*/ 120 h 240"/>
                <a:gd name="T36" fmla="*/ 23 w 106"/>
                <a:gd name="T37" fmla="*/ 120 h 240"/>
                <a:gd name="T38" fmla="*/ 34 w 106"/>
                <a:gd name="T39" fmla="*/ 228 h 240"/>
                <a:gd name="T40" fmla="*/ 34 w 106"/>
                <a:gd name="T41" fmla="*/ 228 h 240"/>
                <a:gd name="T42" fmla="*/ 36 w 106"/>
                <a:gd name="T43" fmla="*/ 232 h 240"/>
                <a:gd name="T44" fmla="*/ 38 w 106"/>
                <a:gd name="T45" fmla="*/ 236 h 240"/>
                <a:gd name="T46" fmla="*/ 42 w 106"/>
                <a:gd name="T47" fmla="*/ 238 h 240"/>
                <a:gd name="T48" fmla="*/ 45 w 106"/>
                <a:gd name="T49" fmla="*/ 240 h 240"/>
                <a:gd name="T50" fmla="*/ 61 w 106"/>
                <a:gd name="T51" fmla="*/ 240 h 240"/>
                <a:gd name="T52" fmla="*/ 61 w 106"/>
                <a:gd name="T53" fmla="*/ 240 h 240"/>
                <a:gd name="T54" fmla="*/ 64 w 106"/>
                <a:gd name="T55" fmla="*/ 238 h 240"/>
                <a:gd name="T56" fmla="*/ 66 w 106"/>
                <a:gd name="T57" fmla="*/ 236 h 240"/>
                <a:gd name="T58" fmla="*/ 70 w 106"/>
                <a:gd name="T59" fmla="*/ 232 h 240"/>
                <a:gd name="T60" fmla="*/ 70 w 106"/>
                <a:gd name="T61" fmla="*/ 228 h 240"/>
                <a:gd name="T62" fmla="*/ 83 w 106"/>
                <a:gd name="T63" fmla="*/ 120 h 240"/>
                <a:gd name="T64" fmla="*/ 89 w 106"/>
                <a:gd name="T65" fmla="*/ 120 h 240"/>
                <a:gd name="T66" fmla="*/ 89 w 106"/>
                <a:gd name="T67" fmla="*/ 120 h 240"/>
                <a:gd name="T68" fmla="*/ 95 w 106"/>
                <a:gd name="T69" fmla="*/ 118 h 240"/>
                <a:gd name="T70" fmla="*/ 101 w 106"/>
                <a:gd name="T71" fmla="*/ 114 h 240"/>
                <a:gd name="T72" fmla="*/ 104 w 106"/>
                <a:gd name="T73" fmla="*/ 108 h 240"/>
                <a:gd name="T74" fmla="*/ 106 w 106"/>
                <a:gd name="T75" fmla="*/ 103 h 240"/>
                <a:gd name="T76" fmla="*/ 95 w 106"/>
                <a:gd name="T77" fmla="*/ 17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06" h="240">
                  <a:moveTo>
                    <a:pt x="95" y="17"/>
                  </a:moveTo>
                  <a:lnTo>
                    <a:pt x="95" y="17"/>
                  </a:lnTo>
                  <a:lnTo>
                    <a:pt x="95" y="11"/>
                  </a:lnTo>
                  <a:lnTo>
                    <a:pt x="91" y="6"/>
                  </a:lnTo>
                  <a:lnTo>
                    <a:pt x="85" y="2"/>
                  </a:lnTo>
                  <a:lnTo>
                    <a:pt x="80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19" y="2"/>
                  </a:lnTo>
                  <a:lnTo>
                    <a:pt x="13" y="6"/>
                  </a:lnTo>
                  <a:lnTo>
                    <a:pt x="11" y="11"/>
                  </a:lnTo>
                  <a:lnTo>
                    <a:pt x="9" y="17"/>
                  </a:lnTo>
                  <a:lnTo>
                    <a:pt x="0" y="103"/>
                  </a:lnTo>
                  <a:lnTo>
                    <a:pt x="0" y="103"/>
                  </a:lnTo>
                  <a:lnTo>
                    <a:pt x="2" y="108"/>
                  </a:lnTo>
                  <a:lnTo>
                    <a:pt x="4" y="114"/>
                  </a:lnTo>
                  <a:lnTo>
                    <a:pt x="9" y="118"/>
                  </a:lnTo>
                  <a:lnTo>
                    <a:pt x="17" y="120"/>
                  </a:lnTo>
                  <a:lnTo>
                    <a:pt x="23" y="120"/>
                  </a:lnTo>
                  <a:lnTo>
                    <a:pt x="34" y="228"/>
                  </a:lnTo>
                  <a:lnTo>
                    <a:pt x="34" y="228"/>
                  </a:lnTo>
                  <a:lnTo>
                    <a:pt x="36" y="232"/>
                  </a:lnTo>
                  <a:lnTo>
                    <a:pt x="38" y="236"/>
                  </a:lnTo>
                  <a:lnTo>
                    <a:pt x="42" y="238"/>
                  </a:lnTo>
                  <a:lnTo>
                    <a:pt x="45" y="240"/>
                  </a:lnTo>
                  <a:lnTo>
                    <a:pt x="61" y="240"/>
                  </a:lnTo>
                  <a:lnTo>
                    <a:pt x="61" y="240"/>
                  </a:lnTo>
                  <a:lnTo>
                    <a:pt x="64" y="238"/>
                  </a:lnTo>
                  <a:lnTo>
                    <a:pt x="66" y="236"/>
                  </a:lnTo>
                  <a:lnTo>
                    <a:pt x="70" y="232"/>
                  </a:lnTo>
                  <a:lnTo>
                    <a:pt x="70" y="228"/>
                  </a:lnTo>
                  <a:lnTo>
                    <a:pt x="83" y="120"/>
                  </a:lnTo>
                  <a:lnTo>
                    <a:pt x="89" y="120"/>
                  </a:lnTo>
                  <a:lnTo>
                    <a:pt x="89" y="120"/>
                  </a:lnTo>
                  <a:lnTo>
                    <a:pt x="95" y="118"/>
                  </a:lnTo>
                  <a:lnTo>
                    <a:pt x="101" y="114"/>
                  </a:lnTo>
                  <a:lnTo>
                    <a:pt x="104" y="108"/>
                  </a:lnTo>
                  <a:lnTo>
                    <a:pt x="106" y="103"/>
                  </a:lnTo>
                  <a:lnTo>
                    <a:pt x="95" y="1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solidFill>
                  <a:prstClr val="black"/>
                </a:solidFill>
              </a:endParaRPr>
            </a:p>
          </p:txBody>
        </p:sp>
        <p:sp>
          <p:nvSpPr>
            <p:cNvPr id="889" name="Freeform 13"/>
            <p:cNvSpPr>
              <a:spLocks/>
            </p:cNvSpPr>
            <p:nvPr/>
          </p:nvSpPr>
          <p:spPr bwMode="auto">
            <a:xfrm>
              <a:off x="6094936" y="3310399"/>
              <a:ext cx="66801" cy="63345"/>
            </a:xfrm>
            <a:custGeom>
              <a:avLst/>
              <a:gdLst>
                <a:gd name="T0" fmla="*/ 29 w 58"/>
                <a:gd name="T1" fmla="*/ 0 h 55"/>
                <a:gd name="T2" fmla="*/ 29 w 58"/>
                <a:gd name="T3" fmla="*/ 0 h 55"/>
                <a:gd name="T4" fmla="*/ 35 w 58"/>
                <a:gd name="T5" fmla="*/ 0 h 55"/>
                <a:gd name="T6" fmla="*/ 39 w 58"/>
                <a:gd name="T7" fmla="*/ 2 h 55"/>
                <a:gd name="T8" fmla="*/ 48 w 58"/>
                <a:gd name="T9" fmla="*/ 8 h 55"/>
                <a:gd name="T10" fmla="*/ 54 w 58"/>
                <a:gd name="T11" fmla="*/ 17 h 55"/>
                <a:gd name="T12" fmla="*/ 56 w 58"/>
                <a:gd name="T13" fmla="*/ 21 h 55"/>
                <a:gd name="T14" fmla="*/ 58 w 58"/>
                <a:gd name="T15" fmla="*/ 27 h 55"/>
                <a:gd name="T16" fmla="*/ 58 w 58"/>
                <a:gd name="T17" fmla="*/ 27 h 55"/>
                <a:gd name="T18" fmla="*/ 56 w 58"/>
                <a:gd name="T19" fmla="*/ 33 h 55"/>
                <a:gd name="T20" fmla="*/ 54 w 58"/>
                <a:gd name="T21" fmla="*/ 38 h 55"/>
                <a:gd name="T22" fmla="*/ 48 w 58"/>
                <a:gd name="T23" fmla="*/ 48 h 55"/>
                <a:gd name="T24" fmla="*/ 39 w 58"/>
                <a:gd name="T25" fmla="*/ 54 h 55"/>
                <a:gd name="T26" fmla="*/ 35 w 58"/>
                <a:gd name="T27" fmla="*/ 55 h 55"/>
                <a:gd name="T28" fmla="*/ 29 w 58"/>
                <a:gd name="T29" fmla="*/ 55 h 55"/>
                <a:gd name="T30" fmla="*/ 29 w 58"/>
                <a:gd name="T31" fmla="*/ 55 h 55"/>
                <a:gd name="T32" fmla="*/ 23 w 58"/>
                <a:gd name="T33" fmla="*/ 55 h 55"/>
                <a:gd name="T34" fmla="*/ 18 w 58"/>
                <a:gd name="T35" fmla="*/ 54 h 55"/>
                <a:gd name="T36" fmla="*/ 8 w 58"/>
                <a:gd name="T37" fmla="*/ 48 h 55"/>
                <a:gd name="T38" fmla="*/ 2 w 58"/>
                <a:gd name="T39" fmla="*/ 38 h 55"/>
                <a:gd name="T40" fmla="*/ 0 w 58"/>
                <a:gd name="T41" fmla="*/ 33 h 55"/>
                <a:gd name="T42" fmla="*/ 0 w 58"/>
                <a:gd name="T43" fmla="*/ 27 h 55"/>
                <a:gd name="T44" fmla="*/ 0 w 58"/>
                <a:gd name="T45" fmla="*/ 27 h 55"/>
                <a:gd name="T46" fmla="*/ 0 w 58"/>
                <a:gd name="T47" fmla="*/ 21 h 55"/>
                <a:gd name="T48" fmla="*/ 2 w 58"/>
                <a:gd name="T49" fmla="*/ 17 h 55"/>
                <a:gd name="T50" fmla="*/ 8 w 58"/>
                <a:gd name="T51" fmla="*/ 8 h 55"/>
                <a:gd name="T52" fmla="*/ 18 w 58"/>
                <a:gd name="T53" fmla="*/ 2 h 55"/>
                <a:gd name="T54" fmla="*/ 23 w 58"/>
                <a:gd name="T55" fmla="*/ 0 h 55"/>
                <a:gd name="T56" fmla="*/ 29 w 58"/>
                <a:gd name="T57" fmla="*/ 0 h 55"/>
                <a:gd name="T58" fmla="*/ 29 w 58"/>
                <a:gd name="T59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8" h="55">
                  <a:moveTo>
                    <a:pt x="29" y="0"/>
                  </a:moveTo>
                  <a:lnTo>
                    <a:pt x="29" y="0"/>
                  </a:lnTo>
                  <a:lnTo>
                    <a:pt x="35" y="0"/>
                  </a:lnTo>
                  <a:lnTo>
                    <a:pt x="39" y="2"/>
                  </a:lnTo>
                  <a:lnTo>
                    <a:pt x="48" y="8"/>
                  </a:lnTo>
                  <a:lnTo>
                    <a:pt x="54" y="17"/>
                  </a:lnTo>
                  <a:lnTo>
                    <a:pt x="56" y="21"/>
                  </a:lnTo>
                  <a:lnTo>
                    <a:pt x="58" y="27"/>
                  </a:lnTo>
                  <a:lnTo>
                    <a:pt x="58" y="27"/>
                  </a:lnTo>
                  <a:lnTo>
                    <a:pt x="56" y="33"/>
                  </a:lnTo>
                  <a:lnTo>
                    <a:pt x="54" y="38"/>
                  </a:lnTo>
                  <a:lnTo>
                    <a:pt x="48" y="48"/>
                  </a:lnTo>
                  <a:lnTo>
                    <a:pt x="39" y="54"/>
                  </a:lnTo>
                  <a:lnTo>
                    <a:pt x="35" y="55"/>
                  </a:lnTo>
                  <a:lnTo>
                    <a:pt x="29" y="55"/>
                  </a:lnTo>
                  <a:lnTo>
                    <a:pt x="29" y="55"/>
                  </a:lnTo>
                  <a:lnTo>
                    <a:pt x="23" y="55"/>
                  </a:lnTo>
                  <a:lnTo>
                    <a:pt x="18" y="54"/>
                  </a:lnTo>
                  <a:lnTo>
                    <a:pt x="8" y="48"/>
                  </a:lnTo>
                  <a:lnTo>
                    <a:pt x="2" y="38"/>
                  </a:lnTo>
                  <a:lnTo>
                    <a:pt x="0" y="33"/>
                  </a:lnTo>
                  <a:lnTo>
                    <a:pt x="0" y="27"/>
                  </a:lnTo>
                  <a:lnTo>
                    <a:pt x="0" y="27"/>
                  </a:lnTo>
                  <a:lnTo>
                    <a:pt x="0" y="21"/>
                  </a:lnTo>
                  <a:lnTo>
                    <a:pt x="2" y="17"/>
                  </a:lnTo>
                  <a:lnTo>
                    <a:pt x="8" y="8"/>
                  </a:lnTo>
                  <a:lnTo>
                    <a:pt x="18" y="2"/>
                  </a:lnTo>
                  <a:lnTo>
                    <a:pt x="23" y="0"/>
                  </a:lnTo>
                  <a:lnTo>
                    <a:pt x="29" y="0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solidFill>
                  <a:prstClr val="black"/>
                </a:solidFill>
              </a:endParaRPr>
            </a:p>
          </p:txBody>
        </p:sp>
        <p:sp>
          <p:nvSpPr>
            <p:cNvPr id="890" name="Freeform 14"/>
            <p:cNvSpPr>
              <a:spLocks/>
            </p:cNvSpPr>
            <p:nvPr/>
          </p:nvSpPr>
          <p:spPr bwMode="auto">
            <a:xfrm>
              <a:off x="6599396" y="3397931"/>
              <a:ext cx="107111" cy="241864"/>
            </a:xfrm>
            <a:custGeom>
              <a:avLst/>
              <a:gdLst>
                <a:gd name="T0" fmla="*/ 83 w 93"/>
                <a:gd name="T1" fmla="*/ 16 h 210"/>
                <a:gd name="T2" fmla="*/ 83 w 93"/>
                <a:gd name="T3" fmla="*/ 16 h 210"/>
                <a:gd name="T4" fmla="*/ 83 w 93"/>
                <a:gd name="T5" fmla="*/ 10 h 210"/>
                <a:gd name="T6" fmla="*/ 80 w 93"/>
                <a:gd name="T7" fmla="*/ 4 h 210"/>
                <a:gd name="T8" fmla="*/ 76 w 93"/>
                <a:gd name="T9" fmla="*/ 2 h 210"/>
                <a:gd name="T10" fmla="*/ 68 w 93"/>
                <a:gd name="T11" fmla="*/ 0 h 210"/>
                <a:gd name="T12" fmla="*/ 23 w 93"/>
                <a:gd name="T13" fmla="*/ 0 h 210"/>
                <a:gd name="T14" fmla="*/ 23 w 93"/>
                <a:gd name="T15" fmla="*/ 0 h 210"/>
                <a:gd name="T16" fmla="*/ 17 w 93"/>
                <a:gd name="T17" fmla="*/ 2 h 210"/>
                <a:gd name="T18" fmla="*/ 13 w 93"/>
                <a:gd name="T19" fmla="*/ 4 h 210"/>
                <a:gd name="T20" fmla="*/ 9 w 93"/>
                <a:gd name="T21" fmla="*/ 10 h 210"/>
                <a:gd name="T22" fmla="*/ 7 w 93"/>
                <a:gd name="T23" fmla="*/ 16 h 210"/>
                <a:gd name="T24" fmla="*/ 0 w 93"/>
                <a:gd name="T25" fmla="*/ 90 h 210"/>
                <a:gd name="T26" fmla="*/ 0 w 93"/>
                <a:gd name="T27" fmla="*/ 90 h 210"/>
                <a:gd name="T28" fmla="*/ 2 w 93"/>
                <a:gd name="T29" fmla="*/ 96 h 210"/>
                <a:gd name="T30" fmla="*/ 4 w 93"/>
                <a:gd name="T31" fmla="*/ 99 h 210"/>
                <a:gd name="T32" fmla="*/ 9 w 93"/>
                <a:gd name="T33" fmla="*/ 103 h 210"/>
                <a:gd name="T34" fmla="*/ 15 w 93"/>
                <a:gd name="T35" fmla="*/ 105 h 210"/>
                <a:gd name="T36" fmla="*/ 19 w 93"/>
                <a:gd name="T37" fmla="*/ 105 h 210"/>
                <a:gd name="T38" fmla="*/ 30 w 93"/>
                <a:gd name="T39" fmla="*/ 200 h 210"/>
                <a:gd name="T40" fmla="*/ 30 w 93"/>
                <a:gd name="T41" fmla="*/ 200 h 210"/>
                <a:gd name="T42" fmla="*/ 32 w 93"/>
                <a:gd name="T43" fmla="*/ 204 h 210"/>
                <a:gd name="T44" fmla="*/ 34 w 93"/>
                <a:gd name="T45" fmla="*/ 206 h 210"/>
                <a:gd name="T46" fmla="*/ 36 w 93"/>
                <a:gd name="T47" fmla="*/ 208 h 210"/>
                <a:gd name="T48" fmla="*/ 40 w 93"/>
                <a:gd name="T49" fmla="*/ 210 h 210"/>
                <a:gd name="T50" fmla="*/ 53 w 93"/>
                <a:gd name="T51" fmla="*/ 210 h 210"/>
                <a:gd name="T52" fmla="*/ 53 w 93"/>
                <a:gd name="T53" fmla="*/ 210 h 210"/>
                <a:gd name="T54" fmla="*/ 57 w 93"/>
                <a:gd name="T55" fmla="*/ 208 h 210"/>
                <a:gd name="T56" fmla="*/ 59 w 93"/>
                <a:gd name="T57" fmla="*/ 206 h 210"/>
                <a:gd name="T58" fmla="*/ 61 w 93"/>
                <a:gd name="T59" fmla="*/ 204 h 210"/>
                <a:gd name="T60" fmla="*/ 61 w 93"/>
                <a:gd name="T61" fmla="*/ 200 h 210"/>
                <a:gd name="T62" fmla="*/ 72 w 93"/>
                <a:gd name="T63" fmla="*/ 105 h 210"/>
                <a:gd name="T64" fmla="*/ 78 w 93"/>
                <a:gd name="T65" fmla="*/ 105 h 210"/>
                <a:gd name="T66" fmla="*/ 78 w 93"/>
                <a:gd name="T67" fmla="*/ 105 h 210"/>
                <a:gd name="T68" fmla="*/ 83 w 93"/>
                <a:gd name="T69" fmla="*/ 103 h 210"/>
                <a:gd name="T70" fmla="*/ 87 w 93"/>
                <a:gd name="T71" fmla="*/ 99 h 210"/>
                <a:gd name="T72" fmla="*/ 91 w 93"/>
                <a:gd name="T73" fmla="*/ 96 h 210"/>
                <a:gd name="T74" fmla="*/ 93 w 93"/>
                <a:gd name="T75" fmla="*/ 90 h 210"/>
                <a:gd name="T76" fmla="*/ 83 w 93"/>
                <a:gd name="T77" fmla="*/ 16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93" h="210">
                  <a:moveTo>
                    <a:pt x="83" y="16"/>
                  </a:moveTo>
                  <a:lnTo>
                    <a:pt x="83" y="16"/>
                  </a:lnTo>
                  <a:lnTo>
                    <a:pt x="83" y="10"/>
                  </a:lnTo>
                  <a:lnTo>
                    <a:pt x="80" y="4"/>
                  </a:lnTo>
                  <a:lnTo>
                    <a:pt x="76" y="2"/>
                  </a:lnTo>
                  <a:lnTo>
                    <a:pt x="68" y="0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17" y="2"/>
                  </a:lnTo>
                  <a:lnTo>
                    <a:pt x="13" y="4"/>
                  </a:lnTo>
                  <a:lnTo>
                    <a:pt x="9" y="10"/>
                  </a:lnTo>
                  <a:lnTo>
                    <a:pt x="7" y="16"/>
                  </a:lnTo>
                  <a:lnTo>
                    <a:pt x="0" y="90"/>
                  </a:lnTo>
                  <a:lnTo>
                    <a:pt x="0" y="90"/>
                  </a:lnTo>
                  <a:lnTo>
                    <a:pt x="2" y="96"/>
                  </a:lnTo>
                  <a:lnTo>
                    <a:pt x="4" y="99"/>
                  </a:lnTo>
                  <a:lnTo>
                    <a:pt x="9" y="103"/>
                  </a:lnTo>
                  <a:lnTo>
                    <a:pt x="15" y="105"/>
                  </a:lnTo>
                  <a:lnTo>
                    <a:pt x="19" y="105"/>
                  </a:lnTo>
                  <a:lnTo>
                    <a:pt x="30" y="200"/>
                  </a:lnTo>
                  <a:lnTo>
                    <a:pt x="30" y="200"/>
                  </a:lnTo>
                  <a:lnTo>
                    <a:pt x="32" y="204"/>
                  </a:lnTo>
                  <a:lnTo>
                    <a:pt x="34" y="206"/>
                  </a:lnTo>
                  <a:lnTo>
                    <a:pt x="36" y="208"/>
                  </a:lnTo>
                  <a:lnTo>
                    <a:pt x="40" y="210"/>
                  </a:lnTo>
                  <a:lnTo>
                    <a:pt x="53" y="210"/>
                  </a:lnTo>
                  <a:lnTo>
                    <a:pt x="53" y="210"/>
                  </a:lnTo>
                  <a:lnTo>
                    <a:pt x="57" y="208"/>
                  </a:lnTo>
                  <a:lnTo>
                    <a:pt x="59" y="206"/>
                  </a:lnTo>
                  <a:lnTo>
                    <a:pt x="61" y="204"/>
                  </a:lnTo>
                  <a:lnTo>
                    <a:pt x="61" y="200"/>
                  </a:lnTo>
                  <a:lnTo>
                    <a:pt x="72" y="105"/>
                  </a:lnTo>
                  <a:lnTo>
                    <a:pt x="78" y="105"/>
                  </a:lnTo>
                  <a:lnTo>
                    <a:pt x="78" y="105"/>
                  </a:lnTo>
                  <a:lnTo>
                    <a:pt x="83" y="103"/>
                  </a:lnTo>
                  <a:lnTo>
                    <a:pt x="87" y="99"/>
                  </a:lnTo>
                  <a:lnTo>
                    <a:pt x="91" y="96"/>
                  </a:lnTo>
                  <a:lnTo>
                    <a:pt x="93" y="90"/>
                  </a:lnTo>
                  <a:lnTo>
                    <a:pt x="83" y="1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solidFill>
                  <a:prstClr val="black"/>
                </a:solidFill>
              </a:endParaRPr>
            </a:p>
          </p:txBody>
        </p:sp>
        <p:sp>
          <p:nvSpPr>
            <p:cNvPr id="891" name="Freeform 15"/>
            <p:cNvSpPr>
              <a:spLocks/>
            </p:cNvSpPr>
            <p:nvPr/>
          </p:nvSpPr>
          <p:spPr bwMode="auto">
            <a:xfrm>
              <a:off x="6623582" y="3332282"/>
              <a:ext cx="56435" cy="57587"/>
            </a:xfrm>
            <a:custGeom>
              <a:avLst/>
              <a:gdLst>
                <a:gd name="T0" fmla="*/ 24 w 49"/>
                <a:gd name="T1" fmla="*/ 0 h 50"/>
                <a:gd name="T2" fmla="*/ 24 w 49"/>
                <a:gd name="T3" fmla="*/ 0 h 50"/>
                <a:gd name="T4" fmla="*/ 34 w 49"/>
                <a:gd name="T5" fmla="*/ 2 h 50"/>
                <a:gd name="T6" fmla="*/ 43 w 49"/>
                <a:gd name="T7" fmla="*/ 6 h 50"/>
                <a:gd name="T8" fmla="*/ 47 w 49"/>
                <a:gd name="T9" fmla="*/ 16 h 50"/>
                <a:gd name="T10" fmla="*/ 49 w 49"/>
                <a:gd name="T11" fmla="*/ 25 h 50"/>
                <a:gd name="T12" fmla="*/ 49 w 49"/>
                <a:gd name="T13" fmla="*/ 25 h 50"/>
                <a:gd name="T14" fmla="*/ 47 w 49"/>
                <a:gd name="T15" fmla="*/ 35 h 50"/>
                <a:gd name="T16" fmla="*/ 43 w 49"/>
                <a:gd name="T17" fmla="*/ 42 h 50"/>
                <a:gd name="T18" fmla="*/ 34 w 49"/>
                <a:gd name="T19" fmla="*/ 48 h 50"/>
                <a:gd name="T20" fmla="*/ 24 w 49"/>
                <a:gd name="T21" fmla="*/ 50 h 50"/>
                <a:gd name="T22" fmla="*/ 24 w 49"/>
                <a:gd name="T23" fmla="*/ 50 h 50"/>
                <a:gd name="T24" fmla="*/ 15 w 49"/>
                <a:gd name="T25" fmla="*/ 48 h 50"/>
                <a:gd name="T26" fmla="*/ 7 w 49"/>
                <a:gd name="T27" fmla="*/ 42 h 50"/>
                <a:gd name="T28" fmla="*/ 2 w 49"/>
                <a:gd name="T29" fmla="*/ 35 h 50"/>
                <a:gd name="T30" fmla="*/ 0 w 49"/>
                <a:gd name="T31" fmla="*/ 25 h 50"/>
                <a:gd name="T32" fmla="*/ 0 w 49"/>
                <a:gd name="T33" fmla="*/ 25 h 50"/>
                <a:gd name="T34" fmla="*/ 2 w 49"/>
                <a:gd name="T35" fmla="*/ 16 h 50"/>
                <a:gd name="T36" fmla="*/ 7 w 49"/>
                <a:gd name="T37" fmla="*/ 6 h 50"/>
                <a:gd name="T38" fmla="*/ 15 w 49"/>
                <a:gd name="T39" fmla="*/ 2 h 50"/>
                <a:gd name="T40" fmla="*/ 24 w 49"/>
                <a:gd name="T41" fmla="*/ 0 h 50"/>
                <a:gd name="T42" fmla="*/ 24 w 49"/>
                <a:gd name="T43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9" h="50">
                  <a:moveTo>
                    <a:pt x="24" y="0"/>
                  </a:moveTo>
                  <a:lnTo>
                    <a:pt x="24" y="0"/>
                  </a:lnTo>
                  <a:lnTo>
                    <a:pt x="34" y="2"/>
                  </a:lnTo>
                  <a:lnTo>
                    <a:pt x="43" y="6"/>
                  </a:lnTo>
                  <a:lnTo>
                    <a:pt x="47" y="16"/>
                  </a:lnTo>
                  <a:lnTo>
                    <a:pt x="49" y="25"/>
                  </a:lnTo>
                  <a:lnTo>
                    <a:pt x="49" y="25"/>
                  </a:lnTo>
                  <a:lnTo>
                    <a:pt x="47" y="35"/>
                  </a:lnTo>
                  <a:lnTo>
                    <a:pt x="43" y="42"/>
                  </a:lnTo>
                  <a:lnTo>
                    <a:pt x="34" y="48"/>
                  </a:lnTo>
                  <a:lnTo>
                    <a:pt x="24" y="50"/>
                  </a:lnTo>
                  <a:lnTo>
                    <a:pt x="24" y="50"/>
                  </a:lnTo>
                  <a:lnTo>
                    <a:pt x="15" y="48"/>
                  </a:lnTo>
                  <a:lnTo>
                    <a:pt x="7" y="42"/>
                  </a:lnTo>
                  <a:lnTo>
                    <a:pt x="2" y="35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2" y="16"/>
                  </a:lnTo>
                  <a:lnTo>
                    <a:pt x="7" y="6"/>
                  </a:lnTo>
                  <a:lnTo>
                    <a:pt x="15" y="2"/>
                  </a:lnTo>
                  <a:lnTo>
                    <a:pt x="24" y="0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solidFill>
                  <a:prstClr val="black"/>
                </a:solidFill>
              </a:endParaRPr>
            </a:p>
          </p:txBody>
        </p:sp>
        <p:sp>
          <p:nvSpPr>
            <p:cNvPr id="892" name="Freeform 16"/>
            <p:cNvSpPr>
              <a:spLocks/>
            </p:cNvSpPr>
            <p:nvPr/>
          </p:nvSpPr>
          <p:spPr bwMode="auto">
            <a:xfrm>
              <a:off x="5950969" y="3397931"/>
              <a:ext cx="107111" cy="241864"/>
            </a:xfrm>
            <a:custGeom>
              <a:avLst/>
              <a:gdLst>
                <a:gd name="T0" fmla="*/ 84 w 93"/>
                <a:gd name="T1" fmla="*/ 16 h 210"/>
                <a:gd name="T2" fmla="*/ 84 w 93"/>
                <a:gd name="T3" fmla="*/ 16 h 210"/>
                <a:gd name="T4" fmla="*/ 84 w 93"/>
                <a:gd name="T5" fmla="*/ 10 h 210"/>
                <a:gd name="T6" fmla="*/ 80 w 93"/>
                <a:gd name="T7" fmla="*/ 4 h 210"/>
                <a:gd name="T8" fmla="*/ 76 w 93"/>
                <a:gd name="T9" fmla="*/ 2 h 210"/>
                <a:gd name="T10" fmla="*/ 70 w 93"/>
                <a:gd name="T11" fmla="*/ 0 h 210"/>
                <a:gd name="T12" fmla="*/ 23 w 93"/>
                <a:gd name="T13" fmla="*/ 0 h 210"/>
                <a:gd name="T14" fmla="*/ 23 w 93"/>
                <a:gd name="T15" fmla="*/ 0 h 210"/>
                <a:gd name="T16" fmla="*/ 17 w 93"/>
                <a:gd name="T17" fmla="*/ 2 h 210"/>
                <a:gd name="T18" fmla="*/ 13 w 93"/>
                <a:gd name="T19" fmla="*/ 4 h 210"/>
                <a:gd name="T20" fmla="*/ 10 w 93"/>
                <a:gd name="T21" fmla="*/ 10 h 210"/>
                <a:gd name="T22" fmla="*/ 10 w 93"/>
                <a:gd name="T23" fmla="*/ 16 h 210"/>
                <a:gd name="T24" fmla="*/ 0 w 93"/>
                <a:gd name="T25" fmla="*/ 90 h 210"/>
                <a:gd name="T26" fmla="*/ 0 w 93"/>
                <a:gd name="T27" fmla="*/ 90 h 210"/>
                <a:gd name="T28" fmla="*/ 2 w 93"/>
                <a:gd name="T29" fmla="*/ 96 h 210"/>
                <a:gd name="T30" fmla="*/ 4 w 93"/>
                <a:gd name="T31" fmla="*/ 99 h 210"/>
                <a:gd name="T32" fmla="*/ 10 w 93"/>
                <a:gd name="T33" fmla="*/ 103 h 210"/>
                <a:gd name="T34" fmla="*/ 15 w 93"/>
                <a:gd name="T35" fmla="*/ 105 h 210"/>
                <a:gd name="T36" fmla="*/ 19 w 93"/>
                <a:gd name="T37" fmla="*/ 105 h 210"/>
                <a:gd name="T38" fmla="*/ 30 w 93"/>
                <a:gd name="T39" fmla="*/ 200 h 210"/>
                <a:gd name="T40" fmla="*/ 30 w 93"/>
                <a:gd name="T41" fmla="*/ 200 h 210"/>
                <a:gd name="T42" fmla="*/ 32 w 93"/>
                <a:gd name="T43" fmla="*/ 204 h 210"/>
                <a:gd name="T44" fmla="*/ 34 w 93"/>
                <a:gd name="T45" fmla="*/ 206 h 210"/>
                <a:gd name="T46" fmla="*/ 36 w 93"/>
                <a:gd name="T47" fmla="*/ 208 h 210"/>
                <a:gd name="T48" fmla="*/ 40 w 93"/>
                <a:gd name="T49" fmla="*/ 210 h 210"/>
                <a:gd name="T50" fmla="*/ 53 w 93"/>
                <a:gd name="T51" fmla="*/ 210 h 210"/>
                <a:gd name="T52" fmla="*/ 53 w 93"/>
                <a:gd name="T53" fmla="*/ 210 h 210"/>
                <a:gd name="T54" fmla="*/ 57 w 93"/>
                <a:gd name="T55" fmla="*/ 208 h 210"/>
                <a:gd name="T56" fmla="*/ 59 w 93"/>
                <a:gd name="T57" fmla="*/ 206 h 210"/>
                <a:gd name="T58" fmla="*/ 61 w 93"/>
                <a:gd name="T59" fmla="*/ 204 h 210"/>
                <a:gd name="T60" fmla="*/ 63 w 93"/>
                <a:gd name="T61" fmla="*/ 200 h 210"/>
                <a:gd name="T62" fmla="*/ 74 w 93"/>
                <a:gd name="T63" fmla="*/ 105 h 210"/>
                <a:gd name="T64" fmla="*/ 78 w 93"/>
                <a:gd name="T65" fmla="*/ 105 h 210"/>
                <a:gd name="T66" fmla="*/ 78 w 93"/>
                <a:gd name="T67" fmla="*/ 105 h 210"/>
                <a:gd name="T68" fmla="*/ 84 w 93"/>
                <a:gd name="T69" fmla="*/ 103 h 210"/>
                <a:gd name="T70" fmla="*/ 89 w 93"/>
                <a:gd name="T71" fmla="*/ 99 h 210"/>
                <a:gd name="T72" fmla="*/ 91 w 93"/>
                <a:gd name="T73" fmla="*/ 96 h 210"/>
                <a:gd name="T74" fmla="*/ 93 w 93"/>
                <a:gd name="T75" fmla="*/ 90 h 210"/>
                <a:gd name="T76" fmla="*/ 84 w 93"/>
                <a:gd name="T77" fmla="*/ 16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93" h="210">
                  <a:moveTo>
                    <a:pt x="84" y="16"/>
                  </a:moveTo>
                  <a:lnTo>
                    <a:pt x="84" y="16"/>
                  </a:lnTo>
                  <a:lnTo>
                    <a:pt x="84" y="10"/>
                  </a:lnTo>
                  <a:lnTo>
                    <a:pt x="80" y="4"/>
                  </a:lnTo>
                  <a:lnTo>
                    <a:pt x="76" y="2"/>
                  </a:lnTo>
                  <a:lnTo>
                    <a:pt x="70" y="0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17" y="2"/>
                  </a:lnTo>
                  <a:lnTo>
                    <a:pt x="13" y="4"/>
                  </a:lnTo>
                  <a:lnTo>
                    <a:pt x="10" y="10"/>
                  </a:lnTo>
                  <a:lnTo>
                    <a:pt x="10" y="16"/>
                  </a:lnTo>
                  <a:lnTo>
                    <a:pt x="0" y="90"/>
                  </a:lnTo>
                  <a:lnTo>
                    <a:pt x="0" y="90"/>
                  </a:lnTo>
                  <a:lnTo>
                    <a:pt x="2" y="96"/>
                  </a:lnTo>
                  <a:lnTo>
                    <a:pt x="4" y="99"/>
                  </a:lnTo>
                  <a:lnTo>
                    <a:pt x="10" y="103"/>
                  </a:lnTo>
                  <a:lnTo>
                    <a:pt x="15" y="105"/>
                  </a:lnTo>
                  <a:lnTo>
                    <a:pt x="19" y="105"/>
                  </a:lnTo>
                  <a:lnTo>
                    <a:pt x="30" y="200"/>
                  </a:lnTo>
                  <a:lnTo>
                    <a:pt x="30" y="200"/>
                  </a:lnTo>
                  <a:lnTo>
                    <a:pt x="32" y="204"/>
                  </a:lnTo>
                  <a:lnTo>
                    <a:pt x="34" y="206"/>
                  </a:lnTo>
                  <a:lnTo>
                    <a:pt x="36" y="208"/>
                  </a:lnTo>
                  <a:lnTo>
                    <a:pt x="40" y="210"/>
                  </a:lnTo>
                  <a:lnTo>
                    <a:pt x="53" y="210"/>
                  </a:lnTo>
                  <a:lnTo>
                    <a:pt x="53" y="210"/>
                  </a:lnTo>
                  <a:lnTo>
                    <a:pt x="57" y="208"/>
                  </a:lnTo>
                  <a:lnTo>
                    <a:pt x="59" y="206"/>
                  </a:lnTo>
                  <a:lnTo>
                    <a:pt x="61" y="204"/>
                  </a:lnTo>
                  <a:lnTo>
                    <a:pt x="63" y="200"/>
                  </a:lnTo>
                  <a:lnTo>
                    <a:pt x="74" y="105"/>
                  </a:lnTo>
                  <a:lnTo>
                    <a:pt x="78" y="105"/>
                  </a:lnTo>
                  <a:lnTo>
                    <a:pt x="78" y="105"/>
                  </a:lnTo>
                  <a:lnTo>
                    <a:pt x="84" y="103"/>
                  </a:lnTo>
                  <a:lnTo>
                    <a:pt x="89" y="99"/>
                  </a:lnTo>
                  <a:lnTo>
                    <a:pt x="91" y="96"/>
                  </a:lnTo>
                  <a:lnTo>
                    <a:pt x="93" y="90"/>
                  </a:lnTo>
                  <a:lnTo>
                    <a:pt x="84" y="1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solidFill>
                  <a:prstClr val="black"/>
                </a:solidFill>
              </a:endParaRPr>
            </a:p>
          </p:txBody>
        </p:sp>
        <p:sp>
          <p:nvSpPr>
            <p:cNvPr id="893" name="Freeform 17"/>
            <p:cNvSpPr>
              <a:spLocks/>
            </p:cNvSpPr>
            <p:nvPr/>
          </p:nvSpPr>
          <p:spPr bwMode="auto">
            <a:xfrm>
              <a:off x="5975155" y="3332282"/>
              <a:ext cx="58738" cy="57587"/>
            </a:xfrm>
            <a:custGeom>
              <a:avLst/>
              <a:gdLst>
                <a:gd name="T0" fmla="*/ 27 w 51"/>
                <a:gd name="T1" fmla="*/ 0 h 50"/>
                <a:gd name="T2" fmla="*/ 27 w 51"/>
                <a:gd name="T3" fmla="*/ 0 h 50"/>
                <a:gd name="T4" fmla="*/ 36 w 51"/>
                <a:gd name="T5" fmla="*/ 2 h 50"/>
                <a:gd name="T6" fmla="*/ 44 w 51"/>
                <a:gd name="T7" fmla="*/ 6 h 50"/>
                <a:gd name="T8" fmla="*/ 49 w 51"/>
                <a:gd name="T9" fmla="*/ 16 h 50"/>
                <a:gd name="T10" fmla="*/ 51 w 51"/>
                <a:gd name="T11" fmla="*/ 25 h 50"/>
                <a:gd name="T12" fmla="*/ 51 w 51"/>
                <a:gd name="T13" fmla="*/ 25 h 50"/>
                <a:gd name="T14" fmla="*/ 49 w 51"/>
                <a:gd name="T15" fmla="*/ 35 h 50"/>
                <a:gd name="T16" fmla="*/ 44 w 51"/>
                <a:gd name="T17" fmla="*/ 42 h 50"/>
                <a:gd name="T18" fmla="*/ 36 w 51"/>
                <a:gd name="T19" fmla="*/ 48 h 50"/>
                <a:gd name="T20" fmla="*/ 27 w 51"/>
                <a:gd name="T21" fmla="*/ 50 h 50"/>
                <a:gd name="T22" fmla="*/ 27 w 51"/>
                <a:gd name="T23" fmla="*/ 50 h 50"/>
                <a:gd name="T24" fmla="*/ 15 w 51"/>
                <a:gd name="T25" fmla="*/ 48 h 50"/>
                <a:gd name="T26" fmla="*/ 8 w 51"/>
                <a:gd name="T27" fmla="*/ 42 h 50"/>
                <a:gd name="T28" fmla="*/ 2 w 51"/>
                <a:gd name="T29" fmla="*/ 35 h 50"/>
                <a:gd name="T30" fmla="*/ 0 w 51"/>
                <a:gd name="T31" fmla="*/ 25 h 50"/>
                <a:gd name="T32" fmla="*/ 0 w 51"/>
                <a:gd name="T33" fmla="*/ 25 h 50"/>
                <a:gd name="T34" fmla="*/ 2 w 51"/>
                <a:gd name="T35" fmla="*/ 16 h 50"/>
                <a:gd name="T36" fmla="*/ 8 w 51"/>
                <a:gd name="T37" fmla="*/ 6 h 50"/>
                <a:gd name="T38" fmla="*/ 15 w 51"/>
                <a:gd name="T39" fmla="*/ 2 h 50"/>
                <a:gd name="T40" fmla="*/ 27 w 51"/>
                <a:gd name="T41" fmla="*/ 0 h 50"/>
                <a:gd name="T42" fmla="*/ 27 w 51"/>
                <a:gd name="T43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1" h="50">
                  <a:moveTo>
                    <a:pt x="27" y="0"/>
                  </a:moveTo>
                  <a:lnTo>
                    <a:pt x="27" y="0"/>
                  </a:lnTo>
                  <a:lnTo>
                    <a:pt x="36" y="2"/>
                  </a:lnTo>
                  <a:lnTo>
                    <a:pt x="44" y="6"/>
                  </a:lnTo>
                  <a:lnTo>
                    <a:pt x="49" y="16"/>
                  </a:lnTo>
                  <a:lnTo>
                    <a:pt x="51" y="25"/>
                  </a:lnTo>
                  <a:lnTo>
                    <a:pt x="51" y="25"/>
                  </a:lnTo>
                  <a:lnTo>
                    <a:pt x="49" y="35"/>
                  </a:lnTo>
                  <a:lnTo>
                    <a:pt x="44" y="42"/>
                  </a:lnTo>
                  <a:lnTo>
                    <a:pt x="36" y="48"/>
                  </a:lnTo>
                  <a:lnTo>
                    <a:pt x="27" y="50"/>
                  </a:lnTo>
                  <a:lnTo>
                    <a:pt x="27" y="50"/>
                  </a:lnTo>
                  <a:lnTo>
                    <a:pt x="15" y="48"/>
                  </a:lnTo>
                  <a:lnTo>
                    <a:pt x="8" y="42"/>
                  </a:lnTo>
                  <a:lnTo>
                    <a:pt x="2" y="35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2" y="16"/>
                  </a:lnTo>
                  <a:lnTo>
                    <a:pt x="8" y="6"/>
                  </a:lnTo>
                  <a:lnTo>
                    <a:pt x="15" y="2"/>
                  </a:lnTo>
                  <a:lnTo>
                    <a:pt x="27" y="0"/>
                  </a:lnTo>
                  <a:lnTo>
                    <a:pt x="27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912" name="직사각형 911"/>
          <p:cNvSpPr/>
          <p:nvPr/>
        </p:nvSpPr>
        <p:spPr>
          <a:xfrm>
            <a:off x="0" y="6329499"/>
            <a:ext cx="9144000" cy="528501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7" name="Freeform 6"/>
          <p:cNvSpPr>
            <a:spLocks noEditPoints="1"/>
          </p:cNvSpPr>
          <p:nvPr/>
        </p:nvSpPr>
        <p:spPr bwMode="auto">
          <a:xfrm>
            <a:off x="3432772" y="4670942"/>
            <a:ext cx="2421450" cy="1647039"/>
          </a:xfrm>
          <a:custGeom>
            <a:avLst/>
            <a:gdLst>
              <a:gd name="T0" fmla="*/ 1736 w 2382"/>
              <a:gd name="T1" fmla="*/ 367 h 1620"/>
              <a:gd name="T2" fmla="*/ 1827 w 2382"/>
              <a:gd name="T3" fmla="*/ 318 h 1620"/>
              <a:gd name="T4" fmla="*/ 1171 w 2382"/>
              <a:gd name="T5" fmla="*/ 6 h 1620"/>
              <a:gd name="T6" fmla="*/ 605 w 2382"/>
              <a:gd name="T7" fmla="*/ 367 h 1620"/>
              <a:gd name="T8" fmla="*/ 50 w 2382"/>
              <a:gd name="T9" fmla="*/ 698 h 1620"/>
              <a:gd name="T10" fmla="*/ 50 w 2382"/>
              <a:gd name="T11" fmla="*/ 1620 h 1620"/>
              <a:gd name="T12" fmla="*/ 1005 w 2382"/>
              <a:gd name="T13" fmla="*/ 1057 h 1620"/>
              <a:gd name="T14" fmla="*/ 1426 w 2382"/>
              <a:gd name="T15" fmla="*/ 1620 h 1620"/>
              <a:gd name="T16" fmla="*/ 2382 w 2382"/>
              <a:gd name="T17" fmla="*/ 747 h 1620"/>
              <a:gd name="T18" fmla="*/ 275 w 2382"/>
              <a:gd name="T19" fmla="*/ 1480 h 1620"/>
              <a:gd name="T20" fmla="*/ 275 w 2382"/>
              <a:gd name="T21" fmla="*/ 1243 h 1620"/>
              <a:gd name="T22" fmla="*/ 324 w 2382"/>
              <a:gd name="T23" fmla="*/ 1105 h 1620"/>
              <a:gd name="T24" fmla="*/ 226 w 2382"/>
              <a:gd name="T25" fmla="*/ 965 h 1620"/>
              <a:gd name="T26" fmla="*/ 324 w 2382"/>
              <a:gd name="T27" fmla="*/ 1105 h 1620"/>
              <a:gd name="T28" fmla="*/ 441 w 2382"/>
              <a:gd name="T29" fmla="*/ 1431 h 1620"/>
              <a:gd name="T30" fmla="*/ 539 w 2382"/>
              <a:gd name="T31" fmla="*/ 1292 h 1620"/>
              <a:gd name="T32" fmla="*/ 490 w 2382"/>
              <a:gd name="T33" fmla="*/ 1154 h 1620"/>
              <a:gd name="T34" fmla="*/ 490 w 2382"/>
              <a:gd name="T35" fmla="*/ 916 h 1620"/>
              <a:gd name="T36" fmla="*/ 754 w 2382"/>
              <a:gd name="T37" fmla="*/ 1431 h 1620"/>
              <a:gd name="T38" fmla="*/ 655 w 2382"/>
              <a:gd name="T39" fmla="*/ 1292 h 1620"/>
              <a:gd name="T40" fmla="*/ 754 w 2382"/>
              <a:gd name="T41" fmla="*/ 1431 h 1620"/>
              <a:gd name="T42" fmla="*/ 655 w 2382"/>
              <a:gd name="T43" fmla="*/ 1105 h 1620"/>
              <a:gd name="T44" fmla="*/ 754 w 2382"/>
              <a:gd name="T45" fmla="*/ 965 h 1620"/>
              <a:gd name="T46" fmla="*/ 976 w 2382"/>
              <a:gd name="T47" fmla="*/ 886 h 1620"/>
              <a:gd name="T48" fmla="*/ 976 w 2382"/>
              <a:gd name="T49" fmla="*/ 648 h 1620"/>
              <a:gd name="T50" fmla="*/ 1025 w 2382"/>
              <a:gd name="T51" fmla="*/ 510 h 1620"/>
              <a:gd name="T52" fmla="*/ 927 w 2382"/>
              <a:gd name="T53" fmla="*/ 370 h 1620"/>
              <a:gd name="T54" fmla="*/ 1025 w 2382"/>
              <a:gd name="T55" fmla="*/ 510 h 1620"/>
              <a:gd name="T56" fmla="*/ 1142 w 2382"/>
              <a:gd name="T57" fmla="*/ 837 h 1620"/>
              <a:gd name="T58" fmla="*/ 1240 w 2382"/>
              <a:gd name="T59" fmla="*/ 697 h 1620"/>
              <a:gd name="T60" fmla="*/ 1191 w 2382"/>
              <a:gd name="T61" fmla="*/ 559 h 1620"/>
              <a:gd name="T62" fmla="*/ 1191 w 2382"/>
              <a:gd name="T63" fmla="*/ 321 h 1620"/>
              <a:gd name="T64" fmla="*/ 1455 w 2382"/>
              <a:gd name="T65" fmla="*/ 837 h 1620"/>
              <a:gd name="T66" fmla="*/ 1357 w 2382"/>
              <a:gd name="T67" fmla="*/ 697 h 1620"/>
              <a:gd name="T68" fmla="*/ 1455 w 2382"/>
              <a:gd name="T69" fmla="*/ 837 h 1620"/>
              <a:gd name="T70" fmla="*/ 1357 w 2382"/>
              <a:gd name="T71" fmla="*/ 510 h 1620"/>
              <a:gd name="T72" fmla="*/ 1455 w 2382"/>
              <a:gd name="T73" fmla="*/ 370 h 1620"/>
              <a:gd name="T74" fmla="*/ 1677 w 2382"/>
              <a:gd name="T75" fmla="*/ 1480 h 1620"/>
              <a:gd name="T76" fmla="*/ 1677 w 2382"/>
              <a:gd name="T77" fmla="*/ 1243 h 1620"/>
              <a:gd name="T78" fmla="*/ 1727 w 2382"/>
              <a:gd name="T79" fmla="*/ 1105 h 1620"/>
              <a:gd name="T80" fmla="*/ 1628 w 2382"/>
              <a:gd name="T81" fmla="*/ 965 h 1620"/>
              <a:gd name="T82" fmla="*/ 1727 w 2382"/>
              <a:gd name="T83" fmla="*/ 1105 h 1620"/>
              <a:gd name="T84" fmla="*/ 1843 w 2382"/>
              <a:gd name="T85" fmla="*/ 1431 h 1620"/>
              <a:gd name="T86" fmla="*/ 1941 w 2382"/>
              <a:gd name="T87" fmla="*/ 1292 h 1620"/>
              <a:gd name="T88" fmla="*/ 1892 w 2382"/>
              <a:gd name="T89" fmla="*/ 1154 h 1620"/>
              <a:gd name="T90" fmla="*/ 1892 w 2382"/>
              <a:gd name="T91" fmla="*/ 916 h 1620"/>
              <a:gd name="T92" fmla="*/ 2156 w 2382"/>
              <a:gd name="T93" fmla="*/ 1431 h 1620"/>
              <a:gd name="T94" fmla="*/ 2058 w 2382"/>
              <a:gd name="T95" fmla="*/ 1292 h 1620"/>
              <a:gd name="T96" fmla="*/ 2156 w 2382"/>
              <a:gd name="T97" fmla="*/ 1431 h 1620"/>
              <a:gd name="T98" fmla="*/ 2058 w 2382"/>
              <a:gd name="T99" fmla="*/ 1105 h 1620"/>
              <a:gd name="T100" fmla="*/ 2156 w 2382"/>
              <a:gd name="T101" fmla="*/ 965 h 16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382" h="1620">
                <a:moveTo>
                  <a:pt x="2333" y="698"/>
                </a:moveTo>
                <a:cubicBezTo>
                  <a:pt x="1736" y="698"/>
                  <a:pt x="1736" y="698"/>
                  <a:pt x="1736" y="698"/>
                </a:cubicBezTo>
                <a:cubicBezTo>
                  <a:pt x="1736" y="367"/>
                  <a:pt x="1736" y="367"/>
                  <a:pt x="1736" y="367"/>
                </a:cubicBezTo>
                <a:cubicBezTo>
                  <a:pt x="1777" y="367"/>
                  <a:pt x="1777" y="367"/>
                  <a:pt x="1777" y="367"/>
                </a:cubicBezTo>
                <a:cubicBezTo>
                  <a:pt x="1777" y="367"/>
                  <a:pt x="1778" y="367"/>
                  <a:pt x="1778" y="367"/>
                </a:cubicBezTo>
                <a:cubicBezTo>
                  <a:pt x="1805" y="367"/>
                  <a:pt x="1827" y="345"/>
                  <a:pt x="1827" y="318"/>
                </a:cubicBezTo>
                <a:cubicBezTo>
                  <a:pt x="1827" y="295"/>
                  <a:pt x="1812" y="277"/>
                  <a:pt x="1792" y="271"/>
                </a:cubicBezTo>
                <a:cubicBezTo>
                  <a:pt x="1211" y="6"/>
                  <a:pt x="1211" y="6"/>
                  <a:pt x="1211" y="6"/>
                </a:cubicBezTo>
                <a:cubicBezTo>
                  <a:pt x="1198" y="0"/>
                  <a:pt x="1184" y="0"/>
                  <a:pt x="1171" y="6"/>
                </a:cubicBezTo>
                <a:cubicBezTo>
                  <a:pt x="585" y="273"/>
                  <a:pt x="585" y="273"/>
                  <a:pt x="585" y="273"/>
                </a:cubicBezTo>
                <a:cubicBezTo>
                  <a:pt x="564" y="282"/>
                  <a:pt x="552" y="305"/>
                  <a:pt x="557" y="328"/>
                </a:cubicBezTo>
                <a:cubicBezTo>
                  <a:pt x="562" y="351"/>
                  <a:pt x="582" y="367"/>
                  <a:pt x="605" y="367"/>
                </a:cubicBezTo>
                <a:cubicBezTo>
                  <a:pt x="646" y="367"/>
                  <a:pt x="646" y="367"/>
                  <a:pt x="646" y="367"/>
                </a:cubicBezTo>
                <a:cubicBezTo>
                  <a:pt x="646" y="698"/>
                  <a:pt x="646" y="698"/>
                  <a:pt x="646" y="698"/>
                </a:cubicBezTo>
                <a:cubicBezTo>
                  <a:pt x="50" y="698"/>
                  <a:pt x="50" y="698"/>
                  <a:pt x="50" y="698"/>
                </a:cubicBezTo>
                <a:cubicBezTo>
                  <a:pt x="22" y="698"/>
                  <a:pt x="0" y="720"/>
                  <a:pt x="0" y="748"/>
                </a:cubicBezTo>
                <a:cubicBezTo>
                  <a:pt x="0" y="1571"/>
                  <a:pt x="0" y="1571"/>
                  <a:pt x="0" y="1571"/>
                </a:cubicBezTo>
                <a:cubicBezTo>
                  <a:pt x="0" y="1598"/>
                  <a:pt x="22" y="1620"/>
                  <a:pt x="50" y="1620"/>
                </a:cubicBezTo>
                <a:cubicBezTo>
                  <a:pt x="956" y="1620"/>
                  <a:pt x="956" y="1620"/>
                  <a:pt x="956" y="1620"/>
                </a:cubicBezTo>
                <a:cubicBezTo>
                  <a:pt x="956" y="1109"/>
                  <a:pt x="956" y="1109"/>
                  <a:pt x="956" y="1109"/>
                </a:cubicBezTo>
                <a:cubicBezTo>
                  <a:pt x="956" y="1081"/>
                  <a:pt x="978" y="1057"/>
                  <a:pt x="1005" y="1057"/>
                </a:cubicBezTo>
                <a:cubicBezTo>
                  <a:pt x="1377" y="1057"/>
                  <a:pt x="1377" y="1057"/>
                  <a:pt x="1377" y="1057"/>
                </a:cubicBezTo>
                <a:cubicBezTo>
                  <a:pt x="1404" y="1057"/>
                  <a:pt x="1426" y="1081"/>
                  <a:pt x="1426" y="1109"/>
                </a:cubicBezTo>
                <a:cubicBezTo>
                  <a:pt x="1426" y="1620"/>
                  <a:pt x="1426" y="1620"/>
                  <a:pt x="1426" y="1620"/>
                </a:cubicBezTo>
                <a:cubicBezTo>
                  <a:pt x="2332" y="1620"/>
                  <a:pt x="2332" y="1620"/>
                  <a:pt x="2332" y="1620"/>
                </a:cubicBezTo>
                <a:cubicBezTo>
                  <a:pt x="2360" y="1620"/>
                  <a:pt x="2382" y="1598"/>
                  <a:pt x="2382" y="1571"/>
                </a:cubicBezTo>
                <a:cubicBezTo>
                  <a:pt x="2382" y="747"/>
                  <a:pt x="2382" y="747"/>
                  <a:pt x="2382" y="747"/>
                </a:cubicBezTo>
                <a:cubicBezTo>
                  <a:pt x="2382" y="720"/>
                  <a:pt x="2360" y="698"/>
                  <a:pt x="2333" y="698"/>
                </a:cubicBezTo>
                <a:close/>
                <a:moveTo>
                  <a:pt x="324" y="1431"/>
                </a:moveTo>
                <a:cubicBezTo>
                  <a:pt x="324" y="1458"/>
                  <a:pt x="302" y="1480"/>
                  <a:pt x="275" y="1480"/>
                </a:cubicBezTo>
                <a:cubicBezTo>
                  <a:pt x="247" y="1480"/>
                  <a:pt x="226" y="1458"/>
                  <a:pt x="226" y="1431"/>
                </a:cubicBezTo>
                <a:cubicBezTo>
                  <a:pt x="226" y="1292"/>
                  <a:pt x="226" y="1292"/>
                  <a:pt x="226" y="1292"/>
                </a:cubicBezTo>
                <a:cubicBezTo>
                  <a:pt x="226" y="1265"/>
                  <a:pt x="247" y="1243"/>
                  <a:pt x="275" y="1243"/>
                </a:cubicBezTo>
                <a:cubicBezTo>
                  <a:pt x="302" y="1243"/>
                  <a:pt x="324" y="1265"/>
                  <a:pt x="324" y="1292"/>
                </a:cubicBezTo>
                <a:lnTo>
                  <a:pt x="324" y="1431"/>
                </a:lnTo>
                <a:close/>
                <a:moveTo>
                  <a:pt x="324" y="1105"/>
                </a:moveTo>
                <a:cubicBezTo>
                  <a:pt x="324" y="1132"/>
                  <a:pt x="302" y="1154"/>
                  <a:pt x="275" y="1154"/>
                </a:cubicBezTo>
                <a:cubicBezTo>
                  <a:pt x="247" y="1154"/>
                  <a:pt x="226" y="1132"/>
                  <a:pt x="226" y="1105"/>
                </a:cubicBezTo>
                <a:cubicBezTo>
                  <a:pt x="226" y="965"/>
                  <a:pt x="226" y="965"/>
                  <a:pt x="226" y="965"/>
                </a:cubicBezTo>
                <a:cubicBezTo>
                  <a:pt x="226" y="938"/>
                  <a:pt x="247" y="916"/>
                  <a:pt x="275" y="916"/>
                </a:cubicBezTo>
                <a:cubicBezTo>
                  <a:pt x="302" y="916"/>
                  <a:pt x="324" y="938"/>
                  <a:pt x="324" y="965"/>
                </a:cubicBezTo>
                <a:lnTo>
                  <a:pt x="324" y="1105"/>
                </a:lnTo>
                <a:close/>
                <a:moveTo>
                  <a:pt x="539" y="1431"/>
                </a:moveTo>
                <a:cubicBezTo>
                  <a:pt x="539" y="1458"/>
                  <a:pt x="517" y="1480"/>
                  <a:pt x="490" y="1480"/>
                </a:cubicBezTo>
                <a:cubicBezTo>
                  <a:pt x="462" y="1480"/>
                  <a:pt x="441" y="1458"/>
                  <a:pt x="441" y="1431"/>
                </a:cubicBezTo>
                <a:cubicBezTo>
                  <a:pt x="441" y="1292"/>
                  <a:pt x="441" y="1292"/>
                  <a:pt x="441" y="1292"/>
                </a:cubicBezTo>
                <a:cubicBezTo>
                  <a:pt x="441" y="1265"/>
                  <a:pt x="462" y="1243"/>
                  <a:pt x="490" y="1243"/>
                </a:cubicBezTo>
                <a:cubicBezTo>
                  <a:pt x="517" y="1243"/>
                  <a:pt x="539" y="1265"/>
                  <a:pt x="539" y="1292"/>
                </a:cubicBezTo>
                <a:lnTo>
                  <a:pt x="539" y="1431"/>
                </a:lnTo>
                <a:close/>
                <a:moveTo>
                  <a:pt x="539" y="1105"/>
                </a:moveTo>
                <a:cubicBezTo>
                  <a:pt x="539" y="1132"/>
                  <a:pt x="517" y="1154"/>
                  <a:pt x="490" y="1154"/>
                </a:cubicBezTo>
                <a:cubicBezTo>
                  <a:pt x="462" y="1154"/>
                  <a:pt x="441" y="1132"/>
                  <a:pt x="441" y="1105"/>
                </a:cubicBezTo>
                <a:cubicBezTo>
                  <a:pt x="441" y="965"/>
                  <a:pt x="441" y="965"/>
                  <a:pt x="441" y="965"/>
                </a:cubicBezTo>
                <a:cubicBezTo>
                  <a:pt x="441" y="938"/>
                  <a:pt x="462" y="916"/>
                  <a:pt x="490" y="916"/>
                </a:cubicBezTo>
                <a:cubicBezTo>
                  <a:pt x="517" y="916"/>
                  <a:pt x="539" y="938"/>
                  <a:pt x="539" y="965"/>
                </a:cubicBezTo>
                <a:lnTo>
                  <a:pt x="539" y="1105"/>
                </a:lnTo>
                <a:close/>
                <a:moveTo>
                  <a:pt x="754" y="1431"/>
                </a:moveTo>
                <a:cubicBezTo>
                  <a:pt x="754" y="1458"/>
                  <a:pt x="732" y="1480"/>
                  <a:pt x="705" y="1480"/>
                </a:cubicBezTo>
                <a:cubicBezTo>
                  <a:pt x="677" y="1480"/>
                  <a:pt x="655" y="1458"/>
                  <a:pt x="655" y="1431"/>
                </a:cubicBezTo>
                <a:cubicBezTo>
                  <a:pt x="655" y="1292"/>
                  <a:pt x="655" y="1292"/>
                  <a:pt x="655" y="1292"/>
                </a:cubicBezTo>
                <a:cubicBezTo>
                  <a:pt x="655" y="1265"/>
                  <a:pt x="677" y="1243"/>
                  <a:pt x="705" y="1243"/>
                </a:cubicBezTo>
                <a:cubicBezTo>
                  <a:pt x="732" y="1243"/>
                  <a:pt x="754" y="1265"/>
                  <a:pt x="754" y="1292"/>
                </a:cubicBezTo>
                <a:lnTo>
                  <a:pt x="754" y="1431"/>
                </a:lnTo>
                <a:close/>
                <a:moveTo>
                  <a:pt x="754" y="1105"/>
                </a:moveTo>
                <a:cubicBezTo>
                  <a:pt x="754" y="1132"/>
                  <a:pt x="732" y="1154"/>
                  <a:pt x="705" y="1154"/>
                </a:cubicBezTo>
                <a:cubicBezTo>
                  <a:pt x="677" y="1154"/>
                  <a:pt x="655" y="1132"/>
                  <a:pt x="655" y="1105"/>
                </a:cubicBezTo>
                <a:cubicBezTo>
                  <a:pt x="655" y="965"/>
                  <a:pt x="655" y="965"/>
                  <a:pt x="655" y="965"/>
                </a:cubicBezTo>
                <a:cubicBezTo>
                  <a:pt x="655" y="938"/>
                  <a:pt x="677" y="916"/>
                  <a:pt x="705" y="916"/>
                </a:cubicBezTo>
                <a:cubicBezTo>
                  <a:pt x="732" y="916"/>
                  <a:pt x="754" y="938"/>
                  <a:pt x="754" y="965"/>
                </a:cubicBezTo>
                <a:lnTo>
                  <a:pt x="754" y="1105"/>
                </a:lnTo>
                <a:close/>
                <a:moveTo>
                  <a:pt x="1025" y="837"/>
                </a:moveTo>
                <a:cubicBezTo>
                  <a:pt x="1025" y="864"/>
                  <a:pt x="1003" y="886"/>
                  <a:pt x="976" y="886"/>
                </a:cubicBezTo>
                <a:cubicBezTo>
                  <a:pt x="949" y="886"/>
                  <a:pt x="927" y="864"/>
                  <a:pt x="927" y="837"/>
                </a:cubicBezTo>
                <a:cubicBezTo>
                  <a:pt x="927" y="697"/>
                  <a:pt x="927" y="697"/>
                  <a:pt x="927" y="697"/>
                </a:cubicBezTo>
                <a:cubicBezTo>
                  <a:pt x="927" y="670"/>
                  <a:pt x="949" y="648"/>
                  <a:pt x="976" y="648"/>
                </a:cubicBezTo>
                <a:cubicBezTo>
                  <a:pt x="1003" y="648"/>
                  <a:pt x="1025" y="670"/>
                  <a:pt x="1025" y="697"/>
                </a:cubicBezTo>
                <a:lnTo>
                  <a:pt x="1025" y="837"/>
                </a:lnTo>
                <a:close/>
                <a:moveTo>
                  <a:pt x="1025" y="510"/>
                </a:moveTo>
                <a:cubicBezTo>
                  <a:pt x="1025" y="537"/>
                  <a:pt x="1003" y="559"/>
                  <a:pt x="976" y="559"/>
                </a:cubicBezTo>
                <a:cubicBezTo>
                  <a:pt x="949" y="559"/>
                  <a:pt x="927" y="537"/>
                  <a:pt x="927" y="510"/>
                </a:cubicBezTo>
                <a:cubicBezTo>
                  <a:pt x="927" y="370"/>
                  <a:pt x="927" y="370"/>
                  <a:pt x="927" y="370"/>
                </a:cubicBezTo>
                <a:cubicBezTo>
                  <a:pt x="927" y="343"/>
                  <a:pt x="949" y="321"/>
                  <a:pt x="976" y="321"/>
                </a:cubicBezTo>
                <a:cubicBezTo>
                  <a:pt x="1003" y="321"/>
                  <a:pt x="1025" y="343"/>
                  <a:pt x="1025" y="370"/>
                </a:cubicBezTo>
                <a:lnTo>
                  <a:pt x="1025" y="510"/>
                </a:lnTo>
                <a:close/>
                <a:moveTo>
                  <a:pt x="1240" y="837"/>
                </a:moveTo>
                <a:cubicBezTo>
                  <a:pt x="1240" y="864"/>
                  <a:pt x="1218" y="886"/>
                  <a:pt x="1191" y="886"/>
                </a:cubicBezTo>
                <a:cubicBezTo>
                  <a:pt x="1164" y="886"/>
                  <a:pt x="1142" y="864"/>
                  <a:pt x="1142" y="837"/>
                </a:cubicBezTo>
                <a:cubicBezTo>
                  <a:pt x="1142" y="697"/>
                  <a:pt x="1142" y="697"/>
                  <a:pt x="1142" y="697"/>
                </a:cubicBezTo>
                <a:cubicBezTo>
                  <a:pt x="1142" y="670"/>
                  <a:pt x="1164" y="648"/>
                  <a:pt x="1191" y="648"/>
                </a:cubicBezTo>
                <a:cubicBezTo>
                  <a:pt x="1218" y="648"/>
                  <a:pt x="1240" y="670"/>
                  <a:pt x="1240" y="697"/>
                </a:cubicBezTo>
                <a:lnTo>
                  <a:pt x="1240" y="837"/>
                </a:lnTo>
                <a:close/>
                <a:moveTo>
                  <a:pt x="1240" y="510"/>
                </a:moveTo>
                <a:cubicBezTo>
                  <a:pt x="1240" y="537"/>
                  <a:pt x="1218" y="559"/>
                  <a:pt x="1191" y="559"/>
                </a:cubicBezTo>
                <a:cubicBezTo>
                  <a:pt x="1164" y="559"/>
                  <a:pt x="1142" y="537"/>
                  <a:pt x="1142" y="510"/>
                </a:cubicBezTo>
                <a:cubicBezTo>
                  <a:pt x="1142" y="370"/>
                  <a:pt x="1142" y="370"/>
                  <a:pt x="1142" y="370"/>
                </a:cubicBezTo>
                <a:cubicBezTo>
                  <a:pt x="1142" y="343"/>
                  <a:pt x="1164" y="321"/>
                  <a:pt x="1191" y="321"/>
                </a:cubicBezTo>
                <a:cubicBezTo>
                  <a:pt x="1218" y="321"/>
                  <a:pt x="1240" y="343"/>
                  <a:pt x="1240" y="370"/>
                </a:cubicBezTo>
                <a:lnTo>
                  <a:pt x="1240" y="510"/>
                </a:lnTo>
                <a:close/>
                <a:moveTo>
                  <a:pt x="1455" y="837"/>
                </a:moveTo>
                <a:cubicBezTo>
                  <a:pt x="1455" y="864"/>
                  <a:pt x="1433" y="886"/>
                  <a:pt x="1406" y="886"/>
                </a:cubicBezTo>
                <a:cubicBezTo>
                  <a:pt x="1379" y="886"/>
                  <a:pt x="1357" y="864"/>
                  <a:pt x="1357" y="837"/>
                </a:cubicBezTo>
                <a:cubicBezTo>
                  <a:pt x="1357" y="697"/>
                  <a:pt x="1357" y="697"/>
                  <a:pt x="1357" y="697"/>
                </a:cubicBezTo>
                <a:cubicBezTo>
                  <a:pt x="1357" y="670"/>
                  <a:pt x="1379" y="648"/>
                  <a:pt x="1406" y="648"/>
                </a:cubicBezTo>
                <a:cubicBezTo>
                  <a:pt x="1433" y="648"/>
                  <a:pt x="1455" y="670"/>
                  <a:pt x="1455" y="697"/>
                </a:cubicBezTo>
                <a:lnTo>
                  <a:pt x="1455" y="837"/>
                </a:lnTo>
                <a:close/>
                <a:moveTo>
                  <a:pt x="1455" y="510"/>
                </a:moveTo>
                <a:cubicBezTo>
                  <a:pt x="1455" y="537"/>
                  <a:pt x="1433" y="559"/>
                  <a:pt x="1406" y="559"/>
                </a:cubicBezTo>
                <a:cubicBezTo>
                  <a:pt x="1379" y="559"/>
                  <a:pt x="1357" y="537"/>
                  <a:pt x="1357" y="510"/>
                </a:cubicBezTo>
                <a:cubicBezTo>
                  <a:pt x="1357" y="370"/>
                  <a:pt x="1357" y="370"/>
                  <a:pt x="1357" y="370"/>
                </a:cubicBezTo>
                <a:cubicBezTo>
                  <a:pt x="1357" y="343"/>
                  <a:pt x="1379" y="321"/>
                  <a:pt x="1406" y="321"/>
                </a:cubicBezTo>
                <a:cubicBezTo>
                  <a:pt x="1433" y="321"/>
                  <a:pt x="1455" y="343"/>
                  <a:pt x="1455" y="370"/>
                </a:cubicBezTo>
                <a:lnTo>
                  <a:pt x="1455" y="510"/>
                </a:lnTo>
                <a:close/>
                <a:moveTo>
                  <a:pt x="1727" y="1431"/>
                </a:moveTo>
                <a:cubicBezTo>
                  <a:pt x="1727" y="1458"/>
                  <a:pt x="1705" y="1480"/>
                  <a:pt x="1677" y="1480"/>
                </a:cubicBezTo>
                <a:cubicBezTo>
                  <a:pt x="1650" y="1480"/>
                  <a:pt x="1628" y="1458"/>
                  <a:pt x="1628" y="1431"/>
                </a:cubicBezTo>
                <a:cubicBezTo>
                  <a:pt x="1628" y="1292"/>
                  <a:pt x="1628" y="1292"/>
                  <a:pt x="1628" y="1292"/>
                </a:cubicBezTo>
                <a:cubicBezTo>
                  <a:pt x="1628" y="1265"/>
                  <a:pt x="1650" y="1243"/>
                  <a:pt x="1677" y="1243"/>
                </a:cubicBezTo>
                <a:cubicBezTo>
                  <a:pt x="1705" y="1243"/>
                  <a:pt x="1727" y="1265"/>
                  <a:pt x="1727" y="1292"/>
                </a:cubicBezTo>
                <a:lnTo>
                  <a:pt x="1727" y="1431"/>
                </a:lnTo>
                <a:close/>
                <a:moveTo>
                  <a:pt x="1727" y="1105"/>
                </a:moveTo>
                <a:cubicBezTo>
                  <a:pt x="1727" y="1132"/>
                  <a:pt x="1705" y="1154"/>
                  <a:pt x="1677" y="1154"/>
                </a:cubicBezTo>
                <a:cubicBezTo>
                  <a:pt x="1650" y="1154"/>
                  <a:pt x="1628" y="1132"/>
                  <a:pt x="1628" y="1105"/>
                </a:cubicBezTo>
                <a:cubicBezTo>
                  <a:pt x="1628" y="965"/>
                  <a:pt x="1628" y="965"/>
                  <a:pt x="1628" y="965"/>
                </a:cubicBezTo>
                <a:cubicBezTo>
                  <a:pt x="1628" y="938"/>
                  <a:pt x="1650" y="916"/>
                  <a:pt x="1677" y="916"/>
                </a:cubicBezTo>
                <a:cubicBezTo>
                  <a:pt x="1705" y="916"/>
                  <a:pt x="1727" y="938"/>
                  <a:pt x="1727" y="965"/>
                </a:cubicBezTo>
                <a:lnTo>
                  <a:pt x="1727" y="1105"/>
                </a:lnTo>
                <a:close/>
                <a:moveTo>
                  <a:pt x="1941" y="1431"/>
                </a:moveTo>
                <a:cubicBezTo>
                  <a:pt x="1941" y="1458"/>
                  <a:pt x="1919" y="1480"/>
                  <a:pt x="1892" y="1480"/>
                </a:cubicBezTo>
                <a:cubicBezTo>
                  <a:pt x="1865" y="1480"/>
                  <a:pt x="1843" y="1458"/>
                  <a:pt x="1843" y="1431"/>
                </a:cubicBezTo>
                <a:cubicBezTo>
                  <a:pt x="1843" y="1292"/>
                  <a:pt x="1843" y="1292"/>
                  <a:pt x="1843" y="1292"/>
                </a:cubicBezTo>
                <a:cubicBezTo>
                  <a:pt x="1843" y="1265"/>
                  <a:pt x="1865" y="1243"/>
                  <a:pt x="1892" y="1243"/>
                </a:cubicBezTo>
                <a:cubicBezTo>
                  <a:pt x="1919" y="1243"/>
                  <a:pt x="1941" y="1265"/>
                  <a:pt x="1941" y="1292"/>
                </a:cubicBezTo>
                <a:lnTo>
                  <a:pt x="1941" y="1431"/>
                </a:lnTo>
                <a:close/>
                <a:moveTo>
                  <a:pt x="1941" y="1105"/>
                </a:moveTo>
                <a:cubicBezTo>
                  <a:pt x="1941" y="1132"/>
                  <a:pt x="1919" y="1154"/>
                  <a:pt x="1892" y="1154"/>
                </a:cubicBezTo>
                <a:cubicBezTo>
                  <a:pt x="1865" y="1154"/>
                  <a:pt x="1843" y="1132"/>
                  <a:pt x="1843" y="1105"/>
                </a:cubicBezTo>
                <a:cubicBezTo>
                  <a:pt x="1843" y="965"/>
                  <a:pt x="1843" y="965"/>
                  <a:pt x="1843" y="965"/>
                </a:cubicBezTo>
                <a:cubicBezTo>
                  <a:pt x="1843" y="938"/>
                  <a:pt x="1865" y="916"/>
                  <a:pt x="1892" y="916"/>
                </a:cubicBezTo>
                <a:cubicBezTo>
                  <a:pt x="1919" y="916"/>
                  <a:pt x="1941" y="938"/>
                  <a:pt x="1941" y="965"/>
                </a:cubicBezTo>
                <a:lnTo>
                  <a:pt x="1941" y="1105"/>
                </a:lnTo>
                <a:close/>
                <a:moveTo>
                  <a:pt x="2156" y="1431"/>
                </a:moveTo>
                <a:cubicBezTo>
                  <a:pt x="2156" y="1458"/>
                  <a:pt x="2134" y="1480"/>
                  <a:pt x="2107" y="1480"/>
                </a:cubicBezTo>
                <a:cubicBezTo>
                  <a:pt x="2080" y="1480"/>
                  <a:pt x="2058" y="1458"/>
                  <a:pt x="2058" y="1431"/>
                </a:cubicBezTo>
                <a:cubicBezTo>
                  <a:pt x="2058" y="1292"/>
                  <a:pt x="2058" y="1292"/>
                  <a:pt x="2058" y="1292"/>
                </a:cubicBezTo>
                <a:cubicBezTo>
                  <a:pt x="2058" y="1265"/>
                  <a:pt x="2080" y="1243"/>
                  <a:pt x="2107" y="1243"/>
                </a:cubicBezTo>
                <a:cubicBezTo>
                  <a:pt x="2134" y="1243"/>
                  <a:pt x="2156" y="1265"/>
                  <a:pt x="2156" y="1292"/>
                </a:cubicBezTo>
                <a:lnTo>
                  <a:pt x="2156" y="1431"/>
                </a:lnTo>
                <a:close/>
                <a:moveTo>
                  <a:pt x="2156" y="1105"/>
                </a:moveTo>
                <a:cubicBezTo>
                  <a:pt x="2156" y="1132"/>
                  <a:pt x="2134" y="1154"/>
                  <a:pt x="2107" y="1154"/>
                </a:cubicBezTo>
                <a:cubicBezTo>
                  <a:pt x="2080" y="1154"/>
                  <a:pt x="2058" y="1132"/>
                  <a:pt x="2058" y="1105"/>
                </a:cubicBezTo>
                <a:cubicBezTo>
                  <a:pt x="2058" y="965"/>
                  <a:pt x="2058" y="965"/>
                  <a:pt x="2058" y="965"/>
                </a:cubicBezTo>
                <a:cubicBezTo>
                  <a:pt x="2058" y="938"/>
                  <a:pt x="2080" y="916"/>
                  <a:pt x="2107" y="916"/>
                </a:cubicBezTo>
                <a:cubicBezTo>
                  <a:pt x="2134" y="916"/>
                  <a:pt x="2156" y="938"/>
                  <a:pt x="2156" y="965"/>
                </a:cubicBezTo>
                <a:lnTo>
                  <a:pt x="2156" y="1105"/>
                </a:lnTo>
                <a:close/>
              </a:path>
            </a:pathLst>
          </a:custGeom>
          <a:solidFill>
            <a:srgbClr val="FFFFFF">
              <a:alpha val="28000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68" name="Freeform 5"/>
          <p:cNvSpPr>
            <a:spLocks noEditPoints="1"/>
          </p:cNvSpPr>
          <p:nvPr/>
        </p:nvSpPr>
        <p:spPr bwMode="auto">
          <a:xfrm>
            <a:off x="8228354" y="5459550"/>
            <a:ext cx="369119" cy="869011"/>
          </a:xfrm>
          <a:custGeom>
            <a:avLst/>
            <a:gdLst>
              <a:gd name="T0" fmla="*/ 112 w 296"/>
              <a:gd name="T1" fmla="*/ 728 h 728"/>
              <a:gd name="T2" fmla="*/ 192 w 296"/>
              <a:gd name="T3" fmla="*/ 728 h 728"/>
              <a:gd name="T4" fmla="*/ 0 w 296"/>
              <a:gd name="T5" fmla="*/ 0 h 728"/>
              <a:gd name="T6" fmla="*/ 40 w 296"/>
              <a:gd name="T7" fmla="*/ 544 h 728"/>
              <a:gd name="T8" fmla="*/ 64 w 296"/>
              <a:gd name="T9" fmla="*/ 536 h 728"/>
              <a:gd name="T10" fmla="*/ 64 w 296"/>
              <a:gd name="T11" fmla="*/ 496 h 728"/>
              <a:gd name="T12" fmla="*/ 40 w 296"/>
              <a:gd name="T13" fmla="*/ 488 h 728"/>
              <a:gd name="T14" fmla="*/ 64 w 296"/>
              <a:gd name="T15" fmla="*/ 488 h 728"/>
              <a:gd name="T16" fmla="*/ 40 w 296"/>
              <a:gd name="T17" fmla="*/ 368 h 728"/>
              <a:gd name="T18" fmla="*/ 64 w 296"/>
              <a:gd name="T19" fmla="*/ 360 h 728"/>
              <a:gd name="T20" fmla="*/ 64 w 296"/>
              <a:gd name="T21" fmla="*/ 328 h 728"/>
              <a:gd name="T22" fmla="*/ 40 w 296"/>
              <a:gd name="T23" fmla="*/ 272 h 728"/>
              <a:gd name="T24" fmla="*/ 64 w 296"/>
              <a:gd name="T25" fmla="*/ 272 h 728"/>
              <a:gd name="T26" fmla="*/ 40 w 296"/>
              <a:gd name="T27" fmla="*/ 152 h 728"/>
              <a:gd name="T28" fmla="*/ 64 w 296"/>
              <a:gd name="T29" fmla="*/ 144 h 728"/>
              <a:gd name="T30" fmla="*/ 64 w 296"/>
              <a:gd name="T31" fmla="*/ 104 h 728"/>
              <a:gd name="T32" fmla="*/ 40 w 296"/>
              <a:gd name="T33" fmla="*/ 96 h 728"/>
              <a:gd name="T34" fmla="*/ 64 w 296"/>
              <a:gd name="T35" fmla="*/ 96 h 728"/>
              <a:gd name="T36" fmla="*/ 120 w 296"/>
              <a:gd name="T37" fmla="*/ 584 h 728"/>
              <a:gd name="T38" fmla="*/ 152 w 296"/>
              <a:gd name="T39" fmla="*/ 576 h 728"/>
              <a:gd name="T40" fmla="*/ 152 w 296"/>
              <a:gd name="T41" fmla="*/ 544 h 728"/>
              <a:gd name="T42" fmla="*/ 120 w 296"/>
              <a:gd name="T43" fmla="*/ 536 h 728"/>
              <a:gd name="T44" fmla="*/ 152 w 296"/>
              <a:gd name="T45" fmla="*/ 536 h 728"/>
              <a:gd name="T46" fmla="*/ 120 w 296"/>
              <a:gd name="T47" fmla="*/ 408 h 728"/>
              <a:gd name="T48" fmla="*/ 152 w 296"/>
              <a:gd name="T49" fmla="*/ 360 h 728"/>
              <a:gd name="T50" fmla="*/ 152 w 296"/>
              <a:gd name="T51" fmla="*/ 328 h 728"/>
              <a:gd name="T52" fmla="*/ 120 w 296"/>
              <a:gd name="T53" fmla="*/ 320 h 728"/>
              <a:gd name="T54" fmla="*/ 152 w 296"/>
              <a:gd name="T55" fmla="*/ 320 h 728"/>
              <a:gd name="T56" fmla="*/ 120 w 296"/>
              <a:gd name="T57" fmla="*/ 240 h 728"/>
              <a:gd name="T58" fmla="*/ 152 w 296"/>
              <a:gd name="T59" fmla="*/ 184 h 728"/>
              <a:gd name="T60" fmla="*/ 152 w 296"/>
              <a:gd name="T61" fmla="*/ 152 h 728"/>
              <a:gd name="T62" fmla="*/ 120 w 296"/>
              <a:gd name="T63" fmla="*/ 144 h 728"/>
              <a:gd name="T64" fmla="*/ 152 w 296"/>
              <a:gd name="T65" fmla="*/ 144 h 728"/>
              <a:gd name="T66" fmla="*/ 120 w 296"/>
              <a:gd name="T67" fmla="*/ 56 h 728"/>
              <a:gd name="T68" fmla="*/ 248 w 296"/>
              <a:gd name="T69" fmla="*/ 624 h 728"/>
              <a:gd name="T70" fmla="*/ 248 w 296"/>
              <a:gd name="T71" fmla="*/ 584 h 728"/>
              <a:gd name="T72" fmla="*/ 208 w 296"/>
              <a:gd name="T73" fmla="*/ 576 h 728"/>
              <a:gd name="T74" fmla="*/ 248 w 296"/>
              <a:gd name="T75" fmla="*/ 576 h 728"/>
              <a:gd name="T76" fmla="*/ 208 w 296"/>
              <a:gd name="T77" fmla="*/ 496 h 728"/>
              <a:gd name="T78" fmla="*/ 248 w 296"/>
              <a:gd name="T79" fmla="*/ 488 h 728"/>
              <a:gd name="T80" fmla="*/ 248 w 296"/>
              <a:gd name="T81" fmla="*/ 456 h 728"/>
              <a:gd name="T82" fmla="*/ 208 w 296"/>
              <a:gd name="T83" fmla="*/ 400 h 728"/>
              <a:gd name="T84" fmla="*/ 248 w 296"/>
              <a:gd name="T85" fmla="*/ 400 h 728"/>
              <a:gd name="T86" fmla="*/ 208 w 296"/>
              <a:gd name="T87" fmla="*/ 280 h 728"/>
              <a:gd name="T88" fmla="*/ 248 w 296"/>
              <a:gd name="T89" fmla="*/ 232 h 728"/>
              <a:gd name="T90" fmla="*/ 248 w 296"/>
              <a:gd name="T91" fmla="*/ 192 h 728"/>
              <a:gd name="T92" fmla="*/ 208 w 296"/>
              <a:gd name="T93" fmla="*/ 184 h 728"/>
              <a:gd name="T94" fmla="*/ 248 w 296"/>
              <a:gd name="T95" fmla="*/ 184 h 728"/>
              <a:gd name="T96" fmla="*/ 208 w 296"/>
              <a:gd name="T97" fmla="*/ 104 h 728"/>
              <a:gd name="T98" fmla="*/ 248 w 296"/>
              <a:gd name="T99" fmla="*/ 96 h 728"/>
              <a:gd name="T100" fmla="*/ 248 w 296"/>
              <a:gd name="T101" fmla="*/ 56 h 7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96" h="728">
                <a:moveTo>
                  <a:pt x="0" y="0"/>
                </a:moveTo>
                <a:lnTo>
                  <a:pt x="0" y="728"/>
                </a:lnTo>
                <a:lnTo>
                  <a:pt x="112" y="728"/>
                </a:lnTo>
                <a:lnTo>
                  <a:pt x="112" y="664"/>
                </a:lnTo>
                <a:lnTo>
                  <a:pt x="192" y="664"/>
                </a:lnTo>
                <a:lnTo>
                  <a:pt x="192" y="728"/>
                </a:lnTo>
                <a:lnTo>
                  <a:pt x="296" y="728"/>
                </a:lnTo>
                <a:lnTo>
                  <a:pt x="296" y="0"/>
                </a:lnTo>
                <a:lnTo>
                  <a:pt x="0" y="0"/>
                </a:lnTo>
                <a:close/>
                <a:moveTo>
                  <a:pt x="64" y="576"/>
                </a:moveTo>
                <a:lnTo>
                  <a:pt x="40" y="576"/>
                </a:lnTo>
                <a:lnTo>
                  <a:pt x="40" y="544"/>
                </a:lnTo>
                <a:lnTo>
                  <a:pt x="64" y="544"/>
                </a:lnTo>
                <a:lnTo>
                  <a:pt x="64" y="576"/>
                </a:lnTo>
                <a:close/>
                <a:moveTo>
                  <a:pt x="64" y="536"/>
                </a:moveTo>
                <a:lnTo>
                  <a:pt x="40" y="536"/>
                </a:lnTo>
                <a:lnTo>
                  <a:pt x="40" y="496"/>
                </a:lnTo>
                <a:lnTo>
                  <a:pt x="64" y="496"/>
                </a:lnTo>
                <a:lnTo>
                  <a:pt x="64" y="536"/>
                </a:lnTo>
                <a:close/>
                <a:moveTo>
                  <a:pt x="64" y="488"/>
                </a:moveTo>
                <a:lnTo>
                  <a:pt x="40" y="488"/>
                </a:lnTo>
                <a:lnTo>
                  <a:pt x="40" y="456"/>
                </a:lnTo>
                <a:lnTo>
                  <a:pt x="64" y="456"/>
                </a:lnTo>
                <a:lnTo>
                  <a:pt x="64" y="488"/>
                </a:lnTo>
                <a:close/>
                <a:moveTo>
                  <a:pt x="64" y="400"/>
                </a:moveTo>
                <a:lnTo>
                  <a:pt x="40" y="400"/>
                </a:lnTo>
                <a:lnTo>
                  <a:pt x="40" y="368"/>
                </a:lnTo>
                <a:lnTo>
                  <a:pt x="64" y="368"/>
                </a:lnTo>
                <a:lnTo>
                  <a:pt x="64" y="400"/>
                </a:lnTo>
                <a:close/>
                <a:moveTo>
                  <a:pt x="64" y="360"/>
                </a:moveTo>
                <a:lnTo>
                  <a:pt x="40" y="360"/>
                </a:lnTo>
                <a:lnTo>
                  <a:pt x="40" y="328"/>
                </a:lnTo>
                <a:lnTo>
                  <a:pt x="64" y="328"/>
                </a:lnTo>
                <a:lnTo>
                  <a:pt x="64" y="360"/>
                </a:lnTo>
                <a:close/>
                <a:moveTo>
                  <a:pt x="64" y="272"/>
                </a:moveTo>
                <a:lnTo>
                  <a:pt x="40" y="272"/>
                </a:lnTo>
                <a:lnTo>
                  <a:pt x="40" y="240"/>
                </a:lnTo>
                <a:lnTo>
                  <a:pt x="64" y="240"/>
                </a:lnTo>
                <a:lnTo>
                  <a:pt x="64" y="272"/>
                </a:lnTo>
                <a:close/>
                <a:moveTo>
                  <a:pt x="64" y="184"/>
                </a:moveTo>
                <a:lnTo>
                  <a:pt x="40" y="184"/>
                </a:lnTo>
                <a:lnTo>
                  <a:pt x="40" y="152"/>
                </a:lnTo>
                <a:lnTo>
                  <a:pt x="64" y="152"/>
                </a:lnTo>
                <a:lnTo>
                  <a:pt x="64" y="184"/>
                </a:lnTo>
                <a:close/>
                <a:moveTo>
                  <a:pt x="64" y="144"/>
                </a:moveTo>
                <a:lnTo>
                  <a:pt x="40" y="144"/>
                </a:lnTo>
                <a:lnTo>
                  <a:pt x="40" y="104"/>
                </a:lnTo>
                <a:lnTo>
                  <a:pt x="64" y="104"/>
                </a:lnTo>
                <a:lnTo>
                  <a:pt x="64" y="144"/>
                </a:lnTo>
                <a:close/>
                <a:moveTo>
                  <a:pt x="64" y="96"/>
                </a:moveTo>
                <a:lnTo>
                  <a:pt x="40" y="96"/>
                </a:lnTo>
                <a:lnTo>
                  <a:pt x="40" y="56"/>
                </a:lnTo>
                <a:lnTo>
                  <a:pt x="64" y="56"/>
                </a:lnTo>
                <a:lnTo>
                  <a:pt x="64" y="96"/>
                </a:lnTo>
                <a:close/>
                <a:moveTo>
                  <a:pt x="152" y="624"/>
                </a:moveTo>
                <a:lnTo>
                  <a:pt x="120" y="624"/>
                </a:lnTo>
                <a:lnTo>
                  <a:pt x="120" y="584"/>
                </a:lnTo>
                <a:lnTo>
                  <a:pt x="152" y="584"/>
                </a:lnTo>
                <a:lnTo>
                  <a:pt x="152" y="624"/>
                </a:lnTo>
                <a:close/>
                <a:moveTo>
                  <a:pt x="152" y="576"/>
                </a:moveTo>
                <a:lnTo>
                  <a:pt x="120" y="576"/>
                </a:lnTo>
                <a:lnTo>
                  <a:pt x="120" y="544"/>
                </a:lnTo>
                <a:lnTo>
                  <a:pt x="152" y="544"/>
                </a:lnTo>
                <a:lnTo>
                  <a:pt x="152" y="576"/>
                </a:lnTo>
                <a:close/>
                <a:moveTo>
                  <a:pt x="152" y="536"/>
                </a:moveTo>
                <a:lnTo>
                  <a:pt x="120" y="536"/>
                </a:lnTo>
                <a:lnTo>
                  <a:pt x="120" y="496"/>
                </a:lnTo>
                <a:lnTo>
                  <a:pt x="152" y="496"/>
                </a:lnTo>
                <a:lnTo>
                  <a:pt x="152" y="536"/>
                </a:lnTo>
                <a:close/>
                <a:moveTo>
                  <a:pt x="152" y="448"/>
                </a:moveTo>
                <a:lnTo>
                  <a:pt x="120" y="448"/>
                </a:lnTo>
                <a:lnTo>
                  <a:pt x="120" y="408"/>
                </a:lnTo>
                <a:lnTo>
                  <a:pt x="152" y="408"/>
                </a:lnTo>
                <a:lnTo>
                  <a:pt x="152" y="448"/>
                </a:lnTo>
                <a:close/>
                <a:moveTo>
                  <a:pt x="152" y="360"/>
                </a:moveTo>
                <a:lnTo>
                  <a:pt x="120" y="360"/>
                </a:lnTo>
                <a:lnTo>
                  <a:pt x="120" y="328"/>
                </a:lnTo>
                <a:lnTo>
                  <a:pt x="152" y="328"/>
                </a:lnTo>
                <a:lnTo>
                  <a:pt x="152" y="360"/>
                </a:lnTo>
                <a:close/>
                <a:moveTo>
                  <a:pt x="152" y="320"/>
                </a:moveTo>
                <a:lnTo>
                  <a:pt x="120" y="320"/>
                </a:lnTo>
                <a:lnTo>
                  <a:pt x="120" y="280"/>
                </a:lnTo>
                <a:lnTo>
                  <a:pt x="152" y="280"/>
                </a:lnTo>
                <a:lnTo>
                  <a:pt x="152" y="320"/>
                </a:lnTo>
                <a:close/>
                <a:moveTo>
                  <a:pt x="152" y="272"/>
                </a:moveTo>
                <a:lnTo>
                  <a:pt x="120" y="272"/>
                </a:lnTo>
                <a:lnTo>
                  <a:pt x="120" y="240"/>
                </a:lnTo>
                <a:lnTo>
                  <a:pt x="152" y="240"/>
                </a:lnTo>
                <a:lnTo>
                  <a:pt x="152" y="272"/>
                </a:lnTo>
                <a:close/>
                <a:moveTo>
                  <a:pt x="152" y="184"/>
                </a:moveTo>
                <a:lnTo>
                  <a:pt x="120" y="184"/>
                </a:lnTo>
                <a:lnTo>
                  <a:pt x="120" y="152"/>
                </a:lnTo>
                <a:lnTo>
                  <a:pt x="152" y="152"/>
                </a:lnTo>
                <a:lnTo>
                  <a:pt x="152" y="184"/>
                </a:lnTo>
                <a:close/>
                <a:moveTo>
                  <a:pt x="152" y="144"/>
                </a:moveTo>
                <a:lnTo>
                  <a:pt x="120" y="144"/>
                </a:lnTo>
                <a:lnTo>
                  <a:pt x="120" y="104"/>
                </a:lnTo>
                <a:lnTo>
                  <a:pt x="152" y="104"/>
                </a:lnTo>
                <a:lnTo>
                  <a:pt x="152" y="144"/>
                </a:lnTo>
                <a:close/>
                <a:moveTo>
                  <a:pt x="152" y="96"/>
                </a:moveTo>
                <a:lnTo>
                  <a:pt x="120" y="96"/>
                </a:lnTo>
                <a:lnTo>
                  <a:pt x="120" y="56"/>
                </a:lnTo>
                <a:lnTo>
                  <a:pt x="152" y="56"/>
                </a:lnTo>
                <a:lnTo>
                  <a:pt x="152" y="96"/>
                </a:lnTo>
                <a:close/>
                <a:moveTo>
                  <a:pt x="248" y="624"/>
                </a:moveTo>
                <a:lnTo>
                  <a:pt x="208" y="624"/>
                </a:lnTo>
                <a:lnTo>
                  <a:pt x="208" y="584"/>
                </a:lnTo>
                <a:lnTo>
                  <a:pt x="248" y="584"/>
                </a:lnTo>
                <a:lnTo>
                  <a:pt x="248" y="624"/>
                </a:lnTo>
                <a:close/>
                <a:moveTo>
                  <a:pt x="248" y="576"/>
                </a:moveTo>
                <a:lnTo>
                  <a:pt x="208" y="576"/>
                </a:lnTo>
                <a:lnTo>
                  <a:pt x="208" y="544"/>
                </a:lnTo>
                <a:lnTo>
                  <a:pt x="248" y="544"/>
                </a:lnTo>
                <a:lnTo>
                  <a:pt x="248" y="576"/>
                </a:lnTo>
                <a:close/>
                <a:moveTo>
                  <a:pt x="248" y="536"/>
                </a:moveTo>
                <a:lnTo>
                  <a:pt x="208" y="536"/>
                </a:lnTo>
                <a:lnTo>
                  <a:pt x="208" y="496"/>
                </a:lnTo>
                <a:lnTo>
                  <a:pt x="248" y="496"/>
                </a:lnTo>
                <a:lnTo>
                  <a:pt x="248" y="536"/>
                </a:lnTo>
                <a:close/>
                <a:moveTo>
                  <a:pt x="248" y="488"/>
                </a:moveTo>
                <a:lnTo>
                  <a:pt x="208" y="488"/>
                </a:lnTo>
                <a:lnTo>
                  <a:pt x="208" y="456"/>
                </a:lnTo>
                <a:lnTo>
                  <a:pt x="248" y="456"/>
                </a:lnTo>
                <a:lnTo>
                  <a:pt x="248" y="488"/>
                </a:lnTo>
                <a:close/>
                <a:moveTo>
                  <a:pt x="248" y="400"/>
                </a:moveTo>
                <a:lnTo>
                  <a:pt x="208" y="400"/>
                </a:lnTo>
                <a:lnTo>
                  <a:pt x="208" y="368"/>
                </a:lnTo>
                <a:lnTo>
                  <a:pt x="248" y="368"/>
                </a:lnTo>
                <a:lnTo>
                  <a:pt x="248" y="400"/>
                </a:lnTo>
                <a:close/>
                <a:moveTo>
                  <a:pt x="248" y="320"/>
                </a:moveTo>
                <a:lnTo>
                  <a:pt x="208" y="320"/>
                </a:lnTo>
                <a:lnTo>
                  <a:pt x="208" y="280"/>
                </a:lnTo>
                <a:lnTo>
                  <a:pt x="248" y="280"/>
                </a:lnTo>
                <a:lnTo>
                  <a:pt x="248" y="320"/>
                </a:lnTo>
                <a:close/>
                <a:moveTo>
                  <a:pt x="248" y="232"/>
                </a:moveTo>
                <a:lnTo>
                  <a:pt x="208" y="232"/>
                </a:lnTo>
                <a:lnTo>
                  <a:pt x="208" y="192"/>
                </a:lnTo>
                <a:lnTo>
                  <a:pt x="248" y="192"/>
                </a:lnTo>
                <a:lnTo>
                  <a:pt x="248" y="232"/>
                </a:lnTo>
                <a:close/>
                <a:moveTo>
                  <a:pt x="248" y="184"/>
                </a:moveTo>
                <a:lnTo>
                  <a:pt x="208" y="184"/>
                </a:lnTo>
                <a:lnTo>
                  <a:pt x="208" y="152"/>
                </a:lnTo>
                <a:lnTo>
                  <a:pt x="248" y="152"/>
                </a:lnTo>
                <a:lnTo>
                  <a:pt x="248" y="184"/>
                </a:lnTo>
                <a:close/>
                <a:moveTo>
                  <a:pt x="248" y="144"/>
                </a:moveTo>
                <a:lnTo>
                  <a:pt x="208" y="144"/>
                </a:lnTo>
                <a:lnTo>
                  <a:pt x="208" y="104"/>
                </a:lnTo>
                <a:lnTo>
                  <a:pt x="248" y="104"/>
                </a:lnTo>
                <a:lnTo>
                  <a:pt x="248" y="144"/>
                </a:lnTo>
                <a:close/>
                <a:moveTo>
                  <a:pt x="248" y="96"/>
                </a:moveTo>
                <a:lnTo>
                  <a:pt x="208" y="96"/>
                </a:lnTo>
                <a:lnTo>
                  <a:pt x="208" y="56"/>
                </a:lnTo>
                <a:lnTo>
                  <a:pt x="248" y="56"/>
                </a:lnTo>
                <a:lnTo>
                  <a:pt x="248" y="96"/>
                </a:lnTo>
                <a:close/>
              </a:path>
            </a:pathLst>
          </a:custGeom>
          <a:solidFill>
            <a:schemeClr val="accent1">
              <a:alpha val="38000"/>
            </a:schemeClr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69" name="Freeform 5"/>
          <p:cNvSpPr>
            <a:spLocks noEditPoints="1"/>
          </p:cNvSpPr>
          <p:nvPr/>
        </p:nvSpPr>
        <p:spPr bwMode="auto">
          <a:xfrm>
            <a:off x="7921016" y="5739573"/>
            <a:ext cx="250178" cy="588988"/>
          </a:xfrm>
          <a:custGeom>
            <a:avLst/>
            <a:gdLst>
              <a:gd name="T0" fmla="*/ 112 w 296"/>
              <a:gd name="T1" fmla="*/ 728 h 728"/>
              <a:gd name="T2" fmla="*/ 192 w 296"/>
              <a:gd name="T3" fmla="*/ 728 h 728"/>
              <a:gd name="T4" fmla="*/ 0 w 296"/>
              <a:gd name="T5" fmla="*/ 0 h 728"/>
              <a:gd name="T6" fmla="*/ 40 w 296"/>
              <a:gd name="T7" fmla="*/ 544 h 728"/>
              <a:gd name="T8" fmla="*/ 64 w 296"/>
              <a:gd name="T9" fmla="*/ 536 h 728"/>
              <a:gd name="T10" fmla="*/ 64 w 296"/>
              <a:gd name="T11" fmla="*/ 496 h 728"/>
              <a:gd name="T12" fmla="*/ 40 w 296"/>
              <a:gd name="T13" fmla="*/ 488 h 728"/>
              <a:gd name="T14" fmla="*/ 64 w 296"/>
              <a:gd name="T15" fmla="*/ 488 h 728"/>
              <a:gd name="T16" fmla="*/ 40 w 296"/>
              <a:gd name="T17" fmla="*/ 368 h 728"/>
              <a:gd name="T18" fmla="*/ 64 w 296"/>
              <a:gd name="T19" fmla="*/ 360 h 728"/>
              <a:gd name="T20" fmla="*/ 64 w 296"/>
              <a:gd name="T21" fmla="*/ 328 h 728"/>
              <a:gd name="T22" fmla="*/ 40 w 296"/>
              <a:gd name="T23" fmla="*/ 272 h 728"/>
              <a:gd name="T24" fmla="*/ 64 w 296"/>
              <a:gd name="T25" fmla="*/ 272 h 728"/>
              <a:gd name="T26" fmla="*/ 40 w 296"/>
              <a:gd name="T27" fmla="*/ 152 h 728"/>
              <a:gd name="T28" fmla="*/ 64 w 296"/>
              <a:gd name="T29" fmla="*/ 144 h 728"/>
              <a:gd name="T30" fmla="*/ 64 w 296"/>
              <a:gd name="T31" fmla="*/ 104 h 728"/>
              <a:gd name="T32" fmla="*/ 40 w 296"/>
              <a:gd name="T33" fmla="*/ 96 h 728"/>
              <a:gd name="T34" fmla="*/ 64 w 296"/>
              <a:gd name="T35" fmla="*/ 96 h 728"/>
              <a:gd name="T36" fmla="*/ 120 w 296"/>
              <a:gd name="T37" fmla="*/ 584 h 728"/>
              <a:gd name="T38" fmla="*/ 152 w 296"/>
              <a:gd name="T39" fmla="*/ 576 h 728"/>
              <a:gd name="T40" fmla="*/ 152 w 296"/>
              <a:gd name="T41" fmla="*/ 544 h 728"/>
              <a:gd name="T42" fmla="*/ 120 w 296"/>
              <a:gd name="T43" fmla="*/ 536 h 728"/>
              <a:gd name="T44" fmla="*/ 152 w 296"/>
              <a:gd name="T45" fmla="*/ 536 h 728"/>
              <a:gd name="T46" fmla="*/ 120 w 296"/>
              <a:gd name="T47" fmla="*/ 408 h 728"/>
              <a:gd name="T48" fmla="*/ 152 w 296"/>
              <a:gd name="T49" fmla="*/ 360 h 728"/>
              <a:gd name="T50" fmla="*/ 152 w 296"/>
              <a:gd name="T51" fmla="*/ 328 h 728"/>
              <a:gd name="T52" fmla="*/ 120 w 296"/>
              <a:gd name="T53" fmla="*/ 320 h 728"/>
              <a:gd name="T54" fmla="*/ 152 w 296"/>
              <a:gd name="T55" fmla="*/ 320 h 728"/>
              <a:gd name="T56" fmla="*/ 120 w 296"/>
              <a:gd name="T57" fmla="*/ 240 h 728"/>
              <a:gd name="T58" fmla="*/ 152 w 296"/>
              <a:gd name="T59" fmla="*/ 184 h 728"/>
              <a:gd name="T60" fmla="*/ 152 w 296"/>
              <a:gd name="T61" fmla="*/ 152 h 728"/>
              <a:gd name="T62" fmla="*/ 120 w 296"/>
              <a:gd name="T63" fmla="*/ 144 h 728"/>
              <a:gd name="T64" fmla="*/ 152 w 296"/>
              <a:gd name="T65" fmla="*/ 144 h 728"/>
              <a:gd name="T66" fmla="*/ 120 w 296"/>
              <a:gd name="T67" fmla="*/ 56 h 728"/>
              <a:gd name="T68" fmla="*/ 248 w 296"/>
              <a:gd name="T69" fmla="*/ 624 h 728"/>
              <a:gd name="T70" fmla="*/ 248 w 296"/>
              <a:gd name="T71" fmla="*/ 584 h 728"/>
              <a:gd name="T72" fmla="*/ 208 w 296"/>
              <a:gd name="T73" fmla="*/ 576 h 728"/>
              <a:gd name="T74" fmla="*/ 248 w 296"/>
              <a:gd name="T75" fmla="*/ 576 h 728"/>
              <a:gd name="T76" fmla="*/ 208 w 296"/>
              <a:gd name="T77" fmla="*/ 496 h 728"/>
              <a:gd name="T78" fmla="*/ 248 w 296"/>
              <a:gd name="T79" fmla="*/ 488 h 728"/>
              <a:gd name="T80" fmla="*/ 248 w 296"/>
              <a:gd name="T81" fmla="*/ 456 h 728"/>
              <a:gd name="T82" fmla="*/ 208 w 296"/>
              <a:gd name="T83" fmla="*/ 400 h 728"/>
              <a:gd name="T84" fmla="*/ 248 w 296"/>
              <a:gd name="T85" fmla="*/ 400 h 728"/>
              <a:gd name="T86" fmla="*/ 208 w 296"/>
              <a:gd name="T87" fmla="*/ 280 h 728"/>
              <a:gd name="T88" fmla="*/ 248 w 296"/>
              <a:gd name="T89" fmla="*/ 232 h 728"/>
              <a:gd name="T90" fmla="*/ 248 w 296"/>
              <a:gd name="T91" fmla="*/ 192 h 728"/>
              <a:gd name="T92" fmla="*/ 208 w 296"/>
              <a:gd name="T93" fmla="*/ 184 h 728"/>
              <a:gd name="T94" fmla="*/ 248 w 296"/>
              <a:gd name="T95" fmla="*/ 184 h 728"/>
              <a:gd name="T96" fmla="*/ 208 w 296"/>
              <a:gd name="T97" fmla="*/ 104 h 728"/>
              <a:gd name="T98" fmla="*/ 248 w 296"/>
              <a:gd name="T99" fmla="*/ 96 h 728"/>
              <a:gd name="T100" fmla="*/ 248 w 296"/>
              <a:gd name="T101" fmla="*/ 56 h 7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96" h="728">
                <a:moveTo>
                  <a:pt x="0" y="0"/>
                </a:moveTo>
                <a:lnTo>
                  <a:pt x="0" y="728"/>
                </a:lnTo>
                <a:lnTo>
                  <a:pt x="112" y="728"/>
                </a:lnTo>
                <a:lnTo>
                  <a:pt x="112" y="664"/>
                </a:lnTo>
                <a:lnTo>
                  <a:pt x="192" y="664"/>
                </a:lnTo>
                <a:lnTo>
                  <a:pt x="192" y="728"/>
                </a:lnTo>
                <a:lnTo>
                  <a:pt x="296" y="728"/>
                </a:lnTo>
                <a:lnTo>
                  <a:pt x="296" y="0"/>
                </a:lnTo>
                <a:lnTo>
                  <a:pt x="0" y="0"/>
                </a:lnTo>
                <a:close/>
                <a:moveTo>
                  <a:pt x="64" y="576"/>
                </a:moveTo>
                <a:lnTo>
                  <a:pt x="40" y="576"/>
                </a:lnTo>
                <a:lnTo>
                  <a:pt x="40" y="544"/>
                </a:lnTo>
                <a:lnTo>
                  <a:pt x="64" y="544"/>
                </a:lnTo>
                <a:lnTo>
                  <a:pt x="64" y="576"/>
                </a:lnTo>
                <a:close/>
                <a:moveTo>
                  <a:pt x="64" y="536"/>
                </a:moveTo>
                <a:lnTo>
                  <a:pt x="40" y="536"/>
                </a:lnTo>
                <a:lnTo>
                  <a:pt x="40" y="496"/>
                </a:lnTo>
                <a:lnTo>
                  <a:pt x="64" y="496"/>
                </a:lnTo>
                <a:lnTo>
                  <a:pt x="64" y="536"/>
                </a:lnTo>
                <a:close/>
                <a:moveTo>
                  <a:pt x="64" y="488"/>
                </a:moveTo>
                <a:lnTo>
                  <a:pt x="40" y="488"/>
                </a:lnTo>
                <a:lnTo>
                  <a:pt x="40" y="456"/>
                </a:lnTo>
                <a:lnTo>
                  <a:pt x="64" y="456"/>
                </a:lnTo>
                <a:lnTo>
                  <a:pt x="64" y="488"/>
                </a:lnTo>
                <a:close/>
                <a:moveTo>
                  <a:pt x="64" y="400"/>
                </a:moveTo>
                <a:lnTo>
                  <a:pt x="40" y="400"/>
                </a:lnTo>
                <a:lnTo>
                  <a:pt x="40" y="368"/>
                </a:lnTo>
                <a:lnTo>
                  <a:pt x="64" y="368"/>
                </a:lnTo>
                <a:lnTo>
                  <a:pt x="64" y="400"/>
                </a:lnTo>
                <a:close/>
                <a:moveTo>
                  <a:pt x="64" y="360"/>
                </a:moveTo>
                <a:lnTo>
                  <a:pt x="40" y="360"/>
                </a:lnTo>
                <a:lnTo>
                  <a:pt x="40" y="328"/>
                </a:lnTo>
                <a:lnTo>
                  <a:pt x="64" y="328"/>
                </a:lnTo>
                <a:lnTo>
                  <a:pt x="64" y="360"/>
                </a:lnTo>
                <a:close/>
                <a:moveTo>
                  <a:pt x="64" y="272"/>
                </a:moveTo>
                <a:lnTo>
                  <a:pt x="40" y="272"/>
                </a:lnTo>
                <a:lnTo>
                  <a:pt x="40" y="240"/>
                </a:lnTo>
                <a:lnTo>
                  <a:pt x="64" y="240"/>
                </a:lnTo>
                <a:lnTo>
                  <a:pt x="64" y="272"/>
                </a:lnTo>
                <a:close/>
                <a:moveTo>
                  <a:pt x="64" y="184"/>
                </a:moveTo>
                <a:lnTo>
                  <a:pt x="40" y="184"/>
                </a:lnTo>
                <a:lnTo>
                  <a:pt x="40" y="152"/>
                </a:lnTo>
                <a:lnTo>
                  <a:pt x="64" y="152"/>
                </a:lnTo>
                <a:lnTo>
                  <a:pt x="64" y="184"/>
                </a:lnTo>
                <a:close/>
                <a:moveTo>
                  <a:pt x="64" y="144"/>
                </a:moveTo>
                <a:lnTo>
                  <a:pt x="40" y="144"/>
                </a:lnTo>
                <a:lnTo>
                  <a:pt x="40" y="104"/>
                </a:lnTo>
                <a:lnTo>
                  <a:pt x="64" y="104"/>
                </a:lnTo>
                <a:lnTo>
                  <a:pt x="64" y="144"/>
                </a:lnTo>
                <a:close/>
                <a:moveTo>
                  <a:pt x="64" y="96"/>
                </a:moveTo>
                <a:lnTo>
                  <a:pt x="40" y="96"/>
                </a:lnTo>
                <a:lnTo>
                  <a:pt x="40" y="56"/>
                </a:lnTo>
                <a:lnTo>
                  <a:pt x="64" y="56"/>
                </a:lnTo>
                <a:lnTo>
                  <a:pt x="64" y="96"/>
                </a:lnTo>
                <a:close/>
                <a:moveTo>
                  <a:pt x="152" y="624"/>
                </a:moveTo>
                <a:lnTo>
                  <a:pt x="120" y="624"/>
                </a:lnTo>
                <a:lnTo>
                  <a:pt x="120" y="584"/>
                </a:lnTo>
                <a:lnTo>
                  <a:pt x="152" y="584"/>
                </a:lnTo>
                <a:lnTo>
                  <a:pt x="152" y="624"/>
                </a:lnTo>
                <a:close/>
                <a:moveTo>
                  <a:pt x="152" y="576"/>
                </a:moveTo>
                <a:lnTo>
                  <a:pt x="120" y="576"/>
                </a:lnTo>
                <a:lnTo>
                  <a:pt x="120" y="544"/>
                </a:lnTo>
                <a:lnTo>
                  <a:pt x="152" y="544"/>
                </a:lnTo>
                <a:lnTo>
                  <a:pt x="152" y="576"/>
                </a:lnTo>
                <a:close/>
                <a:moveTo>
                  <a:pt x="152" y="536"/>
                </a:moveTo>
                <a:lnTo>
                  <a:pt x="120" y="536"/>
                </a:lnTo>
                <a:lnTo>
                  <a:pt x="120" y="496"/>
                </a:lnTo>
                <a:lnTo>
                  <a:pt x="152" y="496"/>
                </a:lnTo>
                <a:lnTo>
                  <a:pt x="152" y="536"/>
                </a:lnTo>
                <a:close/>
                <a:moveTo>
                  <a:pt x="152" y="448"/>
                </a:moveTo>
                <a:lnTo>
                  <a:pt x="120" y="448"/>
                </a:lnTo>
                <a:lnTo>
                  <a:pt x="120" y="408"/>
                </a:lnTo>
                <a:lnTo>
                  <a:pt x="152" y="408"/>
                </a:lnTo>
                <a:lnTo>
                  <a:pt x="152" y="448"/>
                </a:lnTo>
                <a:close/>
                <a:moveTo>
                  <a:pt x="152" y="360"/>
                </a:moveTo>
                <a:lnTo>
                  <a:pt x="120" y="360"/>
                </a:lnTo>
                <a:lnTo>
                  <a:pt x="120" y="328"/>
                </a:lnTo>
                <a:lnTo>
                  <a:pt x="152" y="328"/>
                </a:lnTo>
                <a:lnTo>
                  <a:pt x="152" y="360"/>
                </a:lnTo>
                <a:close/>
                <a:moveTo>
                  <a:pt x="152" y="320"/>
                </a:moveTo>
                <a:lnTo>
                  <a:pt x="120" y="320"/>
                </a:lnTo>
                <a:lnTo>
                  <a:pt x="120" y="280"/>
                </a:lnTo>
                <a:lnTo>
                  <a:pt x="152" y="280"/>
                </a:lnTo>
                <a:lnTo>
                  <a:pt x="152" y="320"/>
                </a:lnTo>
                <a:close/>
                <a:moveTo>
                  <a:pt x="152" y="272"/>
                </a:moveTo>
                <a:lnTo>
                  <a:pt x="120" y="272"/>
                </a:lnTo>
                <a:lnTo>
                  <a:pt x="120" y="240"/>
                </a:lnTo>
                <a:lnTo>
                  <a:pt x="152" y="240"/>
                </a:lnTo>
                <a:lnTo>
                  <a:pt x="152" y="272"/>
                </a:lnTo>
                <a:close/>
                <a:moveTo>
                  <a:pt x="152" y="184"/>
                </a:moveTo>
                <a:lnTo>
                  <a:pt x="120" y="184"/>
                </a:lnTo>
                <a:lnTo>
                  <a:pt x="120" y="152"/>
                </a:lnTo>
                <a:lnTo>
                  <a:pt x="152" y="152"/>
                </a:lnTo>
                <a:lnTo>
                  <a:pt x="152" y="184"/>
                </a:lnTo>
                <a:close/>
                <a:moveTo>
                  <a:pt x="152" y="144"/>
                </a:moveTo>
                <a:lnTo>
                  <a:pt x="120" y="144"/>
                </a:lnTo>
                <a:lnTo>
                  <a:pt x="120" y="104"/>
                </a:lnTo>
                <a:lnTo>
                  <a:pt x="152" y="104"/>
                </a:lnTo>
                <a:lnTo>
                  <a:pt x="152" y="144"/>
                </a:lnTo>
                <a:close/>
                <a:moveTo>
                  <a:pt x="152" y="96"/>
                </a:moveTo>
                <a:lnTo>
                  <a:pt x="120" y="96"/>
                </a:lnTo>
                <a:lnTo>
                  <a:pt x="120" y="56"/>
                </a:lnTo>
                <a:lnTo>
                  <a:pt x="152" y="56"/>
                </a:lnTo>
                <a:lnTo>
                  <a:pt x="152" y="96"/>
                </a:lnTo>
                <a:close/>
                <a:moveTo>
                  <a:pt x="248" y="624"/>
                </a:moveTo>
                <a:lnTo>
                  <a:pt x="208" y="624"/>
                </a:lnTo>
                <a:lnTo>
                  <a:pt x="208" y="584"/>
                </a:lnTo>
                <a:lnTo>
                  <a:pt x="248" y="584"/>
                </a:lnTo>
                <a:lnTo>
                  <a:pt x="248" y="624"/>
                </a:lnTo>
                <a:close/>
                <a:moveTo>
                  <a:pt x="248" y="576"/>
                </a:moveTo>
                <a:lnTo>
                  <a:pt x="208" y="576"/>
                </a:lnTo>
                <a:lnTo>
                  <a:pt x="208" y="544"/>
                </a:lnTo>
                <a:lnTo>
                  <a:pt x="248" y="544"/>
                </a:lnTo>
                <a:lnTo>
                  <a:pt x="248" y="576"/>
                </a:lnTo>
                <a:close/>
                <a:moveTo>
                  <a:pt x="248" y="536"/>
                </a:moveTo>
                <a:lnTo>
                  <a:pt x="208" y="536"/>
                </a:lnTo>
                <a:lnTo>
                  <a:pt x="208" y="496"/>
                </a:lnTo>
                <a:lnTo>
                  <a:pt x="248" y="496"/>
                </a:lnTo>
                <a:lnTo>
                  <a:pt x="248" y="536"/>
                </a:lnTo>
                <a:close/>
                <a:moveTo>
                  <a:pt x="248" y="488"/>
                </a:moveTo>
                <a:lnTo>
                  <a:pt x="208" y="488"/>
                </a:lnTo>
                <a:lnTo>
                  <a:pt x="208" y="456"/>
                </a:lnTo>
                <a:lnTo>
                  <a:pt x="248" y="456"/>
                </a:lnTo>
                <a:lnTo>
                  <a:pt x="248" y="488"/>
                </a:lnTo>
                <a:close/>
                <a:moveTo>
                  <a:pt x="248" y="400"/>
                </a:moveTo>
                <a:lnTo>
                  <a:pt x="208" y="400"/>
                </a:lnTo>
                <a:lnTo>
                  <a:pt x="208" y="368"/>
                </a:lnTo>
                <a:lnTo>
                  <a:pt x="248" y="368"/>
                </a:lnTo>
                <a:lnTo>
                  <a:pt x="248" y="400"/>
                </a:lnTo>
                <a:close/>
                <a:moveTo>
                  <a:pt x="248" y="320"/>
                </a:moveTo>
                <a:lnTo>
                  <a:pt x="208" y="320"/>
                </a:lnTo>
                <a:lnTo>
                  <a:pt x="208" y="280"/>
                </a:lnTo>
                <a:lnTo>
                  <a:pt x="248" y="280"/>
                </a:lnTo>
                <a:lnTo>
                  <a:pt x="248" y="320"/>
                </a:lnTo>
                <a:close/>
                <a:moveTo>
                  <a:pt x="248" y="232"/>
                </a:moveTo>
                <a:lnTo>
                  <a:pt x="208" y="232"/>
                </a:lnTo>
                <a:lnTo>
                  <a:pt x="208" y="192"/>
                </a:lnTo>
                <a:lnTo>
                  <a:pt x="248" y="192"/>
                </a:lnTo>
                <a:lnTo>
                  <a:pt x="248" y="232"/>
                </a:lnTo>
                <a:close/>
                <a:moveTo>
                  <a:pt x="248" y="184"/>
                </a:moveTo>
                <a:lnTo>
                  <a:pt x="208" y="184"/>
                </a:lnTo>
                <a:lnTo>
                  <a:pt x="208" y="152"/>
                </a:lnTo>
                <a:lnTo>
                  <a:pt x="248" y="152"/>
                </a:lnTo>
                <a:lnTo>
                  <a:pt x="248" y="184"/>
                </a:lnTo>
                <a:close/>
                <a:moveTo>
                  <a:pt x="248" y="144"/>
                </a:moveTo>
                <a:lnTo>
                  <a:pt x="208" y="144"/>
                </a:lnTo>
                <a:lnTo>
                  <a:pt x="208" y="104"/>
                </a:lnTo>
                <a:lnTo>
                  <a:pt x="248" y="104"/>
                </a:lnTo>
                <a:lnTo>
                  <a:pt x="248" y="144"/>
                </a:lnTo>
                <a:close/>
                <a:moveTo>
                  <a:pt x="248" y="96"/>
                </a:moveTo>
                <a:lnTo>
                  <a:pt x="208" y="96"/>
                </a:lnTo>
                <a:lnTo>
                  <a:pt x="208" y="56"/>
                </a:lnTo>
                <a:lnTo>
                  <a:pt x="248" y="56"/>
                </a:lnTo>
                <a:lnTo>
                  <a:pt x="248" y="96"/>
                </a:lnTo>
                <a:close/>
              </a:path>
            </a:pathLst>
          </a:custGeom>
          <a:solidFill>
            <a:schemeClr val="accent1">
              <a:alpha val="38000"/>
            </a:schemeClr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70" name="Freeform 15"/>
          <p:cNvSpPr>
            <a:spLocks/>
          </p:cNvSpPr>
          <p:nvPr/>
        </p:nvSpPr>
        <p:spPr bwMode="auto">
          <a:xfrm>
            <a:off x="1129317" y="5422217"/>
            <a:ext cx="312780" cy="196108"/>
          </a:xfrm>
          <a:custGeom>
            <a:avLst/>
            <a:gdLst>
              <a:gd name="T0" fmla="*/ 131 w 160"/>
              <a:gd name="T1" fmla="*/ 35 h 100"/>
              <a:gd name="T2" fmla="*/ 81 w 160"/>
              <a:gd name="T3" fmla="*/ 0 h 100"/>
              <a:gd name="T4" fmla="*/ 32 w 160"/>
              <a:gd name="T5" fmla="*/ 47 h 100"/>
              <a:gd name="T6" fmla="*/ 27 w 160"/>
              <a:gd name="T7" fmla="*/ 47 h 100"/>
              <a:gd name="T8" fmla="*/ 0 w 160"/>
              <a:gd name="T9" fmla="*/ 73 h 100"/>
              <a:gd name="T10" fmla="*/ 21 w 160"/>
              <a:gd name="T11" fmla="*/ 100 h 100"/>
              <a:gd name="T12" fmla="*/ 125 w 160"/>
              <a:gd name="T13" fmla="*/ 100 h 100"/>
              <a:gd name="T14" fmla="*/ 160 w 160"/>
              <a:gd name="T15" fmla="*/ 67 h 100"/>
              <a:gd name="T16" fmla="*/ 131 w 160"/>
              <a:gd name="T17" fmla="*/ 35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60" h="100">
                <a:moveTo>
                  <a:pt x="131" y="35"/>
                </a:moveTo>
                <a:cubicBezTo>
                  <a:pt x="125" y="15"/>
                  <a:pt x="104" y="0"/>
                  <a:pt x="81" y="0"/>
                </a:cubicBezTo>
                <a:cubicBezTo>
                  <a:pt x="54" y="0"/>
                  <a:pt x="33" y="21"/>
                  <a:pt x="32" y="47"/>
                </a:cubicBezTo>
                <a:cubicBezTo>
                  <a:pt x="30" y="47"/>
                  <a:pt x="28" y="47"/>
                  <a:pt x="27" y="47"/>
                </a:cubicBezTo>
                <a:cubicBezTo>
                  <a:pt x="12" y="47"/>
                  <a:pt x="0" y="59"/>
                  <a:pt x="0" y="73"/>
                </a:cubicBezTo>
                <a:cubicBezTo>
                  <a:pt x="0" y="86"/>
                  <a:pt x="9" y="97"/>
                  <a:pt x="21" y="100"/>
                </a:cubicBezTo>
                <a:cubicBezTo>
                  <a:pt x="125" y="100"/>
                  <a:pt x="125" y="100"/>
                  <a:pt x="125" y="100"/>
                </a:cubicBezTo>
                <a:cubicBezTo>
                  <a:pt x="144" y="100"/>
                  <a:pt x="160" y="85"/>
                  <a:pt x="160" y="67"/>
                </a:cubicBezTo>
                <a:cubicBezTo>
                  <a:pt x="160" y="51"/>
                  <a:pt x="147" y="37"/>
                  <a:pt x="131" y="35"/>
                </a:cubicBezTo>
                <a:close/>
              </a:path>
            </a:pathLst>
          </a:custGeom>
          <a:solidFill>
            <a:schemeClr val="bg1">
              <a:alpha val="6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72" name="Freeform 15"/>
          <p:cNvSpPr>
            <a:spLocks/>
          </p:cNvSpPr>
          <p:nvPr/>
        </p:nvSpPr>
        <p:spPr bwMode="auto">
          <a:xfrm>
            <a:off x="963727" y="5634082"/>
            <a:ext cx="165590" cy="103822"/>
          </a:xfrm>
          <a:custGeom>
            <a:avLst/>
            <a:gdLst>
              <a:gd name="T0" fmla="*/ 131 w 160"/>
              <a:gd name="T1" fmla="*/ 35 h 100"/>
              <a:gd name="T2" fmla="*/ 81 w 160"/>
              <a:gd name="T3" fmla="*/ 0 h 100"/>
              <a:gd name="T4" fmla="*/ 32 w 160"/>
              <a:gd name="T5" fmla="*/ 47 h 100"/>
              <a:gd name="T6" fmla="*/ 27 w 160"/>
              <a:gd name="T7" fmla="*/ 47 h 100"/>
              <a:gd name="T8" fmla="*/ 0 w 160"/>
              <a:gd name="T9" fmla="*/ 73 h 100"/>
              <a:gd name="T10" fmla="*/ 21 w 160"/>
              <a:gd name="T11" fmla="*/ 100 h 100"/>
              <a:gd name="T12" fmla="*/ 125 w 160"/>
              <a:gd name="T13" fmla="*/ 100 h 100"/>
              <a:gd name="T14" fmla="*/ 160 w 160"/>
              <a:gd name="T15" fmla="*/ 67 h 100"/>
              <a:gd name="T16" fmla="*/ 131 w 160"/>
              <a:gd name="T17" fmla="*/ 35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60" h="100">
                <a:moveTo>
                  <a:pt x="131" y="35"/>
                </a:moveTo>
                <a:cubicBezTo>
                  <a:pt x="125" y="15"/>
                  <a:pt x="104" y="0"/>
                  <a:pt x="81" y="0"/>
                </a:cubicBezTo>
                <a:cubicBezTo>
                  <a:pt x="54" y="0"/>
                  <a:pt x="33" y="21"/>
                  <a:pt x="32" y="47"/>
                </a:cubicBezTo>
                <a:cubicBezTo>
                  <a:pt x="30" y="47"/>
                  <a:pt x="28" y="47"/>
                  <a:pt x="27" y="47"/>
                </a:cubicBezTo>
                <a:cubicBezTo>
                  <a:pt x="12" y="47"/>
                  <a:pt x="0" y="59"/>
                  <a:pt x="0" y="73"/>
                </a:cubicBezTo>
                <a:cubicBezTo>
                  <a:pt x="0" y="86"/>
                  <a:pt x="9" y="97"/>
                  <a:pt x="21" y="100"/>
                </a:cubicBezTo>
                <a:cubicBezTo>
                  <a:pt x="125" y="100"/>
                  <a:pt x="125" y="100"/>
                  <a:pt x="125" y="100"/>
                </a:cubicBezTo>
                <a:cubicBezTo>
                  <a:pt x="144" y="100"/>
                  <a:pt x="160" y="85"/>
                  <a:pt x="160" y="67"/>
                </a:cubicBezTo>
                <a:cubicBezTo>
                  <a:pt x="160" y="51"/>
                  <a:pt x="147" y="37"/>
                  <a:pt x="131" y="35"/>
                </a:cubicBezTo>
                <a:close/>
              </a:path>
            </a:pathLst>
          </a:custGeom>
          <a:solidFill>
            <a:schemeClr val="bg1">
              <a:alpha val="6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grpSp>
        <p:nvGrpSpPr>
          <p:cNvPr id="14" name="그룹 13"/>
          <p:cNvGrpSpPr/>
          <p:nvPr/>
        </p:nvGrpSpPr>
        <p:grpSpPr>
          <a:xfrm>
            <a:off x="3222639" y="3906497"/>
            <a:ext cx="2701418" cy="1023661"/>
            <a:chOff x="3423516" y="3906497"/>
            <a:chExt cx="2701418" cy="1023661"/>
          </a:xfrm>
        </p:grpSpPr>
        <p:sp>
          <p:nvSpPr>
            <p:cNvPr id="13" name="아래쪽 화살표 12"/>
            <p:cNvSpPr/>
            <p:nvPr/>
          </p:nvSpPr>
          <p:spPr>
            <a:xfrm rot="19857465">
              <a:off x="5803893" y="3934262"/>
              <a:ext cx="321041" cy="995896"/>
            </a:xfrm>
            <a:prstGeom prst="downArrow">
              <a:avLst/>
            </a:prstGeom>
            <a:gradFill>
              <a:gsLst>
                <a:gs pos="47000">
                  <a:schemeClr val="bg1"/>
                </a:gs>
                <a:gs pos="0">
                  <a:schemeClr val="bg1">
                    <a:alpha val="4000"/>
                  </a:schemeClr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2" name="아래쪽 화살표 101"/>
            <p:cNvSpPr/>
            <p:nvPr/>
          </p:nvSpPr>
          <p:spPr>
            <a:xfrm rot="1677284">
              <a:off x="3423516" y="3906497"/>
              <a:ext cx="321041" cy="1023240"/>
            </a:xfrm>
            <a:prstGeom prst="downArrow">
              <a:avLst/>
            </a:prstGeom>
            <a:gradFill>
              <a:gsLst>
                <a:gs pos="47000">
                  <a:schemeClr val="bg1"/>
                </a:gs>
                <a:gs pos="0">
                  <a:schemeClr val="bg1">
                    <a:alpha val="4000"/>
                  </a:schemeClr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5" name="슬라이드 번호 개체 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87645C-68E8-4ACE-A384-C26745ED679D}" type="slidenum">
              <a:rPr lang="ko-KR" altLang="en-US" smtClean="0"/>
              <a:t>4</a:t>
            </a:fld>
            <a:endParaRPr lang="ko-KR" altLang="en-US"/>
          </a:p>
        </p:txBody>
      </p:sp>
      <p:sp>
        <p:nvSpPr>
          <p:cNvPr id="100" name="직사각형 99"/>
          <p:cNvSpPr/>
          <p:nvPr/>
        </p:nvSpPr>
        <p:spPr>
          <a:xfrm>
            <a:off x="2041108" y="1324834"/>
            <a:ext cx="5087054" cy="735688"/>
          </a:xfrm>
          <a:prstGeom prst="rect">
            <a:avLst/>
          </a:prstGeom>
          <a:solidFill>
            <a:schemeClr val="bg1"/>
          </a:solidFill>
          <a:effectLst>
            <a:outerShdw blurRad="203200" sx="102000" sy="102000" algn="ctr" rotWithShape="0">
              <a:prstClr val="black">
                <a:alpha val="24000"/>
              </a:prstClr>
            </a:outerShdw>
          </a:effectLst>
        </p:spPr>
        <p:txBody>
          <a:bodyPr anchor="ctr">
            <a:noAutofit/>
          </a:bodyPr>
          <a:lstStyle/>
          <a:p>
            <a:pPr algn="ctr"/>
            <a:r>
              <a:rPr lang="ko-KR" altLang="en-US" sz="2000" spc="-1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383838"/>
                </a:solidFill>
                <a:latin typeface="뫼비우스 Bold" panose="02000500000000000000" pitchFamily="2" charset="-127"/>
                <a:ea typeface="뫼비우스 Bold" panose="02000500000000000000" pitchFamily="2" charset="-127"/>
              </a:rPr>
              <a:t>평가결과</a:t>
            </a:r>
            <a:r>
              <a:rPr lang="en-US" altLang="ko-KR" sz="2000" spc="-1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383838"/>
                </a:solidFill>
                <a:latin typeface="뫼비우스 Bold" panose="02000500000000000000" pitchFamily="2" charset="-127"/>
                <a:ea typeface="뫼비우스 Bold" panose="02000500000000000000" pitchFamily="2" charset="-127"/>
              </a:rPr>
              <a:t> </a:t>
            </a:r>
            <a:r>
              <a:rPr lang="ko-KR" altLang="en-US" sz="2000" spc="-1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383838"/>
                </a:solidFill>
                <a:latin typeface="뫼비우스 Bold" panose="02000500000000000000" pitchFamily="2" charset="-127"/>
                <a:ea typeface="뫼비우스 Bold" panose="02000500000000000000" pitchFamily="2" charset="-127"/>
              </a:rPr>
              <a:t>활용연수</a:t>
            </a:r>
            <a:endParaRPr lang="en-US" altLang="ko-KR" sz="2000" spc="-100" dirty="0">
              <a:ln>
                <a:solidFill>
                  <a:srgbClr val="5B9BD5">
                    <a:shade val="50000"/>
                    <a:alpha val="0"/>
                  </a:srgbClr>
                </a:solidFill>
              </a:ln>
              <a:solidFill>
                <a:srgbClr val="383838"/>
              </a:solidFill>
              <a:latin typeface="뫼비우스 Bold" panose="02000500000000000000" pitchFamily="2" charset="-127"/>
              <a:ea typeface="뫼비우스 Bold" panose="02000500000000000000" pitchFamily="2" charset="-127"/>
            </a:endParaRPr>
          </a:p>
        </p:txBody>
      </p:sp>
      <p:grpSp>
        <p:nvGrpSpPr>
          <p:cNvPr id="5" name="그룹 4"/>
          <p:cNvGrpSpPr/>
          <p:nvPr/>
        </p:nvGrpSpPr>
        <p:grpSpPr>
          <a:xfrm>
            <a:off x="1823654" y="4382782"/>
            <a:ext cx="2491690" cy="2371758"/>
            <a:chOff x="1823654" y="4382782"/>
            <a:chExt cx="2491690" cy="2371758"/>
          </a:xfrm>
        </p:grpSpPr>
        <p:sp>
          <p:nvSpPr>
            <p:cNvPr id="75" name="타원 74"/>
            <p:cNvSpPr/>
            <p:nvPr/>
          </p:nvSpPr>
          <p:spPr>
            <a:xfrm>
              <a:off x="1823654" y="4382782"/>
              <a:ext cx="2491690" cy="2371758"/>
            </a:xfrm>
            <a:prstGeom prst="ellipse">
              <a:avLst/>
            </a:prstGeom>
            <a:solidFill>
              <a:schemeClr val="bg1"/>
            </a:solidFill>
            <a:effectLst>
              <a:softEdge rad="635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68" name="직사각형 867"/>
            <p:cNvSpPr/>
            <p:nvPr/>
          </p:nvSpPr>
          <p:spPr>
            <a:xfrm>
              <a:off x="2197638" y="5056540"/>
              <a:ext cx="1800000" cy="839714"/>
            </a:xfrm>
            <a:prstGeom prst="rect">
              <a:avLst/>
            </a:prstGeom>
            <a:noFill/>
            <a:ln w="158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ko-KR" altLang="en-US" sz="2000" spc="-200" dirty="0" smtClean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선생님들의</a:t>
              </a:r>
              <a:r>
                <a:rPr lang="en-US" altLang="ko-KR" sz="2000" spc="-200" dirty="0" smtClean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/>
              </a:r>
              <a:br>
                <a:rPr lang="en-US" altLang="ko-KR" sz="2000" spc="-200" dirty="0" smtClean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</a:br>
              <a:r>
                <a:rPr lang="ko-KR" altLang="en-US" sz="2400" dirty="0" smtClean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뫼비우스 Bold" panose="02000500000000000000" pitchFamily="2" charset="-127"/>
                  <a:ea typeface="뫼비우스 Bold" panose="02000500000000000000" pitchFamily="2" charset="-127"/>
                </a:rPr>
                <a:t>전문성 </a:t>
              </a:r>
              <a:r>
                <a:rPr lang="ko-KR" altLang="en-US" sz="240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뫼비우스 Bold" panose="02000500000000000000" pitchFamily="2" charset="-127"/>
                  <a:ea typeface="뫼비우스 Bold" panose="02000500000000000000" pitchFamily="2" charset="-127"/>
                </a:rPr>
                <a:t>신장</a:t>
              </a:r>
            </a:p>
          </p:txBody>
        </p:sp>
      </p:grpSp>
      <p:sp>
        <p:nvSpPr>
          <p:cNvPr id="71" name="Freeform 15"/>
          <p:cNvSpPr>
            <a:spLocks/>
          </p:cNvSpPr>
          <p:nvPr/>
        </p:nvSpPr>
        <p:spPr bwMode="auto">
          <a:xfrm>
            <a:off x="7892492" y="4958727"/>
            <a:ext cx="165590" cy="103822"/>
          </a:xfrm>
          <a:custGeom>
            <a:avLst/>
            <a:gdLst>
              <a:gd name="T0" fmla="*/ 131 w 160"/>
              <a:gd name="T1" fmla="*/ 35 h 100"/>
              <a:gd name="T2" fmla="*/ 81 w 160"/>
              <a:gd name="T3" fmla="*/ 0 h 100"/>
              <a:gd name="T4" fmla="*/ 32 w 160"/>
              <a:gd name="T5" fmla="*/ 47 h 100"/>
              <a:gd name="T6" fmla="*/ 27 w 160"/>
              <a:gd name="T7" fmla="*/ 47 h 100"/>
              <a:gd name="T8" fmla="*/ 0 w 160"/>
              <a:gd name="T9" fmla="*/ 73 h 100"/>
              <a:gd name="T10" fmla="*/ 21 w 160"/>
              <a:gd name="T11" fmla="*/ 100 h 100"/>
              <a:gd name="T12" fmla="*/ 125 w 160"/>
              <a:gd name="T13" fmla="*/ 100 h 100"/>
              <a:gd name="T14" fmla="*/ 160 w 160"/>
              <a:gd name="T15" fmla="*/ 67 h 100"/>
              <a:gd name="T16" fmla="*/ 131 w 160"/>
              <a:gd name="T17" fmla="*/ 35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60" h="100">
                <a:moveTo>
                  <a:pt x="131" y="35"/>
                </a:moveTo>
                <a:cubicBezTo>
                  <a:pt x="125" y="15"/>
                  <a:pt x="104" y="0"/>
                  <a:pt x="81" y="0"/>
                </a:cubicBezTo>
                <a:cubicBezTo>
                  <a:pt x="54" y="0"/>
                  <a:pt x="33" y="21"/>
                  <a:pt x="32" y="47"/>
                </a:cubicBezTo>
                <a:cubicBezTo>
                  <a:pt x="30" y="47"/>
                  <a:pt x="28" y="47"/>
                  <a:pt x="27" y="47"/>
                </a:cubicBezTo>
                <a:cubicBezTo>
                  <a:pt x="12" y="47"/>
                  <a:pt x="0" y="59"/>
                  <a:pt x="0" y="73"/>
                </a:cubicBezTo>
                <a:cubicBezTo>
                  <a:pt x="0" y="86"/>
                  <a:pt x="9" y="97"/>
                  <a:pt x="21" y="100"/>
                </a:cubicBezTo>
                <a:cubicBezTo>
                  <a:pt x="125" y="100"/>
                  <a:pt x="125" y="100"/>
                  <a:pt x="125" y="100"/>
                </a:cubicBezTo>
                <a:cubicBezTo>
                  <a:pt x="144" y="100"/>
                  <a:pt x="160" y="85"/>
                  <a:pt x="160" y="67"/>
                </a:cubicBezTo>
                <a:cubicBezTo>
                  <a:pt x="160" y="51"/>
                  <a:pt x="147" y="37"/>
                  <a:pt x="131" y="35"/>
                </a:cubicBezTo>
                <a:close/>
              </a:path>
            </a:pathLst>
          </a:custGeom>
          <a:solidFill>
            <a:schemeClr val="bg1">
              <a:alpha val="6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96" name="Freeform 15"/>
          <p:cNvSpPr>
            <a:spLocks/>
          </p:cNvSpPr>
          <p:nvPr/>
        </p:nvSpPr>
        <p:spPr bwMode="auto">
          <a:xfrm>
            <a:off x="8081195" y="5074917"/>
            <a:ext cx="189688" cy="118931"/>
          </a:xfrm>
          <a:custGeom>
            <a:avLst/>
            <a:gdLst>
              <a:gd name="T0" fmla="*/ 131 w 160"/>
              <a:gd name="T1" fmla="*/ 35 h 100"/>
              <a:gd name="T2" fmla="*/ 81 w 160"/>
              <a:gd name="T3" fmla="*/ 0 h 100"/>
              <a:gd name="T4" fmla="*/ 32 w 160"/>
              <a:gd name="T5" fmla="*/ 47 h 100"/>
              <a:gd name="T6" fmla="*/ 27 w 160"/>
              <a:gd name="T7" fmla="*/ 47 h 100"/>
              <a:gd name="T8" fmla="*/ 0 w 160"/>
              <a:gd name="T9" fmla="*/ 73 h 100"/>
              <a:gd name="T10" fmla="*/ 21 w 160"/>
              <a:gd name="T11" fmla="*/ 100 h 100"/>
              <a:gd name="T12" fmla="*/ 125 w 160"/>
              <a:gd name="T13" fmla="*/ 100 h 100"/>
              <a:gd name="T14" fmla="*/ 160 w 160"/>
              <a:gd name="T15" fmla="*/ 67 h 100"/>
              <a:gd name="T16" fmla="*/ 131 w 160"/>
              <a:gd name="T17" fmla="*/ 35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60" h="100">
                <a:moveTo>
                  <a:pt x="131" y="35"/>
                </a:moveTo>
                <a:cubicBezTo>
                  <a:pt x="125" y="15"/>
                  <a:pt x="104" y="0"/>
                  <a:pt x="81" y="0"/>
                </a:cubicBezTo>
                <a:cubicBezTo>
                  <a:pt x="54" y="0"/>
                  <a:pt x="33" y="21"/>
                  <a:pt x="32" y="47"/>
                </a:cubicBezTo>
                <a:cubicBezTo>
                  <a:pt x="30" y="47"/>
                  <a:pt x="28" y="47"/>
                  <a:pt x="27" y="47"/>
                </a:cubicBezTo>
                <a:cubicBezTo>
                  <a:pt x="12" y="47"/>
                  <a:pt x="0" y="59"/>
                  <a:pt x="0" y="73"/>
                </a:cubicBezTo>
                <a:cubicBezTo>
                  <a:pt x="0" y="86"/>
                  <a:pt x="9" y="97"/>
                  <a:pt x="21" y="100"/>
                </a:cubicBezTo>
                <a:cubicBezTo>
                  <a:pt x="125" y="100"/>
                  <a:pt x="125" y="100"/>
                  <a:pt x="125" y="100"/>
                </a:cubicBezTo>
                <a:cubicBezTo>
                  <a:pt x="144" y="100"/>
                  <a:pt x="160" y="85"/>
                  <a:pt x="160" y="67"/>
                </a:cubicBezTo>
                <a:cubicBezTo>
                  <a:pt x="160" y="51"/>
                  <a:pt x="147" y="37"/>
                  <a:pt x="131" y="35"/>
                </a:cubicBezTo>
                <a:close/>
              </a:path>
            </a:pathLst>
          </a:custGeom>
          <a:solidFill>
            <a:schemeClr val="bg1">
              <a:alpha val="6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grpSp>
        <p:nvGrpSpPr>
          <p:cNvPr id="7" name="그룹 6"/>
          <p:cNvGrpSpPr/>
          <p:nvPr/>
        </p:nvGrpSpPr>
        <p:grpSpPr>
          <a:xfrm>
            <a:off x="5005004" y="4382782"/>
            <a:ext cx="2491690" cy="2371758"/>
            <a:chOff x="5005004" y="4382782"/>
            <a:chExt cx="2491690" cy="2371758"/>
          </a:xfrm>
        </p:grpSpPr>
        <p:sp>
          <p:nvSpPr>
            <p:cNvPr id="76" name="타원 75"/>
            <p:cNvSpPr/>
            <p:nvPr/>
          </p:nvSpPr>
          <p:spPr>
            <a:xfrm>
              <a:off x="5005004" y="4382782"/>
              <a:ext cx="2491690" cy="2371758"/>
            </a:xfrm>
            <a:prstGeom prst="ellipse">
              <a:avLst/>
            </a:prstGeom>
            <a:solidFill>
              <a:schemeClr val="bg1"/>
            </a:solidFill>
            <a:effectLst>
              <a:softEdge rad="635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8" name="직사각형 77"/>
            <p:cNvSpPr/>
            <p:nvPr/>
          </p:nvSpPr>
          <p:spPr>
            <a:xfrm>
              <a:off x="5369437" y="5042782"/>
              <a:ext cx="1800000" cy="839714"/>
            </a:xfrm>
            <a:prstGeom prst="rect">
              <a:avLst/>
            </a:prstGeom>
            <a:noFill/>
            <a:ln w="158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ko-KR" altLang="en-US" sz="2000" spc="-20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교육문화에</a:t>
              </a:r>
              <a:endParaRPr lang="en-US" altLang="ko-KR" sz="2000" spc="-2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endParaRPr>
            </a:p>
            <a:p>
              <a:pPr algn="ctr" latinLnBrk="0">
                <a:spcAft>
                  <a:spcPts val="600"/>
                </a:spcAft>
              </a:pPr>
              <a:r>
                <a:rPr lang="ko-KR" altLang="en-US" sz="240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뫼비우스 Bold" panose="02000500000000000000" pitchFamily="2" charset="-127"/>
                  <a:ea typeface="뫼비우스 Bold" panose="02000500000000000000" pitchFamily="2" charset="-127"/>
                </a:rPr>
                <a:t>긍정적인 변화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1986257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2.48555E-6 L -0.00018 0.19792 " pathEditMode="relative" rAng="0" ptsTypes="AA">
                                      <p:cBhvr>
                                        <p:cTn id="6" dur="1500" fill="hold"/>
                                        <p:tgtEl>
                                          <p:spTgt spid="5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" y="98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500"/>
                            </p:stCondLst>
                            <p:childTnLst>
                              <p:par>
                                <p:cTn id="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7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250"/>
                            </p:stCondLst>
                            <p:childTnLst>
                              <p:par>
                                <p:cTn id="1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350"/>
                            </p:stCondLst>
                            <p:childTnLst>
                              <p:par>
                                <p:cTn id="2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5" grpId="0" animBg="1"/>
      <p:bldP spid="10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8" name="그룹 127"/>
          <p:cNvGrpSpPr/>
          <p:nvPr/>
        </p:nvGrpSpPr>
        <p:grpSpPr>
          <a:xfrm>
            <a:off x="723361" y="2996448"/>
            <a:ext cx="2167044" cy="2176274"/>
            <a:chOff x="3479724" y="2996448"/>
            <a:chExt cx="2167044" cy="2176274"/>
          </a:xfrm>
        </p:grpSpPr>
        <p:sp>
          <p:nvSpPr>
            <p:cNvPr id="129" name="타원 128"/>
            <p:cNvSpPr/>
            <p:nvPr/>
          </p:nvSpPr>
          <p:spPr>
            <a:xfrm>
              <a:off x="3538900" y="3003370"/>
              <a:ext cx="2003052" cy="2003051"/>
            </a:xfrm>
            <a:prstGeom prst="ellipse">
              <a:avLst/>
            </a:prstGeom>
            <a:gradFill>
              <a:gsLst>
                <a:gs pos="37000">
                  <a:schemeClr val="bg1">
                    <a:lumMod val="50000"/>
                  </a:schemeClr>
                </a:gs>
                <a:gs pos="82000">
                  <a:schemeClr val="bg1">
                    <a:lumMod val="8500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130" name="자유형 129"/>
            <p:cNvSpPr/>
            <p:nvPr/>
          </p:nvSpPr>
          <p:spPr>
            <a:xfrm>
              <a:off x="3575475" y="3005471"/>
              <a:ext cx="2068401" cy="2167251"/>
            </a:xfrm>
            <a:custGeom>
              <a:avLst/>
              <a:gdLst>
                <a:gd name="connsiteX0" fmla="*/ 977114 w 2068401"/>
                <a:gd name="connsiteY0" fmla="*/ 162 h 2167251"/>
                <a:gd name="connsiteX1" fmla="*/ 2058060 w 2068401"/>
                <a:gd name="connsiteY1" fmla="*/ 934097 h 2167251"/>
                <a:gd name="connsiteX2" fmla="*/ 1276481 w 2068401"/>
                <a:gd name="connsiteY2" fmla="*/ 2129261 h 2167251"/>
                <a:gd name="connsiteX3" fmla="*/ 0 w 2068401"/>
                <a:gd name="connsiteY3" fmla="*/ 1487139 h 2167251"/>
                <a:gd name="connsiteX4" fmla="*/ 723668 w 2068401"/>
                <a:gd name="connsiteY4" fmla="*/ 1193763 h 2167251"/>
                <a:gd name="connsiteX5" fmla="*/ 727831 w 2068401"/>
                <a:gd name="connsiteY5" fmla="*/ 1201433 h 2167251"/>
                <a:gd name="connsiteX6" fmla="*/ 988876 w 2068401"/>
                <a:gd name="connsiteY6" fmla="*/ 1340229 h 2167251"/>
                <a:gd name="connsiteX7" fmla="*/ 1303685 w 2068401"/>
                <a:gd name="connsiteY7" fmla="*/ 1025420 h 2167251"/>
                <a:gd name="connsiteX8" fmla="*/ 1052321 w 2068401"/>
                <a:gd name="connsiteY8" fmla="*/ 717007 h 2167251"/>
                <a:gd name="connsiteX9" fmla="*/ 989209 w 2068401"/>
                <a:gd name="connsiteY9" fmla="*/ 710645 h 2167251"/>
                <a:gd name="connsiteX10" fmla="*/ 977114 w 2068401"/>
                <a:gd name="connsiteY10" fmla="*/ 162 h 21672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068401" h="2167251">
                  <a:moveTo>
                    <a:pt x="977114" y="162"/>
                  </a:moveTo>
                  <a:cubicBezTo>
                    <a:pt x="1519352" y="-9255"/>
                    <a:pt x="1983264" y="391563"/>
                    <a:pt x="2058060" y="934097"/>
                  </a:cubicBezTo>
                  <a:cubicBezTo>
                    <a:pt x="2132550" y="1474409"/>
                    <a:pt x="1797731" y="1986404"/>
                    <a:pt x="1276481" y="2129261"/>
                  </a:cubicBezTo>
                  <a:cubicBezTo>
                    <a:pt x="751334" y="2273186"/>
                    <a:pt x="202683" y="1997193"/>
                    <a:pt x="0" y="1487139"/>
                  </a:cubicBezTo>
                  <a:lnTo>
                    <a:pt x="723668" y="1193763"/>
                  </a:lnTo>
                  <a:lnTo>
                    <a:pt x="727831" y="1201433"/>
                  </a:lnTo>
                  <a:cubicBezTo>
                    <a:pt x="784405" y="1285173"/>
                    <a:pt x="880211" y="1340229"/>
                    <a:pt x="988876" y="1340229"/>
                  </a:cubicBezTo>
                  <a:cubicBezTo>
                    <a:pt x="1162740" y="1340229"/>
                    <a:pt x="1303685" y="1199284"/>
                    <a:pt x="1303685" y="1025420"/>
                  </a:cubicBezTo>
                  <a:cubicBezTo>
                    <a:pt x="1303685" y="873289"/>
                    <a:pt x="1195774" y="746362"/>
                    <a:pt x="1052321" y="717007"/>
                  </a:cubicBezTo>
                  <a:lnTo>
                    <a:pt x="989209" y="710645"/>
                  </a:lnTo>
                  <a:lnTo>
                    <a:pt x="977114" y="162"/>
                  </a:lnTo>
                  <a:close/>
                </a:path>
              </a:pathLst>
            </a:custGeom>
            <a:solidFill>
              <a:srgbClr val="057CCD"/>
            </a:solidFill>
            <a:ln>
              <a:noFill/>
            </a:ln>
            <a:effectLst>
              <a:outerShdw blurRad="330200" dist="38100" dir="2700000" algn="tl" rotWithShape="0">
                <a:prstClr val="black">
                  <a:alpha val="24000"/>
                </a:prstClr>
              </a:outerShdw>
            </a:effectLst>
            <a:scene3d>
              <a:camera prst="orthographicFront"/>
              <a:lightRig rig="harsh" dir="t">
                <a:rot lat="0" lon="0" rev="5400000"/>
              </a:lightRig>
            </a:scene3d>
            <a:sp3d extrusionH="361950">
              <a:bevelB w="0" h="0" prst="softRound"/>
              <a:extrusionClr>
                <a:schemeClr val="accent1">
                  <a:lumMod val="50000"/>
                </a:schemeClr>
              </a:extrusionClr>
              <a:contourClr>
                <a:srgbClr val="0083CC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ko-KR" altLang="en-US">
                <a:solidFill>
                  <a:prstClr val="black"/>
                </a:solidFill>
              </a:endParaRPr>
            </a:p>
          </p:txBody>
        </p:sp>
        <p:sp>
          <p:nvSpPr>
            <p:cNvPr id="131" name="직사각형 130"/>
            <p:cNvSpPr/>
            <p:nvPr/>
          </p:nvSpPr>
          <p:spPr>
            <a:xfrm>
              <a:off x="4929366" y="3854893"/>
              <a:ext cx="560971" cy="19942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ko-KR" altLang="en-US" sz="1200" dirty="0" smtClean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white"/>
                  </a:solidFill>
                  <a:effectLst>
                    <a:outerShdw blurRad="254000" dist="38100" dir="2700000" algn="tl">
                      <a:srgbClr val="000000">
                        <a:alpha val="43137"/>
                      </a:srgbClr>
                    </a:outerShdw>
                  </a:effectLst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긍정</a:t>
              </a:r>
              <a:endParaRPr lang="ko-KR" altLang="en-US" sz="12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white"/>
                </a:solidFill>
                <a:effectLst>
                  <a:outerShdw blurRad="254000" dist="38100" dir="2700000" algn="tl">
                    <a:srgbClr val="000000">
                      <a:alpha val="43137"/>
                    </a:srgbClr>
                  </a:outerShdw>
                </a:effectLst>
                <a:latin typeface="KoPub돋움체 Bold" panose="02020603020101020101" pitchFamily="18" charset="-127"/>
                <a:ea typeface="KoPub돋움체 Bold" panose="02020603020101020101" pitchFamily="18" charset="-127"/>
              </a:endParaRPr>
            </a:p>
          </p:txBody>
        </p:sp>
        <p:sp>
          <p:nvSpPr>
            <p:cNvPr id="132" name="직사각형 131"/>
            <p:cNvSpPr/>
            <p:nvPr/>
          </p:nvSpPr>
          <p:spPr>
            <a:xfrm>
              <a:off x="4953453" y="4058723"/>
              <a:ext cx="560971" cy="24130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en-US" altLang="ko-KR" sz="1600" dirty="0" smtClean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white"/>
                  </a:solidFill>
                  <a:effectLst>
                    <a:outerShdw blurRad="254000" dist="38100" dir="2700000" algn="tl">
                      <a:srgbClr val="000000">
                        <a:alpha val="43137"/>
                      </a:srgbClr>
                    </a:outerShdw>
                  </a:effectLst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61.0</a:t>
              </a:r>
              <a:r>
                <a:rPr lang="en-US" altLang="ko-KR" sz="1400" dirty="0" smtClean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white"/>
                  </a:solidFill>
                  <a:effectLst>
                    <a:outerShdw blurRad="254000" dist="38100" dir="2700000" algn="tl">
                      <a:srgbClr val="000000">
                        <a:alpha val="43137"/>
                      </a:srgbClr>
                    </a:outerShdw>
                  </a:effectLst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%</a:t>
              </a:r>
              <a:endParaRPr lang="ko-KR" altLang="en-US" sz="16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white"/>
                </a:solidFill>
                <a:effectLst>
                  <a:outerShdw blurRad="254000" dist="38100" dir="2700000" algn="tl">
                    <a:srgbClr val="000000">
                      <a:alpha val="43137"/>
                    </a:srgbClr>
                  </a:outerShdw>
                </a:effectLst>
                <a:latin typeface="KoPub돋움체 Bold" panose="02020603020101020101" pitchFamily="18" charset="-127"/>
                <a:ea typeface="KoPub돋움체 Bold" panose="02020603020101020101" pitchFamily="18" charset="-127"/>
              </a:endParaRPr>
            </a:p>
          </p:txBody>
        </p:sp>
        <p:sp>
          <p:nvSpPr>
            <p:cNvPr id="133" name="원형 132"/>
            <p:cNvSpPr/>
            <p:nvPr/>
          </p:nvSpPr>
          <p:spPr>
            <a:xfrm>
              <a:off x="3479724" y="2996448"/>
              <a:ext cx="2167044" cy="2167042"/>
            </a:xfrm>
            <a:prstGeom prst="pie">
              <a:avLst>
                <a:gd name="adj1" fmla="val 7940545"/>
                <a:gd name="adj2" fmla="val 14878568"/>
              </a:avLst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black"/>
                </a:solidFill>
              </a:endParaRPr>
            </a:p>
          </p:txBody>
        </p:sp>
        <p:sp>
          <p:nvSpPr>
            <p:cNvPr id="134" name="직사각형 133"/>
            <p:cNvSpPr/>
            <p:nvPr/>
          </p:nvSpPr>
          <p:spPr>
            <a:xfrm>
              <a:off x="3619125" y="3964477"/>
              <a:ext cx="544665" cy="23429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en-US" altLang="ko-KR" sz="1400" dirty="0" smtClean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white"/>
                  </a:solidFill>
                  <a:effectLst>
                    <a:outerShdw blurRad="254000" dist="38100" dir="2700000" algn="tl">
                      <a:srgbClr val="000000">
                        <a:alpha val="43137"/>
                      </a:srgbClr>
                    </a:outerShdw>
                  </a:effectLst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31.5</a:t>
              </a:r>
              <a:r>
                <a:rPr lang="en-US" altLang="ko-KR" sz="1200" dirty="0" smtClean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white"/>
                  </a:solidFill>
                  <a:effectLst>
                    <a:outerShdw blurRad="254000" dist="38100" dir="2700000" algn="tl">
                      <a:srgbClr val="000000">
                        <a:alpha val="43137"/>
                      </a:srgbClr>
                    </a:outerShdw>
                  </a:effectLst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%</a:t>
              </a:r>
              <a:endParaRPr lang="ko-KR" altLang="en-US" sz="14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white"/>
                </a:solidFill>
                <a:effectLst>
                  <a:outerShdw blurRad="254000" dist="38100" dir="2700000" algn="tl">
                    <a:srgbClr val="000000">
                      <a:alpha val="43137"/>
                    </a:srgbClr>
                  </a:outerShdw>
                </a:effectLst>
                <a:latin typeface="KoPub돋움체 Bold" panose="02020603020101020101" pitchFamily="18" charset="-127"/>
                <a:ea typeface="KoPub돋움체 Bold" panose="02020603020101020101" pitchFamily="18" charset="-127"/>
              </a:endParaRPr>
            </a:p>
          </p:txBody>
        </p:sp>
        <p:sp>
          <p:nvSpPr>
            <p:cNvPr id="135" name="직사각형 134"/>
            <p:cNvSpPr/>
            <p:nvPr/>
          </p:nvSpPr>
          <p:spPr>
            <a:xfrm>
              <a:off x="3610605" y="3765079"/>
              <a:ext cx="544665" cy="19362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ko-KR" altLang="en-US" sz="110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white"/>
                  </a:solidFill>
                  <a:effectLst>
                    <a:outerShdw blurRad="254000" dist="38100" dir="2700000" algn="tl">
                      <a:srgbClr val="000000">
                        <a:alpha val="43137"/>
                      </a:srgbClr>
                    </a:outerShdw>
                  </a:effectLst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보통</a:t>
              </a:r>
            </a:p>
          </p:txBody>
        </p:sp>
        <p:sp>
          <p:nvSpPr>
            <p:cNvPr id="136" name="직사각형 135"/>
            <p:cNvSpPr/>
            <p:nvPr/>
          </p:nvSpPr>
          <p:spPr>
            <a:xfrm>
              <a:off x="4139319" y="3247507"/>
              <a:ext cx="544665" cy="23429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en-US" altLang="ko-KR" sz="1100" dirty="0" smtClean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white"/>
                  </a:solidFill>
                  <a:effectLst>
                    <a:outerShdw blurRad="254000" dist="38100" dir="2700000" algn="tl">
                      <a:srgbClr val="000000">
                        <a:alpha val="43137"/>
                      </a:srgbClr>
                    </a:outerShdw>
                  </a:effectLst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7.5</a:t>
              </a:r>
              <a:r>
                <a:rPr lang="en-US" altLang="ko-KR" sz="1050" dirty="0" smtClean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white"/>
                  </a:solidFill>
                  <a:effectLst>
                    <a:outerShdw blurRad="254000" dist="38100" dir="2700000" algn="tl">
                      <a:srgbClr val="000000">
                        <a:alpha val="43137"/>
                      </a:srgbClr>
                    </a:outerShdw>
                  </a:effectLst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%</a:t>
              </a:r>
              <a:endParaRPr lang="ko-KR" altLang="en-US" sz="105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white"/>
                </a:solidFill>
                <a:effectLst>
                  <a:outerShdw blurRad="254000" dist="38100" dir="2700000" algn="tl">
                    <a:srgbClr val="000000">
                      <a:alpha val="43137"/>
                    </a:srgbClr>
                  </a:outerShdw>
                </a:effectLst>
                <a:latin typeface="KoPub돋움체 Bold" panose="02020603020101020101" pitchFamily="18" charset="-127"/>
                <a:ea typeface="KoPub돋움체 Bold" panose="02020603020101020101" pitchFamily="18" charset="-127"/>
              </a:endParaRPr>
            </a:p>
          </p:txBody>
        </p:sp>
        <p:sp>
          <p:nvSpPr>
            <p:cNvPr id="137" name="직사각형 136"/>
            <p:cNvSpPr/>
            <p:nvPr/>
          </p:nvSpPr>
          <p:spPr>
            <a:xfrm>
              <a:off x="4090557" y="3098698"/>
              <a:ext cx="544665" cy="19362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ko-KR" altLang="en-US" sz="105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white"/>
                  </a:solidFill>
                  <a:effectLst>
                    <a:outerShdw blurRad="254000" dist="38100" dir="2700000" algn="tl">
                      <a:srgbClr val="000000">
                        <a:alpha val="43137"/>
                      </a:srgbClr>
                    </a:outerShdw>
                  </a:effectLst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부정</a:t>
              </a:r>
            </a:p>
          </p:txBody>
        </p:sp>
      </p:grpSp>
      <p:grpSp>
        <p:nvGrpSpPr>
          <p:cNvPr id="11" name="그룹 10"/>
          <p:cNvGrpSpPr/>
          <p:nvPr/>
        </p:nvGrpSpPr>
        <p:grpSpPr>
          <a:xfrm>
            <a:off x="3479724" y="2996448"/>
            <a:ext cx="2167044" cy="2176274"/>
            <a:chOff x="3479724" y="2996448"/>
            <a:chExt cx="2167044" cy="2176274"/>
          </a:xfrm>
        </p:grpSpPr>
        <p:sp>
          <p:nvSpPr>
            <p:cNvPr id="247" name="타원 246"/>
            <p:cNvSpPr/>
            <p:nvPr/>
          </p:nvSpPr>
          <p:spPr>
            <a:xfrm>
              <a:off x="3538900" y="3003370"/>
              <a:ext cx="2003052" cy="2003051"/>
            </a:xfrm>
            <a:prstGeom prst="ellipse">
              <a:avLst/>
            </a:prstGeom>
            <a:gradFill>
              <a:gsLst>
                <a:gs pos="37000">
                  <a:schemeClr val="bg1">
                    <a:lumMod val="50000"/>
                  </a:schemeClr>
                </a:gs>
                <a:gs pos="82000">
                  <a:schemeClr val="bg1">
                    <a:lumMod val="8500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92" name="자유형 91"/>
            <p:cNvSpPr/>
            <p:nvPr/>
          </p:nvSpPr>
          <p:spPr>
            <a:xfrm>
              <a:off x="3575475" y="3005471"/>
              <a:ext cx="2068401" cy="2167251"/>
            </a:xfrm>
            <a:custGeom>
              <a:avLst/>
              <a:gdLst>
                <a:gd name="connsiteX0" fmla="*/ 977114 w 2068401"/>
                <a:gd name="connsiteY0" fmla="*/ 162 h 2167251"/>
                <a:gd name="connsiteX1" fmla="*/ 2058060 w 2068401"/>
                <a:gd name="connsiteY1" fmla="*/ 934097 h 2167251"/>
                <a:gd name="connsiteX2" fmla="*/ 1276481 w 2068401"/>
                <a:gd name="connsiteY2" fmla="*/ 2129261 h 2167251"/>
                <a:gd name="connsiteX3" fmla="*/ 0 w 2068401"/>
                <a:gd name="connsiteY3" fmla="*/ 1487139 h 2167251"/>
                <a:gd name="connsiteX4" fmla="*/ 723668 w 2068401"/>
                <a:gd name="connsiteY4" fmla="*/ 1193763 h 2167251"/>
                <a:gd name="connsiteX5" fmla="*/ 727831 w 2068401"/>
                <a:gd name="connsiteY5" fmla="*/ 1201433 h 2167251"/>
                <a:gd name="connsiteX6" fmla="*/ 988876 w 2068401"/>
                <a:gd name="connsiteY6" fmla="*/ 1340229 h 2167251"/>
                <a:gd name="connsiteX7" fmla="*/ 1303685 w 2068401"/>
                <a:gd name="connsiteY7" fmla="*/ 1025420 h 2167251"/>
                <a:gd name="connsiteX8" fmla="*/ 1052321 w 2068401"/>
                <a:gd name="connsiteY8" fmla="*/ 717007 h 2167251"/>
                <a:gd name="connsiteX9" fmla="*/ 989209 w 2068401"/>
                <a:gd name="connsiteY9" fmla="*/ 710645 h 2167251"/>
                <a:gd name="connsiteX10" fmla="*/ 977114 w 2068401"/>
                <a:gd name="connsiteY10" fmla="*/ 162 h 21672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068401" h="2167251">
                  <a:moveTo>
                    <a:pt x="977114" y="162"/>
                  </a:moveTo>
                  <a:cubicBezTo>
                    <a:pt x="1519352" y="-9255"/>
                    <a:pt x="1983264" y="391563"/>
                    <a:pt x="2058060" y="934097"/>
                  </a:cubicBezTo>
                  <a:cubicBezTo>
                    <a:pt x="2132550" y="1474409"/>
                    <a:pt x="1797731" y="1986404"/>
                    <a:pt x="1276481" y="2129261"/>
                  </a:cubicBezTo>
                  <a:cubicBezTo>
                    <a:pt x="751334" y="2273186"/>
                    <a:pt x="202683" y="1997193"/>
                    <a:pt x="0" y="1487139"/>
                  </a:cubicBezTo>
                  <a:lnTo>
                    <a:pt x="723668" y="1193763"/>
                  </a:lnTo>
                  <a:lnTo>
                    <a:pt x="727831" y="1201433"/>
                  </a:lnTo>
                  <a:cubicBezTo>
                    <a:pt x="784405" y="1285173"/>
                    <a:pt x="880211" y="1340229"/>
                    <a:pt x="988876" y="1340229"/>
                  </a:cubicBezTo>
                  <a:cubicBezTo>
                    <a:pt x="1162740" y="1340229"/>
                    <a:pt x="1303685" y="1199284"/>
                    <a:pt x="1303685" y="1025420"/>
                  </a:cubicBezTo>
                  <a:cubicBezTo>
                    <a:pt x="1303685" y="873289"/>
                    <a:pt x="1195774" y="746362"/>
                    <a:pt x="1052321" y="717007"/>
                  </a:cubicBezTo>
                  <a:lnTo>
                    <a:pt x="989209" y="710645"/>
                  </a:lnTo>
                  <a:lnTo>
                    <a:pt x="977114" y="162"/>
                  </a:lnTo>
                  <a:close/>
                </a:path>
              </a:pathLst>
            </a:custGeom>
            <a:solidFill>
              <a:srgbClr val="057CCD"/>
            </a:solidFill>
            <a:ln>
              <a:noFill/>
            </a:ln>
            <a:effectLst>
              <a:outerShdw blurRad="330200" dist="38100" dir="2700000" algn="tl" rotWithShape="0">
                <a:prstClr val="black">
                  <a:alpha val="24000"/>
                </a:prstClr>
              </a:outerShdw>
            </a:effectLst>
            <a:scene3d>
              <a:camera prst="orthographicFront"/>
              <a:lightRig rig="harsh" dir="t">
                <a:rot lat="0" lon="0" rev="5400000"/>
              </a:lightRig>
            </a:scene3d>
            <a:sp3d extrusionH="361950">
              <a:bevelB w="0" h="0" prst="softRound"/>
              <a:extrusionClr>
                <a:schemeClr val="accent1">
                  <a:lumMod val="50000"/>
                </a:schemeClr>
              </a:extrusionClr>
              <a:contourClr>
                <a:srgbClr val="0083CC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ko-KR" altLang="en-US">
                <a:solidFill>
                  <a:prstClr val="black"/>
                </a:solidFill>
              </a:endParaRPr>
            </a:p>
          </p:txBody>
        </p:sp>
        <p:sp>
          <p:nvSpPr>
            <p:cNvPr id="93" name="직사각형 92"/>
            <p:cNvSpPr/>
            <p:nvPr/>
          </p:nvSpPr>
          <p:spPr>
            <a:xfrm>
              <a:off x="4929366" y="3854893"/>
              <a:ext cx="560971" cy="19942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ko-KR" altLang="en-US" sz="1200" dirty="0" smtClean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white"/>
                  </a:solidFill>
                  <a:effectLst>
                    <a:outerShdw blurRad="254000" dist="38100" dir="2700000" algn="tl">
                      <a:srgbClr val="000000">
                        <a:alpha val="43137"/>
                      </a:srgbClr>
                    </a:outerShdw>
                  </a:effectLst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긍정</a:t>
              </a:r>
              <a:endParaRPr lang="ko-KR" altLang="en-US" sz="12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white"/>
                </a:solidFill>
                <a:effectLst>
                  <a:outerShdw blurRad="254000" dist="38100" dir="2700000" algn="tl">
                    <a:srgbClr val="000000">
                      <a:alpha val="43137"/>
                    </a:srgbClr>
                  </a:outerShdw>
                </a:effectLst>
                <a:latin typeface="KoPub돋움체 Bold" panose="02020603020101020101" pitchFamily="18" charset="-127"/>
                <a:ea typeface="KoPub돋움체 Bold" panose="02020603020101020101" pitchFamily="18" charset="-127"/>
              </a:endParaRPr>
            </a:p>
          </p:txBody>
        </p:sp>
        <p:sp>
          <p:nvSpPr>
            <p:cNvPr id="97" name="직사각형 96"/>
            <p:cNvSpPr/>
            <p:nvPr/>
          </p:nvSpPr>
          <p:spPr>
            <a:xfrm>
              <a:off x="4953453" y="4058723"/>
              <a:ext cx="560971" cy="24130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en-US" altLang="ko-KR" sz="160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white"/>
                  </a:solidFill>
                  <a:effectLst>
                    <a:outerShdw blurRad="254000" dist="38100" dir="2700000" algn="tl">
                      <a:srgbClr val="000000">
                        <a:alpha val="43137"/>
                      </a:srgbClr>
                    </a:outerShdw>
                  </a:effectLst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69.6</a:t>
              </a:r>
              <a:r>
                <a:rPr lang="en-US" altLang="ko-KR" sz="140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white"/>
                  </a:solidFill>
                  <a:effectLst>
                    <a:outerShdw blurRad="254000" dist="38100" dir="2700000" algn="tl">
                      <a:srgbClr val="000000">
                        <a:alpha val="43137"/>
                      </a:srgbClr>
                    </a:outerShdw>
                  </a:effectLst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%</a:t>
              </a:r>
              <a:endParaRPr lang="ko-KR" altLang="en-US" sz="16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white"/>
                </a:solidFill>
                <a:effectLst>
                  <a:outerShdw blurRad="254000" dist="38100" dir="2700000" algn="tl">
                    <a:srgbClr val="000000">
                      <a:alpha val="43137"/>
                    </a:srgbClr>
                  </a:outerShdw>
                </a:effectLst>
                <a:latin typeface="KoPub돋움체 Bold" panose="02020603020101020101" pitchFamily="18" charset="-127"/>
                <a:ea typeface="KoPub돋움체 Bold" panose="02020603020101020101" pitchFamily="18" charset="-127"/>
              </a:endParaRPr>
            </a:p>
          </p:txBody>
        </p:sp>
        <p:sp>
          <p:nvSpPr>
            <p:cNvPr id="248" name="원형 247"/>
            <p:cNvSpPr/>
            <p:nvPr/>
          </p:nvSpPr>
          <p:spPr>
            <a:xfrm>
              <a:off x="3479724" y="2996448"/>
              <a:ext cx="2167044" cy="2167042"/>
            </a:xfrm>
            <a:prstGeom prst="pie">
              <a:avLst>
                <a:gd name="adj1" fmla="val 9106546"/>
                <a:gd name="adj2" fmla="val 15052400"/>
              </a:avLst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black"/>
                </a:solidFill>
              </a:endParaRPr>
            </a:p>
          </p:txBody>
        </p:sp>
        <p:sp>
          <p:nvSpPr>
            <p:cNvPr id="249" name="직사각형 248"/>
            <p:cNvSpPr/>
            <p:nvPr/>
          </p:nvSpPr>
          <p:spPr>
            <a:xfrm>
              <a:off x="3646434" y="3964477"/>
              <a:ext cx="544665" cy="23429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en-US" altLang="ko-KR" sz="140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white"/>
                  </a:solidFill>
                  <a:effectLst>
                    <a:outerShdw blurRad="254000" dist="38100" dir="2700000" algn="tl">
                      <a:srgbClr val="000000">
                        <a:alpha val="43137"/>
                      </a:srgbClr>
                    </a:outerShdw>
                  </a:effectLst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23.7</a:t>
              </a:r>
              <a:r>
                <a:rPr lang="en-US" altLang="ko-KR" sz="120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white"/>
                  </a:solidFill>
                  <a:effectLst>
                    <a:outerShdw blurRad="254000" dist="38100" dir="2700000" algn="tl">
                      <a:srgbClr val="000000">
                        <a:alpha val="43137"/>
                      </a:srgbClr>
                    </a:outerShdw>
                  </a:effectLst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%</a:t>
              </a:r>
              <a:endParaRPr lang="ko-KR" altLang="en-US" sz="14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white"/>
                </a:solidFill>
                <a:effectLst>
                  <a:outerShdw blurRad="254000" dist="38100" dir="2700000" algn="tl">
                    <a:srgbClr val="000000">
                      <a:alpha val="43137"/>
                    </a:srgbClr>
                  </a:outerShdw>
                </a:effectLst>
                <a:latin typeface="KoPub돋움체 Bold" panose="02020603020101020101" pitchFamily="18" charset="-127"/>
                <a:ea typeface="KoPub돋움체 Bold" panose="02020603020101020101" pitchFamily="18" charset="-127"/>
              </a:endParaRPr>
            </a:p>
          </p:txBody>
        </p:sp>
        <p:sp>
          <p:nvSpPr>
            <p:cNvPr id="250" name="직사각형 249"/>
            <p:cNvSpPr/>
            <p:nvPr/>
          </p:nvSpPr>
          <p:spPr>
            <a:xfrm>
              <a:off x="3637914" y="3765079"/>
              <a:ext cx="544665" cy="19362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ko-KR" altLang="en-US" sz="110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white"/>
                  </a:solidFill>
                  <a:effectLst>
                    <a:outerShdw blurRad="254000" dist="38100" dir="2700000" algn="tl">
                      <a:srgbClr val="000000">
                        <a:alpha val="43137"/>
                      </a:srgbClr>
                    </a:outerShdw>
                  </a:effectLst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보통</a:t>
              </a:r>
            </a:p>
          </p:txBody>
        </p:sp>
        <p:sp>
          <p:nvSpPr>
            <p:cNvPr id="251" name="직사각형 250"/>
            <p:cNvSpPr/>
            <p:nvPr/>
          </p:nvSpPr>
          <p:spPr>
            <a:xfrm>
              <a:off x="4164967" y="3247507"/>
              <a:ext cx="544665" cy="23429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en-US" altLang="ko-KR" sz="110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white"/>
                  </a:solidFill>
                  <a:effectLst>
                    <a:outerShdw blurRad="254000" dist="38100" dir="2700000" algn="tl">
                      <a:srgbClr val="000000">
                        <a:alpha val="43137"/>
                      </a:srgbClr>
                    </a:outerShdw>
                  </a:effectLst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6.7</a:t>
              </a:r>
              <a:r>
                <a:rPr lang="en-US" altLang="ko-KR" sz="105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white"/>
                  </a:solidFill>
                  <a:effectLst>
                    <a:outerShdw blurRad="254000" dist="38100" dir="2700000" algn="tl">
                      <a:srgbClr val="000000">
                        <a:alpha val="43137"/>
                      </a:srgbClr>
                    </a:outerShdw>
                  </a:effectLst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%</a:t>
              </a:r>
              <a:endParaRPr lang="ko-KR" altLang="en-US" sz="105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white"/>
                </a:solidFill>
                <a:effectLst>
                  <a:outerShdw blurRad="254000" dist="38100" dir="2700000" algn="tl">
                    <a:srgbClr val="000000">
                      <a:alpha val="43137"/>
                    </a:srgbClr>
                  </a:outerShdw>
                </a:effectLst>
                <a:latin typeface="KoPub돋움체 Bold" panose="02020603020101020101" pitchFamily="18" charset="-127"/>
                <a:ea typeface="KoPub돋움체 Bold" panose="02020603020101020101" pitchFamily="18" charset="-127"/>
              </a:endParaRPr>
            </a:p>
          </p:txBody>
        </p:sp>
        <p:sp>
          <p:nvSpPr>
            <p:cNvPr id="252" name="직사각형 251"/>
            <p:cNvSpPr/>
            <p:nvPr/>
          </p:nvSpPr>
          <p:spPr>
            <a:xfrm>
              <a:off x="4116205" y="3098698"/>
              <a:ext cx="544665" cy="19362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ko-KR" altLang="en-US" sz="105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white"/>
                  </a:solidFill>
                  <a:effectLst>
                    <a:outerShdw blurRad="254000" dist="38100" dir="2700000" algn="tl">
                      <a:srgbClr val="000000">
                        <a:alpha val="43137"/>
                      </a:srgbClr>
                    </a:outerShdw>
                  </a:effectLst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부정</a:t>
              </a:r>
            </a:p>
          </p:txBody>
        </p:sp>
      </p:grpSp>
      <p:sp>
        <p:nvSpPr>
          <p:cNvPr id="108" name="자유형 107"/>
          <p:cNvSpPr/>
          <p:nvPr/>
        </p:nvSpPr>
        <p:spPr>
          <a:xfrm>
            <a:off x="4248437" y="3713979"/>
            <a:ext cx="629619" cy="629618"/>
          </a:xfrm>
          <a:custGeom>
            <a:avLst/>
            <a:gdLst>
              <a:gd name="connsiteX0" fmla="*/ 315143 w 629619"/>
              <a:gd name="connsiteY0" fmla="*/ 34 h 629618"/>
              <a:gd name="connsiteX1" fmla="*/ 378255 w 629619"/>
              <a:gd name="connsiteY1" fmla="*/ 6396 h 629618"/>
              <a:gd name="connsiteX2" fmla="*/ 629619 w 629619"/>
              <a:gd name="connsiteY2" fmla="*/ 314809 h 629618"/>
              <a:gd name="connsiteX3" fmla="*/ 314810 w 629619"/>
              <a:gd name="connsiteY3" fmla="*/ 629618 h 629618"/>
              <a:gd name="connsiteX4" fmla="*/ 53765 w 629619"/>
              <a:gd name="connsiteY4" fmla="*/ 490822 h 629618"/>
              <a:gd name="connsiteX5" fmla="*/ 49602 w 629619"/>
              <a:gd name="connsiteY5" fmla="*/ 483152 h 629618"/>
              <a:gd name="connsiteX6" fmla="*/ 321491 w 629619"/>
              <a:gd name="connsiteY6" fmla="*/ 372927 h 629618"/>
              <a:gd name="connsiteX7" fmla="*/ 314809 w 629619"/>
              <a:gd name="connsiteY7" fmla="*/ 0 h 629618"/>
              <a:gd name="connsiteX8" fmla="*/ 315142 w 629619"/>
              <a:gd name="connsiteY8" fmla="*/ 34 h 629618"/>
              <a:gd name="connsiteX9" fmla="*/ 321490 w 629619"/>
              <a:gd name="connsiteY9" fmla="*/ 372927 h 629618"/>
              <a:gd name="connsiteX10" fmla="*/ 49601 w 629619"/>
              <a:gd name="connsiteY10" fmla="*/ 483152 h 629618"/>
              <a:gd name="connsiteX11" fmla="*/ 24739 w 629619"/>
              <a:gd name="connsiteY11" fmla="*/ 437347 h 629618"/>
              <a:gd name="connsiteX12" fmla="*/ 0 w 629619"/>
              <a:gd name="connsiteY12" fmla="*/ 314809 h 629618"/>
              <a:gd name="connsiteX13" fmla="*/ 314809 w 629619"/>
              <a:gd name="connsiteY13" fmla="*/ 0 h 6296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629619" h="629618">
                <a:moveTo>
                  <a:pt x="315143" y="34"/>
                </a:moveTo>
                <a:lnTo>
                  <a:pt x="378255" y="6396"/>
                </a:lnTo>
                <a:cubicBezTo>
                  <a:pt x="521708" y="35751"/>
                  <a:pt x="629619" y="162678"/>
                  <a:pt x="629619" y="314809"/>
                </a:cubicBezTo>
                <a:cubicBezTo>
                  <a:pt x="629619" y="488673"/>
                  <a:pt x="488674" y="629618"/>
                  <a:pt x="314810" y="629618"/>
                </a:cubicBezTo>
                <a:cubicBezTo>
                  <a:pt x="206145" y="629618"/>
                  <a:pt x="110339" y="574562"/>
                  <a:pt x="53765" y="490822"/>
                </a:cubicBezTo>
                <a:lnTo>
                  <a:pt x="49602" y="483152"/>
                </a:lnTo>
                <a:lnTo>
                  <a:pt x="321491" y="372927"/>
                </a:lnTo>
                <a:close/>
                <a:moveTo>
                  <a:pt x="314809" y="0"/>
                </a:moveTo>
                <a:lnTo>
                  <a:pt x="315142" y="34"/>
                </a:lnTo>
                <a:lnTo>
                  <a:pt x="321490" y="372927"/>
                </a:lnTo>
                <a:lnTo>
                  <a:pt x="49601" y="483152"/>
                </a:lnTo>
                <a:lnTo>
                  <a:pt x="24739" y="437347"/>
                </a:lnTo>
                <a:cubicBezTo>
                  <a:pt x="8809" y="399684"/>
                  <a:pt x="0" y="358275"/>
                  <a:pt x="0" y="314809"/>
                </a:cubicBezTo>
                <a:cubicBezTo>
                  <a:pt x="0" y="140945"/>
                  <a:pt x="140945" y="0"/>
                  <a:pt x="31480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70" name="직사각형 69"/>
          <p:cNvSpPr/>
          <p:nvPr/>
        </p:nvSpPr>
        <p:spPr>
          <a:xfrm>
            <a:off x="894136" y="5597237"/>
            <a:ext cx="1705636" cy="30168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altLang="ko-KR" spc="-2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black">
                    <a:lumMod val="65000"/>
                    <a:lumOff val="35000"/>
                  </a:prst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“ </a:t>
            </a:r>
            <a:r>
              <a:rPr lang="ko-KR" altLang="en-US" spc="-2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5DA2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학교에 대한 신뢰</a:t>
            </a:r>
            <a:r>
              <a:rPr lang="ko-KR" altLang="en-US" spc="-2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black">
                    <a:lumMod val="65000"/>
                    <a:lumOff val="35000"/>
                  </a:prst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가 </a:t>
            </a:r>
            <a:r>
              <a:rPr lang="en-US" altLang="ko-KR" spc="-2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black">
                    <a:lumMod val="65000"/>
                    <a:lumOff val="35000"/>
                  </a:prst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/>
            </a:r>
            <a:br>
              <a:rPr lang="en-US" altLang="ko-KR" spc="-2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black">
                    <a:lumMod val="65000"/>
                    <a:lumOff val="35000"/>
                  </a:prst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</a:br>
            <a:r>
              <a:rPr lang="ko-KR" altLang="en-US" spc="-2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black">
                    <a:lumMod val="65000"/>
                    <a:lumOff val="35000"/>
                  </a:prst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증진되었다 </a:t>
            </a:r>
            <a:r>
              <a:rPr lang="en-US" altLang="ko-KR" spc="-2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black">
                    <a:lumMod val="65000"/>
                    <a:lumOff val="35000"/>
                  </a:prst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”</a:t>
            </a:r>
          </a:p>
        </p:txBody>
      </p:sp>
      <p:cxnSp>
        <p:nvCxnSpPr>
          <p:cNvPr id="148" name="직선 연결선 147"/>
          <p:cNvCxnSpPr/>
          <p:nvPr/>
        </p:nvCxnSpPr>
        <p:spPr>
          <a:xfrm>
            <a:off x="3100965" y="1810748"/>
            <a:ext cx="0" cy="4294235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9" name="직선 연결선 148"/>
          <p:cNvCxnSpPr/>
          <p:nvPr/>
        </p:nvCxnSpPr>
        <p:spPr>
          <a:xfrm>
            <a:off x="6041081" y="1810748"/>
            <a:ext cx="0" cy="4294235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4" name="액자 173"/>
          <p:cNvSpPr/>
          <p:nvPr/>
        </p:nvSpPr>
        <p:spPr>
          <a:xfrm>
            <a:off x="-1551" y="1"/>
            <a:ext cx="9145551" cy="6858000"/>
          </a:xfrm>
          <a:prstGeom prst="frame">
            <a:avLst>
              <a:gd name="adj1" fmla="val 257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black"/>
              </a:solidFill>
            </a:endParaRPr>
          </a:p>
        </p:txBody>
      </p:sp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87645C-68E8-4ACE-A384-C26745ED679D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5</a:t>
            </a:fld>
            <a:endParaRPr lang="ko-KR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grpSp>
        <p:nvGrpSpPr>
          <p:cNvPr id="32" name="그룹 31"/>
          <p:cNvGrpSpPr/>
          <p:nvPr/>
        </p:nvGrpSpPr>
        <p:grpSpPr>
          <a:xfrm>
            <a:off x="844559" y="1921996"/>
            <a:ext cx="1900997" cy="784456"/>
            <a:chOff x="855928" y="2014185"/>
            <a:chExt cx="1799151" cy="742429"/>
          </a:xfrm>
        </p:grpSpPr>
        <p:grpSp>
          <p:nvGrpSpPr>
            <p:cNvPr id="15" name="그룹 14"/>
            <p:cNvGrpSpPr/>
            <p:nvPr/>
          </p:nvGrpSpPr>
          <p:grpSpPr>
            <a:xfrm>
              <a:off x="894136" y="2045928"/>
              <a:ext cx="1760943" cy="710686"/>
              <a:chOff x="906050" y="2067387"/>
              <a:chExt cx="1760943" cy="710686"/>
            </a:xfrm>
            <a:solidFill>
              <a:schemeClr val="bg1">
                <a:lumMod val="85000"/>
              </a:schemeClr>
            </a:solidFill>
          </p:grpSpPr>
          <p:sp>
            <p:nvSpPr>
              <p:cNvPr id="164" name="자유형 163"/>
              <p:cNvSpPr/>
              <p:nvPr/>
            </p:nvSpPr>
            <p:spPr>
              <a:xfrm rot="10800000">
                <a:off x="906050" y="2067387"/>
                <a:ext cx="1760942" cy="710686"/>
              </a:xfrm>
              <a:custGeom>
                <a:avLst/>
                <a:gdLst>
                  <a:gd name="connsiteX0" fmla="*/ 1919832 w 1919832"/>
                  <a:gd name="connsiteY0" fmla="*/ 941708 h 941708"/>
                  <a:gd name="connsiteX1" fmla="*/ 0 w 1919832"/>
                  <a:gd name="connsiteY1" fmla="*/ 941708 h 941708"/>
                  <a:gd name="connsiteX2" fmla="*/ 0 w 1919832"/>
                  <a:gd name="connsiteY2" fmla="*/ 223925 h 941708"/>
                  <a:gd name="connsiteX3" fmla="*/ 830040 w 1919832"/>
                  <a:gd name="connsiteY3" fmla="*/ 223925 h 941708"/>
                  <a:gd name="connsiteX4" fmla="*/ 959916 w 1919832"/>
                  <a:gd name="connsiteY4" fmla="*/ 0 h 941708"/>
                  <a:gd name="connsiteX5" fmla="*/ 1089792 w 1919832"/>
                  <a:gd name="connsiteY5" fmla="*/ 223925 h 941708"/>
                  <a:gd name="connsiteX6" fmla="*/ 1919832 w 1919832"/>
                  <a:gd name="connsiteY6" fmla="*/ 223925 h 941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19832" h="941708">
                    <a:moveTo>
                      <a:pt x="1919832" y="941708"/>
                    </a:moveTo>
                    <a:lnTo>
                      <a:pt x="0" y="941708"/>
                    </a:lnTo>
                    <a:lnTo>
                      <a:pt x="0" y="223925"/>
                    </a:lnTo>
                    <a:lnTo>
                      <a:pt x="830040" y="223925"/>
                    </a:lnTo>
                    <a:lnTo>
                      <a:pt x="959916" y="0"/>
                    </a:lnTo>
                    <a:lnTo>
                      <a:pt x="1089792" y="223925"/>
                    </a:lnTo>
                    <a:lnTo>
                      <a:pt x="1919832" y="2239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400">
                  <a:solidFill>
                    <a:prstClr val="white"/>
                  </a:solidFill>
                </a:endParaRPr>
              </a:p>
            </p:txBody>
          </p:sp>
          <p:sp>
            <p:nvSpPr>
              <p:cNvPr id="165" name="직사각형 164"/>
              <p:cNvSpPr/>
              <p:nvPr/>
            </p:nvSpPr>
            <p:spPr>
              <a:xfrm>
                <a:off x="906051" y="2202515"/>
                <a:ext cx="1760942" cy="23121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r>
                  <a:rPr lang="ko-KR" altLang="en-US" spc="-70" dirty="0" smtClean="0">
                    <a:ln>
                      <a:solidFill>
                        <a:srgbClr val="5B9BD5">
                          <a:shade val="50000"/>
                          <a:alpha val="0"/>
                        </a:srgbClr>
                      </a:solidFill>
                    </a:ln>
                    <a:solidFill>
                      <a:prstClr val="white"/>
                    </a:solidFill>
                    <a:latin typeface="뫼비우스 Bold" panose="02000500000000000000" pitchFamily="2" charset="-127"/>
                    <a:ea typeface="뫼비우스 Bold" panose="02000500000000000000" pitchFamily="2" charset="-127"/>
                  </a:rPr>
                  <a:t>교육발전 기여</a:t>
                </a:r>
                <a:endParaRPr lang="ko-KR" altLang="en-US" spc="-7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white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endParaRPr>
              </a:p>
            </p:txBody>
          </p:sp>
        </p:grpSp>
        <p:grpSp>
          <p:nvGrpSpPr>
            <p:cNvPr id="114" name="그룹 113"/>
            <p:cNvGrpSpPr/>
            <p:nvPr/>
          </p:nvGrpSpPr>
          <p:grpSpPr>
            <a:xfrm>
              <a:off x="855928" y="2014185"/>
              <a:ext cx="1760943" cy="710686"/>
              <a:chOff x="906050" y="2067387"/>
              <a:chExt cx="1760943" cy="710686"/>
            </a:xfrm>
            <a:solidFill>
              <a:schemeClr val="accent1"/>
            </a:solidFill>
          </p:grpSpPr>
          <p:sp>
            <p:nvSpPr>
              <p:cNvPr id="120" name="자유형 119"/>
              <p:cNvSpPr/>
              <p:nvPr/>
            </p:nvSpPr>
            <p:spPr>
              <a:xfrm rot="10800000">
                <a:off x="906050" y="2067387"/>
                <a:ext cx="1760942" cy="710686"/>
              </a:xfrm>
              <a:custGeom>
                <a:avLst/>
                <a:gdLst>
                  <a:gd name="connsiteX0" fmla="*/ 1919832 w 1919832"/>
                  <a:gd name="connsiteY0" fmla="*/ 941708 h 941708"/>
                  <a:gd name="connsiteX1" fmla="*/ 0 w 1919832"/>
                  <a:gd name="connsiteY1" fmla="*/ 941708 h 941708"/>
                  <a:gd name="connsiteX2" fmla="*/ 0 w 1919832"/>
                  <a:gd name="connsiteY2" fmla="*/ 223925 h 941708"/>
                  <a:gd name="connsiteX3" fmla="*/ 830040 w 1919832"/>
                  <a:gd name="connsiteY3" fmla="*/ 223925 h 941708"/>
                  <a:gd name="connsiteX4" fmla="*/ 959916 w 1919832"/>
                  <a:gd name="connsiteY4" fmla="*/ 0 h 941708"/>
                  <a:gd name="connsiteX5" fmla="*/ 1089792 w 1919832"/>
                  <a:gd name="connsiteY5" fmla="*/ 223925 h 941708"/>
                  <a:gd name="connsiteX6" fmla="*/ 1919832 w 1919832"/>
                  <a:gd name="connsiteY6" fmla="*/ 223925 h 941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19832" h="941708">
                    <a:moveTo>
                      <a:pt x="1919832" y="941708"/>
                    </a:moveTo>
                    <a:lnTo>
                      <a:pt x="0" y="941708"/>
                    </a:lnTo>
                    <a:lnTo>
                      <a:pt x="0" y="223925"/>
                    </a:lnTo>
                    <a:lnTo>
                      <a:pt x="830040" y="223925"/>
                    </a:lnTo>
                    <a:lnTo>
                      <a:pt x="959916" y="0"/>
                    </a:lnTo>
                    <a:lnTo>
                      <a:pt x="1089792" y="223925"/>
                    </a:lnTo>
                    <a:lnTo>
                      <a:pt x="1919832" y="223925"/>
                    </a:lnTo>
                    <a:close/>
                  </a:path>
                </a:pathLst>
              </a:custGeom>
              <a:solidFill>
                <a:srgbClr val="0481D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400">
                  <a:solidFill>
                    <a:prstClr val="white"/>
                  </a:solidFill>
                </a:endParaRPr>
              </a:p>
            </p:txBody>
          </p:sp>
          <p:sp>
            <p:nvSpPr>
              <p:cNvPr id="122" name="직사각형 121"/>
              <p:cNvSpPr/>
              <p:nvPr/>
            </p:nvSpPr>
            <p:spPr>
              <a:xfrm>
                <a:off x="906051" y="2202515"/>
                <a:ext cx="1760942" cy="231215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r>
                  <a:rPr lang="ko-KR" altLang="en-US" spc="-70" dirty="0" smtClean="0">
                    <a:ln>
                      <a:solidFill>
                        <a:srgbClr val="5B9BD5">
                          <a:shade val="50000"/>
                          <a:alpha val="0"/>
                        </a:srgbClr>
                      </a:solidFill>
                    </a:ln>
                    <a:solidFill>
                      <a:prstClr val="white"/>
                    </a:solidFill>
                    <a:latin typeface="뫼비우스 Bold" panose="02000500000000000000" pitchFamily="2" charset="-127"/>
                    <a:ea typeface="뫼비우스 Bold" panose="02000500000000000000" pitchFamily="2" charset="-127"/>
                  </a:rPr>
                  <a:t>교육발전 기여</a:t>
                </a:r>
                <a:endParaRPr lang="ko-KR" altLang="en-US" spc="-7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white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endParaRPr>
              </a:p>
            </p:txBody>
          </p:sp>
        </p:grpSp>
      </p:grpSp>
      <p:sp>
        <p:nvSpPr>
          <p:cNvPr id="143" name="직사각형 142"/>
          <p:cNvSpPr/>
          <p:nvPr/>
        </p:nvSpPr>
        <p:spPr>
          <a:xfrm>
            <a:off x="3711394" y="5597237"/>
            <a:ext cx="1705636" cy="30168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altLang="ko-KR" spc="-2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black">
                    <a:lumMod val="65000"/>
                    <a:lumOff val="35000"/>
                  </a:prst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“ </a:t>
            </a:r>
            <a:r>
              <a:rPr lang="ko-KR" altLang="en-US" spc="-2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5DA2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교사의 교육활동 개선</a:t>
            </a:r>
            <a:r>
              <a:rPr lang="ko-KR" altLang="en-US" spc="-2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black">
                    <a:lumMod val="65000"/>
                    <a:lumOff val="35000"/>
                  </a:prst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에</a:t>
            </a:r>
            <a:r>
              <a:rPr lang="en-US" altLang="ko-KR" spc="-2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black">
                    <a:lumMod val="65000"/>
                    <a:lumOff val="35000"/>
                  </a:prst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/>
            </a:r>
            <a:br>
              <a:rPr lang="en-US" altLang="ko-KR" spc="-2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black">
                    <a:lumMod val="65000"/>
                    <a:lumOff val="35000"/>
                  </a:prst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</a:br>
            <a:r>
              <a:rPr lang="ko-KR" altLang="en-US" spc="-2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black">
                    <a:lumMod val="65000"/>
                    <a:lumOff val="35000"/>
                  </a:prst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도움이 될 것이다 </a:t>
            </a:r>
            <a:r>
              <a:rPr lang="en-US" altLang="ko-KR" spc="-2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black">
                    <a:lumMod val="65000"/>
                    <a:lumOff val="35000"/>
                  </a:prst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”</a:t>
            </a:r>
          </a:p>
        </p:txBody>
      </p:sp>
      <p:grpSp>
        <p:nvGrpSpPr>
          <p:cNvPr id="152" name="그룹 151"/>
          <p:cNvGrpSpPr/>
          <p:nvPr/>
        </p:nvGrpSpPr>
        <p:grpSpPr>
          <a:xfrm>
            <a:off x="3661817" y="1921996"/>
            <a:ext cx="1900997" cy="784456"/>
            <a:chOff x="855928" y="2014185"/>
            <a:chExt cx="1799151" cy="742429"/>
          </a:xfrm>
        </p:grpSpPr>
        <p:grpSp>
          <p:nvGrpSpPr>
            <p:cNvPr id="154" name="그룹 153"/>
            <p:cNvGrpSpPr/>
            <p:nvPr/>
          </p:nvGrpSpPr>
          <p:grpSpPr>
            <a:xfrm>
              <a:off x="894136" y="2045928"/>
              <a:ext cx="1760943" cy="710686"/>
              <a:chOff x="906050" y="2067387"/>
              <a:chExt cx="1760943" cy="710686"/>
            </a:xfrm>
            <a:solidFill>
              <a:schemeClr val="bg1">
                <a:lumMod val="85000"/>
              </a:schemeClr>
            </a:solidFill>
          </p:grpSpPr>
          <p:sp>
            <p:nvSpPr>
              <p:cNvPr id="159" name="자유형 158"/>
              <p:cNvSpPr/>
              <p:nvPr/>
            </p:nvSpPr>
            <p:spPr>
              <a:xfrm rot="10800000">
                <a:off x="906050" y="2067387"/>
                <a:ext cx="1760942" cy="710686"/>
              </a:xfrm>
              <a:custGeom>
                <a:avLst/>
                <a:gdLst>
                  <a:gd name="connsiteX0" fmla="*/ 1919832 w 1919832"/>
                  <a:gd name="connsiteY0" fmla="*/ 941708 h 941708"/>
                  <a:gd name="connsiteX1" fmla="*/ 0 w 1919832"/>
                  <a:gd name="connsiteY1" fmla="*/ 941708 h 941708"/>
                  <a:gd name="connsiteX2" fmla="*/ 0 w 1919832"/>
                  <a:gd name="connsiteY2" fmla="*/ 223925 h 941708"/>
                  <a:gd name="connsiteX3" fmla="*/ 830040 w 1919832"/>
                  <a:gd name="connsiteY3" fmla="*/ 223925 h 941708"/>
                  <a:gd name="connsiteX4" fmla="*/ 959916 w 1919832"/>
                  <a:gd name="connsiteY4" fmla="*/ 0 h 941708"/>
                  <a:gd name="connsiteX5" fmla="*/ 1089792 w 1919832"/>
                  <a:gd name="connsiteY5" fmla="*/ 223925 h 941708"/>
                  <a:gd name="connsiteX6" fmla="*/ 1919832 w 1919832"/>
                  <a:gd name="connsiteY6" fmla="*/ 223925 h 941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19832" h="941708">
                    <a:moveTo>
                      <a:pt x="1919832" y="941708"/>
                    </a:moveTo>
                    <a:lnTo>
                      <a:pt x="0" y="941708"/>
                    </a:lnTo>
                    <a:lnTo>
                      <a:pt x="0" y="223925"/>
                    </a:lnTo>
                    <a:lnTo>
                      <a:pt x="830040" y="223925"/>
                    </a:lnTo>
                    <a:lnTo>
                      <a:pt x="959916" y="0"/>
                    </a:lnTo>
                    <a:lnTo>
                      <a:pt x="1089792" y="223925"/>
                    </a:lnTo>
                    <a:lnTo>
                      <a:pt x="1919832" y="2239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400">
                  <a:solidFill>
                    <a:prstClr val="white"/>
                  </a:solidFill>
                </a:endParaRPr>
              </a:p>
            </p:txBody>
          </p:sp>
          <p:sp>
            <p:nvSpPr>
              <p:cNvPr id="160" name="직사각형 159"/>
              <p:cNvSpPr/>
              <p:nvPr/>
            </p:nvSpPr>
            <p:spPr>
              <a:xfrm>
                <a:off x="906051" y="2202515"/>
                <a:ext cx="1760942" cy="23121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r>
                  <a:rPr lang="ko-KR" altLang="en-US" spc="-70" dirty="0" smtClean="0">
                    <a:ln>
                      <a:solidFill>
                        <a:srgbClr val="5B9BD5">
                          <a:shade val="50000"/>
                          <a:alpha val="0"/>
                        </a:srgbClr>
                      </a:solidFill>
                    </a:ln>
                    <a:solidFill>
                      <a:prstClr val="white"/>
                    </a:solidFill>
                    <a:latin typeface="뫼비우스 Bold" panose="02000500000000000000" pitchFamily="2" charset="-127"/>
                    <a:ea typeface="뫼비우스 Bold" panose="02000500000000000000" pitchFamily="2" charset="-127"/>
                  </a:rPr>
                  <a:t>교육발전 기여</a:t>
                </a:r>
                <a:endParaRPr lang="ko-KR" altLang="en-US" spc="-7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white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endParaRPr>
              </a:p>
            </p:txBody>
          </p:sp>
        </p:grpSp>
        <p:grpSp>
          <p:nvGrpSpPr>
            <p:cNvPr id="155" name="그룹 154"/>
            <p:cNvGrpSpPr/>
            <p:nvPr/>
          </p:nvGrpSpPr>
          <p:grpSpPr>
            <a:xfrm>
              <a:off x="855928" y="2014185"/>
              <a:ext cx="1760943" cy="710686"/>
              <a:chOff x="906050" y="2067387"/>
              <a:chExt cx="1760943" cy="710686"/>
            </a:xfrm>
            <a:solidFill>
              <a:schemeClr val="accent1"/>
            </a:solidFill>
          </p:grpSpPr>
          <p:sp>
            <p:nvSpPr>
              <p:cNvPr id="157" name="자유형 156"/>
              <p:cNvSpPr/>
              <p:nvPr/>
            </p:nvSpPr>
            <p:spPr>
              <a:xfrm rot="10800000">
                <a:off x="906050" y="2067387"/>
                <a:ext cx="1760942" cy="710686"/>
              </a:xfrm>
              <a:custGeom>
                <a:avLst/>
                <a:gdLst>
                  <a:gd name="connsiteX0" fmla="*/ 1919832 w 1919832"/>
                  <a:gd name="connsiteY0" fmla="*/ 941708 h 941708"/>
                  <a:gd name="connsiteX1" fmla="*/ 0 w 1919832"/>
                  <a:gd name="connsiteY1" fmla="*/ 941708 h 941708"/>
                  <a:gd name="connsiteX2" fmla="*/ 0 w 1919832"/>
                  <a:gd name="connsiteY2" fmla="*/ 223925 h 941708"/>
                  <a:gd name="connsiteX3" fmla="*/ 830040 w 1919832"/>
                  <a:gd name="connsiteY3" fmla="*/ 223925 h 941708"/>
                  <a:gd name="connsiteX4" fmla="*/ 959916 w 1919832"/>
                  <a:gd name="connsiteY4" fmla="*/ 0 h 941708"/>
                  <a:gd name="connsiteX5" fmla="*/ 1089792 w 1919832"/>
                  <a:gd name="connsiteY5" fmla="*/ 223925 h 941708"/>
                  <a:gd name="connsiteX6" fmla="*/ 1919832 w 1919832"/>
                  <a:gd name="connsiteY6" fmla="*/ 223925 h 941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19832" h="941708">
                    <a:moveTo>
                      <a:pt x="1919832" y="941708"/>
                    </a:moveTo>
                    <a:lnTo>
                      <a:pt x="0" y="941708"/>
                    </a:lnTo>
                    <a:lnTo>
                      <a:pt x="0" y="223925"/>
                    </a:lnTo>
                    <a:lnTo>
                      <a:pt x="830040" y="223925"/>
                    </a:lnTo>
                    <a:lnTo>
                      <a:pt x="959916" y="0"/>
                    </a:lnTo>
                    <a:lnTo>
                      <a:pt x="1089792" y="223925"/>
                    </a:lnTo>
                    <a:lnTo>
                      <a:pt x="1919832" y="223925"/>
                    </a:lnTo>
                    <a:close/>
                  </a:path>
                </a:pathLst>
              </a:custGeom>
              <a:solidFill>
                <a:srgbClr val="0481D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400">
                  <a:solidFill>
                    <a:prstClr val="white"/>
                  </a:solidFill>
                </a:endParaRPr>
              </a:p>
            </p:txBody>
          </p:sp>
          <p:sp>
            <p:nvSpPr>
              <p:cNvPr id="158" name="직사각형 157"/>
              <p:cNvSpPr/>
              <p:nvPr/>
            </p:nvSpPr>
            <p:spPr>
              <a:xfrm>
                <a:off x="906051" y="2202515"/>
                <a:ext cx="1760942" cy="231215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r>
                  <a:rPr lang="ko-KR" altLang="en-US" spc="-70" dirty="0">
                    <a:ln>
                      <a:solidFill>
                        <a:srgbClr val="5B9BD5">
                          <a:shade val="50000"/>
                          <a:alpha val="0"/>
                        </a:srgbClr>
                      </a:solidFill>
                    </a:ln>
                    <a:solidFill>
                      <a:prstClr val="white"/>
                    </a:solidFill>
                    <a:latin typeface="뫼비우스 Bold" panose="02000500000000000000" pitchFamily="2" charset="-127"/>
                    <a:ea typeface="뫼비우스 Bold" panose="02000500000000000000" pitchFamily="2" charset="-127"/>
                  </a:rPr>
                  <a:t>교원전문성 신장</a:t>
                </a:r>
              </a:p>
            </p:txBody>
          </p:sp>
        </p:grpSp>
      </p:grpSp>
      <p:sp>
        <p:nvSpPr>
          <p:cNvPr id="183" name="직사각형 182"/>
          <p:cNvSpPr/>
          <p:nvPr/>
        </p:nvSpPr>
        <p:spPr>
          <a:xfrm>
            <a:off x="6558788" y="5597237"/>
            <a:ext cx="1705636" cy="30168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altLang="ko-KR" spc="-2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black">
                    <a:lumMod val="65000"/>
                    <a:lumOff val="35000"/>
                  </a:prst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“ </a:t>
            </a:r>
            <a:r>
              <a:rPr lang="ko-KR" altLang="en-US" spc="-2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srgbClr val="005DA2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학교의 운영 및 교육활동</a:t>
            </a:r>
            <a:r>
              <a:rPr lang="ko-KR" altLang="en-US" spc="-2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black">
                    <a:lumMod val="65000"/>
                    <a:lumOff val="35000"/>
                  </a:prst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에</a:t>
            </a:r>
            <a:r>
              <a:rPr lang="en-US" altLang="ko-KR" spc="-2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black">
                    <a:lumMod val="65000"/>
                    <a:lumOff val="35000"/>
                  </a:prstClr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/>
            </a:r>
            <a:br>
              <a:rPr lang="en-US" altLang="ko-KR" spc="-2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black">
                    <a:lumMod val="65000"/>
                    <a:lumOff val="35000"/>
                  </a:prstClr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</a:br>
            <a:r>
              <a:rPr lang="ko-KR" altLang="en-US" spc="-2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black">
                    <a:lumMod val="65000"/>
                    <a:lumOff val="35000"/>
                  </a:prst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반영되고 있다 </a:t>
            </a:r>
            <a:r>
              <a:rPr lang="en-US" altLang="ko-KR" spc="-2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black">
                    <a:lumMod val="65000"/>
                    <a:lumOff val="35000"/>
                  </a:prst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”</a:t>
            </a:r>
          </a:p>
        </p:txBody>
      </p:sp>
      <p:grpSp>
        <p:nvGrpSpPr>
          <p:cNvPr id="185" name="그룹 184"/>
          <p:cNvGrpSpPr/>
          <p:nvPr/>
        </p:nvGrpSpPr>
        <p:grpSpPr>
          <a:xfrm>
            <a:off x="6509211" y="1921996"/>
            <a:ext cx="1900997" cy="784456"/>
            <a:chOff x="855928" y="2014185"/>
            <a:chExt cx="1799151" cy="742429"/>
          </a:xfrm>
        </p:grpSpPr>
        <p:grpSp>
          <p:nvGrpSpPr>
            <p:cNvPr id="186" name="그룹 185"/>
            <p:cNvGrpSpPr/>
            <p:nvPr/>
          </p:nvGrpSpPr>
          <p:grpSpPr>
            <a:xfrm>
              <a:off x="894136" y="2045928"/>
              <a:ext cx="1760943" cy="710686"/>
              <a:chOff x="906050" y="2067387"/>
              <a:chExt cx="1760943" cy="710686"/>
            </a:xfrm>
            <a:solidFill>
              <a:schemeClr val="bg1">
                <a:lumMod val="85000"/>
              </a:schemeClr>
            </a:solidFill>
          </p:grpSpPr>
          <p:sp>
            <p:nvSpPr>
              <p:cNvPr id="190" name="자유형 189"/>
              <p:cNvSpPr/>
              <p:nvPr/>
            </p:nvSpPr>
            <p:spPr>
              <a:xfrm rot="10800000">
                <a:off x="906050" y="2067387"/>
                <a:ext cx="1760942" cy="710686"/>
              </a:xfrm>
              <a:custGeom>
                <a:avLst/>
                <a:gdLst>
                  <a:gd name="connsiteX0" fmla="*/ 1919832 w 1919832"/>
                  <a:gd name="connsiteY0" fmla="*/ 941708 h 941708"/>
                  <a:gd name="connsiteX1" fmla="*/ 0 w 1919832"/>
                  <a:gd name="connsiteY1" fmla="*/ 941708 h 941708"/>
                  <a:gd name="connsiteX2" fmla="*/ 0 w 1919832"/>
                  <a:gd name="connsiteY2" fmla="*/ 223925 h 941708"/>
                  <a:gd name="connsiteX3" fmla="*/ 830040 w 1919832"/>
                  <a:gd name="connsiteY3" fmla="*/ 223925 h 941708"/>
                  <a:gd name="connsiteX4" fmla="*/ 959916 w 1919832"/>
                  <a:gd name="connsiteY4" fmla="*/ 0 h 941708"/>
                  <a:gd name="connsiteX5" fmla="*/ 1089792 w 1919832"/>
                  <a:gd name="connsiteY5" fmla="*/ 223925 h 941708"/>
                  <a:gd name="connsiteX6" fmla="*/ 1919832 w 1919832"/>
                  <a:gd name="connsiteY6" fmla="*/ 223925 h 941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19832" h="941708">
                    <a:moveTo>
                      <a:pt x="1919832" y="941708"/>
                    </a:moveTo>
                    <a:lnTo>
                      <a:pt x="0" y="941708"/>
                    </a:lnTo>
                    <a:lnTo>
                      <a:pt x="0" y="223925"/>
                    </a:lnTo>
                    <a:lnTo>
                      <a:pt x="830040" y="223925"/>
                    </a:lnTo>
                    <a:lnTo>
                      <a:pt x="959916" y="0"/>
                    </a:lnTo>
                    <a:lnTo>
                      <a:pt x="1089792" y="223925"/>
                    </a:lnTo>
                    <a:lnTo>
                      <a:pt x="1919832" y="2239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400">
                  <a:solidFill>
                    <a:prstClr val="white"/>
                  </a:solidFill>
                </a:endParaRPr>
              </a:p>
            </p:txBody>
          </p:sp>
          <p:sp>
            <p:nvSpPr>
              <p:cNvPr id="191" name="직사각형 190"/>
              <p:cNvSpPr/>
              <p:nvPr/>
            </p:nvSpPr>
            <p:spPr>
              <a:xfrm>
                <a:off x="906051" y="2202515"/>
                <a:ext cx="1760942" cy="23121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r>
                  <a:rPr lang="ko-KR" altLang="en-US" spc="-70" dirty="0" smtClean="0">
                    <a:ln>
                      <a:solidFill>
                        <a:srgbClr val="5B9BD5">
                          <a:shade val="50000"/>
                          <a:alpha val="0"/>
                        </a:srgbClr>
                      </a:solidFill>
                    </a:ln>
                    <a:solidFill>
                      <a:prstClr val="white"/>
                    </a:solidFill>
                    <a:latin typeface="뫼비우스 Bold" panose="02000500000000000000" pitchFamily="2" charset="-127"/>
                    <a:ea typeface="뫼비우스 Bold" panose="02000500000000000000" pitchFamily="2" charset="-127"/>
                  </a:rPr>
                  <a:t>교육발전 기여</a:t>
                </a:r>
                <a:endParaRPr lang="ko-KR" altLang="en-US" spc="-7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white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endParaRPr>
              </a:p>
            </p:txBody>
          </p:sp>
        </p:grpSp>
        <p:grpSp>
          <p:nvGrpSpPr>
            <p:cNvPr id="187" name="그룹 186"/>
            <p:cNvGrpSpPr/>
            <p:nvPr/>
          </p:nvGrpSpPr>
          <p:grpSpPr>
            <a:xfrm>
              <a:off x="855928" y="2014185"/>
              <a:ext cx="1760943" cy="710686"/>
              <a:chOff x="906050" y="2067387"/>
              <a:chExt cx="1760943" cy="710686"/>
            </a:xfrm>
            <a:solidFill>
              <a:schemeClr val="accent1"/>
            </a:solidFill>
          </p:grpSpPr>
          <p:sp>
            <p:nvSpPr>
              <p:cNvPr id="188" name="자유형 187"/>
              <p:cNvSpPr/>
              <p:nvPr/>
            </p:nvSpPr>
            <p:spPr>
              <a:xfrm rot="10800000">
                <a:off x="906050" y="2067387"/>
                <a:ext cx="1760942" cy="710686"/>
              </a:xfrm>
              <a:custGeom>
                <a:avLst/>
                <a:gdLst>
                  <a:gd name="connsiteX0" fmla="*/ 1919832 w 1919832"/>
                  <a:gd name="connsiteY0" fmla="*/ 941708 h 941708"/>
                  <a:gd name="connsiteX1" fmla="*/ 0 w 1919832"/>
                  <a:gd name="connsiteY1" fmla="*/ 941708 h 941708"/>
                  <a:gd name="connsiteX2" fmla="*/ 0 w 1919832"/>
                  <a:gd name="connsiteY2" fmla="*/ 223925 h 941708"/>
                  <a:gd name="connsiteX3" fmla="*/ 830040 w 1919832"/>
                  <a:gd name="connsiteY3" fmla="*/ 223925 h 941708"/>
                  <a:gd name="connsiteX4" fmla="*/ 959916 w 1919832"/>
                  <a:gd name="connsiteY4" fmla="*/ 0 h 941708"/>
                  <a:gd name="connsiteX5" fmla="*/ 1089792 w 1919832"/>
                  <a:gd name="connsiteY5" fmla="*/ 223925 h 941708"/>
                  <a:gd name="connsiteX6" fmla="*/ 1919832 w 1919832"/>
                  <a:gd name="connsiteY6" fmla="*/ 223925 h 941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19832" h="941708">
                    <a:moveTo>
                      <a:pt x="1919832" y="941708"/>
                    </a:moveTo>
                    <a:lnTo>
                      <a:pt x="0" y="941708"/>
                    </a:lnTo>
                    <a:lnTo>
                      <a:pt x="0" y="223925"/>
                    </a:lnTo>
                    <a:lnTo>
                      <a:pt x="830040" y="223925"/>
                    </a:lnTo>
                    <a:lnTo>
                      <a:pt x="959916" y="0"/>
                    </a:lnTo>
                    <a:lnTo>
                      <a:pt x="1089792" y="223925"/>
                    </a:lnTo>
                    <a:lnTo>
                      <a:pt x="1919832" y="223925"/>
                    </a:lnTo>
                    <a:close/>
                  </a:path>
                </a:pathLst>
              </a:custGeom>
              <a:solidFill>
                <a:srgbClr val="0481D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400">
                  <a:solidFill>
                    <a:prstClr val="white"/>
                  </a:solidFill>
                </a:endParaRPr>
              </a:p>
            </p:txBody>
          </p:sp>
          <p:sp>
            <p:nvSpPr>
              <p:cNvPr id="189" name="직사각형 188"/>
              <p:cNvSpPr/>
              <p:nvPr/>
            </p:nvSpPr>
            <p:spPr>
              <a:xfrm>
                <a:off x="906051" y="2202515"/>
                <a:ext cx="1760942" cy="231215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r>
                  <a:rPr lang="ko-KR" altLang="en-US" spc="-70" dirty="0">
                    <a:ln>
                      <a:solidFill>
                        <a:srgbClr val="5B9BD5">
                          <a:shade val="50000"/>
                          <a:alpha val="0"/>
                        </a:srgbClr>
                      </a:solidFill>
                    </a:ln>
                    <a:solidFill>
                      <a:prstClr val="white"/>
                    </a:solidFill>
                    <a:latin typeface="뫼비우스 Bold" panose="02000500000000000000" pitchFamily="2" charset="-127"/>
                    <a:ea typeface="뫼비우스 Bold" panose="02000500000000000000" pitchFamily="2" charset="-127"/>
                  </a:rPr>
                  <a:t>긍정적 변화</a:t>
                </a:r>
              </a:p>
            </p:txBody>
          </p:sp>
        </p:grpSp>
      </p:grpSp>
      <p:grpSp>
        <p:nvGrpSpPr>
          <p:cNvPr id="115" name="그룹 114"/>
          <p:cNvGrpSpPr/>
          <p:nvPr/>
        </p:nvGrpSpPr>
        <p:grpSpPr>
          <a:xfrm>
            <a:off x="4360462" y="3879710"/>
            <a:ext cx="413654" cy="335041"/>
            <a:chOff x="5132388" y="3895725"/>
            <a:chExt cx="701675" cy="568325"/>
          </a:xfrm>
          <a:solidFill>
            <a:srgbClr val="0481D6"/>
          </a:solidFill>
        </p:grpSpPr>
        <p:sp>
          <p:nvSpPr>
            <p:cNvPr id="116" name="Rectangle 75"/>
            <p:cNvSpPr>
              <a:spLocks noChangeArrowheads="1"/>
            </p:cNvSpPr>
            <p:nvPr/>
          </p:nvSpPr>
          <p:spPr bwMode="auto">
            <a:xfrm>
              <a:off x="5383213" y="3978275"/>
              <a:ext cx="368300" cy="161925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117" name="Freeform 76"/>
            <p:cNvSpPr>
              <a:spLocks/>
            </p:cNvSpPr>
            <p:nvPr/>
          </p:nvSpPr>
          <p:spPr bwMode="auto">
            <a:xfrm>
              <a:off x="5205413" y="3895725"/>
              <a:ext cx="628650" cy="523875"/>
            </a:xfrm>
            <a:custGeom>
              <a:avLst/>
              <a:gdLst>
                <a:gd name="T0" fmla="*/ 384 w 396"/>
                <a:gd name="T1" fmla="*/ 0 h 330"/>
                <a:gd name="T2" fmla="*/ 12 w 396"/>
                <a:gd name="T3" fmla="*/ 0 h 330"/>
                <a:gd name="T4" fmla="*/ 12 w 396"/>
                <a:gd name="T5" fmla="*/ 0 h 330"/>
                <a:gd name="T6" fmla="*/ 8 w 396"/>
                <a:gd name="T7" fmla="*/ 2 h 330"/>
                <a:gd name="T8" fmla="*/ 4 w 396"/>
                <a:gd name="T9" fmla="*/ 4 h 330"/>
                <a:gd name="T10" fmla="*/ 2 w 396"/>
                <a:gd name="T11" fmla="*/ 8 h 330"/>
                <a:gd name="T12" fmla="*/ 0 w 396"/>
                <a:gd name="T13" fmla="*/ 12 h 330"/>
                <a:gd name="T14" fmla="*/ 0 w 396"/>
                <a:gd name="T15" fmla="*/ 88 h 330"/>
                <a:gd name="T16" fmla="*/ 0 w 396"/>
                <a:gd name="T17" fmla="*/ 88 h 330"/>
                <a:gd name="T18" fmla="*/ 12 w 396"/>
                <a:gd name="T19" fmla="*/ 84 h 330"/>
                <a:gd name="T20" fmla="*/ 24 w 396"/>
                <a:gd name="T21" fmla="*/ 82 h 330"/>
                <a:gd name="T22" fmla="*/ 24 w 396"/>
                <a:gd name="T23" fmla="*/ 24 h 330"/>
                <a:gd name="T24" fmla="*/ 372 w 396"/>
                <a:gd name="T25" fmla="*/ 24 h 330"/>
                <a:gd name="T26" fmla="*/ 372 w 396"/>
                <a:gd name="T27" fmla="*/ 306 h 330"/>
                <a:gd name="T28" fmla="*/ 102 w 396"/>
                <a:gd name="T29" fmla="*/ 306 h 330"/>
                <a:gd name="T30" fmla="*/ 102 w 396"/>
                <a:gd name="T31" fmla="*/ 330 h 330"/>
                <a:gd name="T32" fmla="*/ 384 w 396"/>
                <a:gd name="T33" fmla="*/ 330 h 330"/>
                <a:gd name="T34" fmla="*/ 384 w 396"/>
                <a:gd name="T35" fmla="*/ 330 h 330"/>
                <a:gd name="T36" fmla="*/ 388 w 396"/>
                <a:gd name="T37" fmla="*/ 328 h 330"/>
                <a:gd name="T38" fmla="*/ 392 w 396"/>
                <a:gd name="T39" fmla="*/ 326 h 330"/>
                <a:gd name="T40" fmla="*/ 394 w 396"/>
                <a:gd name="T41" fmla="*/ 322 h 330"/>
                <a:gd name="T42" fmla="*/ 396 w 396"/>
                <a:gd name="T43" fmla="*/ 318 h 330"/>
                <a:gd name="T44" fmla="*/ 396 w 396"/>
                <a:gd name="T45" fmla="*/ 12 h 330"/>
                <a:gd name="T46" fmla="*/ 396 w 396"/>
                <a:gd name="T47" fmla="*/ 12 h 330"/>
                <a:gd name="T48" fmla="*/ 394 w 396"/>
                <a:gd name="T49" fmla="*/ 8 h 330"/>
                <a:gd name="T50" fmla="*/ 392 w 396"/>
                <a:gd name="T51" fmla="*/ 4 h 330"/>
                <a:gd name="T52" fmla="*/ 388 w 396"/>
                <a:gd name="T53" fmla="*/ 2 h 330"/>
                <a:gd name="T54" fmla="*/ 384 w 396"/>
                <a:gd name="T55" fmla="*/ 0 h 330"/>
                <a:gd name="T56" fmla="*/ 384 w 396"/>
                <a:gd name="T57" fmla="*/ 0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96" h="330">
                  <a:moveTo>
                    <a:pt x="384" y="0"/>
                  </a:moveTo>
                  <a:lnTo>
                    <a:pt x="12" y="0"/>
                  </a:lnTo>
                  <a:lnTo>
                    <a:pt x="12" y="0"/>
                  </a:lnTo>
                  <a:lnTo>
                    <a:pt x="8" y="2"/>
                  </a:lnTo>
                  <a:lnTo>
                    <a:pt x="4" y="4"/>
                  </a:lnTo>
                  <a:lnTo>
                    <a:pt x="2" y="8"/>
                  </a:lnTo>
                  <a:lnTo>
                    <a:pt x="0" y="12"/>
                  </a:lnTo>
                  <a:lnTo>
                    <a:pt x="0" y="88"/>
                  </a:lnTo>
                  <a:lnTo>
                    <a:pt x="0" y="88"/>
                  </a:lnTo>
                  <a:lnTo>
                    <a:pt x="12" y="84"/>
                  </a:lnTo>
                  <a:lnTo>
                    <a:pt x="24" y="82"/>
                  </a:lnTo>
                  <a:lnTo>
                    <a:pt x="24" y="24"/>
                  </a:lnTo>
                  <a:lnTo>
                    <a:pt x="372" y="24"/>
                  </a:lnTo>
                  <a:lnTo>
                    <a:pt x="372" y="306"/>
                  </a:lnTo>
                  <a:lnTo>
                    <a:pt x="102" y="306"/>
                  </a:lnTo>
                  <a:lnTo>
                    <a:pt x="102" y="330"/>
                  </a:lnTo>
                  <a:lnTo>
                    <a:pt x="384" y="330"/>
                  </a:lnTo>
                  <a:lnTo>
                    <a:pt x="384" y="330"/>
                  </a:lnTo>
                  <a:lnTo>
                    <a:pt x="388" y="328"/>
                  </a:lnTo>
                  <a:lnTo>
                    <a:pt x="392" y="326"/>
                  </a:lnTo>
                  <a:lnTo>
                    <a:pt x="394" y="322"/>
                  </a:lnTo>
                  <a:lnTo>
                    <a:pt x="396" y="318"/>
                  </a:lnTo>
                  <a:lnTo>
                    <a:pt x="396" y="12"/>
                  </a:lnTo>
                  <a:lnTo>
                    <a:pt x="396" y="12"/>
                  </a:lnTo>
                  <a:lnTo>
                    <a:pt x="394" y="8"/>
                  </a:lnTo>
                  <a:lnTo>
                    <a:pt x="392" y="4"/>
                  </a:lnTo>
                  <a:lnTo>
                    <a:pt x="388" y="2"/>
                  </a:lnTo>
                  <a:lnTo>
                    <a:pt x="384" y="0"/>
                  </a:lnTo>
                  <a:lnTo>
                    <a:pt x="384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118" name="Freeform 77"/>
            <p:cNvSpPr>
              <a:spLocks/>
            </p:cNvSpPr>
            <p:nvPr/>
          </p:nvSpPr>
          <p:spPr bwMode="auto">
            <a:xfrm>
              <a:off x="5180013" y="4048125"/>
              <a:ext cx="149225" cy="152400"/>
            </a:xfrm>
            <a:custGeom>
              <a:avLst/>
              <a:gdLst>
                <a:gd name="T0" fmla="*/ 46 w 94"/>
                <a:gd name="T1" fmla="*/ 0 h 96"/>
                <a:gd name="T2" fmla="*/ 46 w 94"/>
                <a:gd name="T3" fmla="*/ 0 h 96"/>
                <a:gd name="T4" fmla="*/ 56 w 94"/>
                <a:gd name="T5" fmla="*/ 2 h 96"/>
                <a:gd name="T6" fmla="*/ 66 w 94"/>
                <a:gd name="T7" fmla="*/ 4 h 96"/>
                <a:gd name="T8" fmla="*/ 74 w 94"/>
                <a:gd name="T9" fmla="*/ 8 h 96"/>
                <a:gd name="T10" fmla="*/ 80 w 94"/>
                <a:gd name="T11" fmla="*/ 14 h 96"/>
                <a:gd name="T12" fmla="*/ 86 w 94"/>
                <a:gd name="T13" fmla="*/ 22 h 96"/>
                <a:gd name="T14" fmla="*/ 90 w 94"/>
                <a:gd name="T15" fmla="*/ 30 h 96"/>
                <a:gd name="T16" fmla="*/ 94 w 94"/>
                <a:gd name="T17" fmla="*/ 38 h 96"/>
                <a:gd name="T18" fmla="*/ 94 w 94"/>
                <a:gd name="T19" fmla="*/ 48 h 96"/>
                <a:gd name="T20" fmla="*/ 94 w 94"/>
                <a:gd name="T21" fmla="*/ 48 h 96"/>
                <a:gd name="T22" fmla="*/ 94 w 94"/>
                <a:gd name="T23" fmla="*/ 58 h 96"/>
                <a:gd name="T24" fmla="*/ 90 w 94"/>
                <a:gd name="T25" fmla="*/ 66 h 96"/>
                <a:gd name="T26" fmla="*/ 86 w 94"/>
                <a:gd name="T27" fmla="*/ 76 h 96"/>
                <a:gd name="T28" fmla="*/ 80 w 94"/>
                <a:gd name="T29" fmla="*/ 82 h 96"/>
                <a:gd name="T30" fmla="*/ 74 w 94"/>
                <a:gd name="T31" fmla="*/ 88 h 96"/>
                <a:gd name="T32" fmla="*/ 66 w 94"/>
                <a:gd name="T33" fmla="*/ 92 h 96"/>
                <a:gd name="T34" fmla="*/ 56 w 94"/>
                <a:gd name="T35" fmla="*/ 96 h 96"/>
                <a:gd name="T36" fmla="*/ 46 w 94"/>
                <a:gd name="T37" fmla="*/ 96 h 96"/>
                <a:gd name="T38" fmla="*/ 46 w 94"/>
                <a:gd name="T39" fmla="*/ 96 h 96"/>
                <a:gd name="T40" fmla="*/ 38 w 94"/>
                <a:gd name="T41" fmla="*/ 96 h 96"/>
                <a:gd name="T42" fmla="*/ 28 w 94"/>
                <a:gd name="T43" fmla="*/ 92 h 96"/>
                <a:gd name="T44" fmla="*/ 20 w 94"/>
                <a:gd name="T45" fmla="*/ 88 h 96"/>
                <a:gd name="T46" fmla="*/ 14 w 94"/>
                <a:gd name="T47" fmla="*/ 82 h 96"/>
                <a:gd name="T48" fmla="*/ 8 w 94"/>
                <a:gd name="T49" fmla="*/ 76 h 96"/>
                <a:gd name="T50" fmla="*/ 4 w 94"/>
                <a:gd name="T51" fmla="*/ 66 h 96"/>
                <a:gd name="T52" fmla="*/ 0 w 94"/>
                <a:gd name="T53" fmla="*/ 58 h 96"/>
                <a:gd name="T54" fmla="*/ 0 w 94"/>
                <a:gd name="T55" fmla="*/ 48 h 96"/>
                <a:gd name="T56" fmla="*/ 0 w 94"/>
                <a:gd name="T57" fmla="*/ 48 h 96"/>
                <a:gd name="T58" fmla="*/ 0 w 94"/>
                <a:gd name="T59" fmla="*/ 38 h 96"/>
                <a:gd name="T60" fmla="*/ 4 w 94"/>
                <a:gd name="T61" fmla="*/ 30 h 96"/>
                <a:gd name="T62" fmla="*/ 8 w 94"/>
                <a:gd name="T63" fmla="*/ 22 h 96"/>
                <a:gd name="T64" fmla="*/ 14 w 94"/>
                <a:gd name="T65" fmla="*/ 14 h 96"/>
                <a:gd name="T66" fmla="*/ 20 w 94"/>
                <a:gd name="T67" fmla="*/ 8 h 96"/>
                <a:gd name="T68" fmla="*/ 28 w 94"/>
                <a:gd name="T69" fmla="*/ 4 h 96"/>
                <a:gd name="T70" fmla="*/ 38 w 94"/>
                <a:gd name="T71" fmla="*/ 2 h 96"/>
                <a:gd name="T72" fmla="*/ 46 w 94"/>
                <a:gd name="T73" fmla="*/ 0 h 96"/>
                <a:gd name="T74" fmla="*/ 46 w 94"/>
                <a:gd name="T75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94" h="96">
                  <a:moveTo>
                    <a:pt x="46" y="0"/>
                  </a:moveTo>
                  <a:lnTo>
                    <a:pt x="46" y="0"/>
                  </a:lnTo>
                  <a:lnTo>
                    <a:pt x="56" y="2"/>
                  </a:lnTo>
                  <a:lnTo>
                    <a:pt x="66" y="4"/>
                  </a:lnTo>
                  <a:lnTo>
                    <a:pt x="74" y="8"/>
                  </a:lnTo>
                  <a:lnTo>
                    <a:pt x="80" y="14"/>
                  </a:lnTo>
                  <a:lnTo>
                    <a:pt x="86" y="22"/>
                  </a:lnTo>
                  <a:lnTo>
                    <a:pt x="90" y="30"/>
                  </a:lnTo>
                  <a:lnTo>
                    <a:pt x="94" y="38"/>
                  </a:lnTo>
                  <a:lnTo>
                    <a:pt x="94" y="48"/>
                  </a:lnTo>
                  <a:lnTo>
                    <a:pt x="94" y="48"/>
                  </a:lnTo>
                  <a:lnTo>
                    <a:pt x="94" y="58"/>
                  </a:lnTo>
                  <a:lnTo>
                    <a:pt x="90" y="66"/>
                  </a:lnTo>
                  <a:lnTo>
                    <a:pt x="86" y="76"/>
                  </a:lnTo>
                  <a:lnTo>
                    <a:pt x="80" y="82"/>
                  </a:lnTo>
                  <a:lnTo>
                    <a:pt x="74" y="88"/>
                  </a:lnTo>
                  <a:lnTo>
                    <a:pt x="66" y="92"/>
                  </a:lnTo>
                  <a:lnTo>
                    <a:pt x="56" y="96"/>
                  </a:lnTo>
                  <a:lnTo>
                    <a:pt x="46" y="96"/>
                  </a:lnTo>
                  <a:lnTo>
                    <a:pt x="46" y="96"/>
                  </a:lnTo>
                  <a:lnTo>
                    <a:pt x="38" y="96"/>
                  </a:lnTo>
                  <a:lnTo>
                    <a:pt x="28" y="92"/>
                  </a:lnTo>
                  <a:lnTo>
                    <a:pt x="20" y="88"/>
                  </a:lnTo>
                  <a:lnTo>
                    <a:pt x="14" y="82"/>
                  </a:lnTo>
                  <a:lnTo>
                    <a:pt x="8" y="76"/>
                  </a:lnTo>
                  <a:lnTo>
                    <a:pt x="4" y="66"/>
                  </a:lnTo>
                  <a:lnTo>
                    <a:pt x="0" y="5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38"/>
                  </a:lnTo>
                  <a:lnTo>
                    <a:pt x="4" y="30"/>
                  </a:lnTo>
                  <a:lnTo>
                    <a:pt x="8" y="22"/>
                  </a:lnTo>
                  <a:lnTo>
                    <a:pt x="14" y="14"/>
                  </a:lnTo>
                  <a:lnTo>
                    <a:pt x="20" y="8"/>
                  </a:lnTo>
                  <a:lnTo>
                    <a:pt x="28" y="4"/>
                  </a:lnTo>
                  <a:lnTo>
                    <a:pt x="38" y="2"/>
                  </a:lnTo>
                  <a:lnTo>
                    <a:pt x="46" y="0"/>
                  </a:lnTo>
                  <a:lnTo>
                    <a:pt x="46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119" name="Freeform 78"/>
            <p:cNvSpPr>
              <a:spLocks/>
            </p:cNvSpPr>
            <p:nvPr/>
          </p:nvSpPr>
          <p:spPr bwMode="auto">
            <a:xfrm>
              <a:off x="5132388" y="4159250"/>
              <a:ext cx="466725" cy="304800"/>
            </a:xfrm>
            <a:custGeom>
              <a:avLst/>
              <a:gdLst>
                <a:gd name="T0" fmla="*/ 274 w 294"/>
                <a:gd name="T1" fmla="*/ 46 h 192"/>
                <a:gd name="T2" fmla="*/ 270 w 294"/>
                <a:gd name="T3" fmla="*/ 46 h 192"/>
                <a:gd name="T4" fmla="*/ 290 w 294"/>
                <a:gd name="T5" fmla="*/ 14 h 192"/>
                <a:gd name="T6" fmla="*/ 290 w 294"/>
                <a:gd name="T7" fmla="*/ 14 h 192"/>
                <a:gd name="T8" fmla="*/ 292 w 294"/>
                <a:gd name="T9" fmla="*/ 10 h 192"/>
                <a:gd name="T10" fmla="*/ 292 w 294"/>
                <a:gd name="T11" fmla="*/ 8 h 192"/>
                <a:gd name="T12" fmla="*/ 290 w 294"/>
                <a:gd name="T13" fmla="*/ 4 h 192"/>
                <a:gd name="T14" fmla="*/ 288 w 294"/>
                <a:gd name="T15" fmla="*/ 2 h 192"/>
                <a:gd name="T16" fmla="*/ 288 w 294"/>
                <a:gd name="T17" fmla="*/ 2 h 192"/>
                <a:gd name="T18" fmla="*/ 286 w 294"/>
                <a:gd name="T19" fmla="*/ 0 h 192"/>
                <a:gd name="T20" fmla="*/ 282 w 294"/>
                <a:gd name="T21" fmla="*/ 2 h 192"/>
                <a:gd name="T22" fmla="*/ 280 w 294"/>
                <a:gd name="T23" fmla="*/ 2 h 192"/>
                <a:gd name="T24" fmla="*/ 278 w 294"/>
                <a:gd name="T25" fmla="*/ 4 h 192"/>
                <a:gd name="T26" fmla="*/ 252 w 294"/>
                <a:gd name="T27" fmla="*/ 46 h 192"/>
                <a:gd name="T28" fmla="*/ 18 w 294"/>
                <a:gd name="T29" fmla="*/ 46 h 192"/>
                <a:gd name="T30" fmla="*/ 18 w 294"/>
                <a:gd name="T31" fmla="*/ 46 h 192"/>
                <a:gd name="T32" fmla="*/ 10 w 294"/>
                <a:gd name="T33" fmla="*/ 46 h 192"/>
                <a:gd name="T34" fmla="*/ 4 w 294"/>
                <a:gd name="T35" fmla="*/ 50 h 192"/>
                <a:gd name="T36" fmla="*/ 0 w 294"/>
                <a:gd name="T37" fmla="*/ 56 h 192"/>
                <a:gd name="T38" fmla="*/ 0 w 294"/>
                <a:gd name="T39" fmla="*/ 64 h 192"/>
                <a:gd name="T40" fmla="*/ 0 w 294"/>
                <a:gd name="T41" fmla="*/ 192 h 192"/>
                <a:gd name="T42" fmla="*/ 132 w 294"/>
                <a:gd name="T43" fmla="*/ 192 h 192"/>
                <a:gd name="T44" fmla="*/ 132 w 294"/>
                <a:gd name="T45" fmla="*/ 86 h 192"/>
                <a:gd name="T46" fmla="*/ 274 w 294"/>
                <a:gd name="T47" fmla="*/ 86 h 192"/>
                <a:gd name="T48" fmla="*/ 274 w 294"/>
                <a:gd name="T49" fmla="*/ 86 h 192"/>
                <a:gd name="T50" fmla="*/ 282 w 294"/>
                <a:gd name="T51" fmla="*/ 84 h 192"/>
                <a:gd name="T52" fmla="*/ 288 w 294"/>
                <a:gd name="T53" fmla="*/ 80 h 192"/>
                <a:gd name="T54" fmla="*/ 292 w 294"/>
                <a:gd name="T55" fmla="*/ 74 h 192"/>
                <a:gd name="T56" fmla="*/ 294 w 294"/>
                <a:gd name="T57" fmla="*/ 66 h 192"/>
                <a:gd name="T58" fmla="*/ 294 w 294"/>
                <a:gd name="T59" fmla="*/ 66 h 192"/>
                <a:gd name="T60" fmla="*/ 292 w 294"/>
                <a:gd name="T61" fmla="*/ 58 h 192"/>
                <a:gd name="T62" fmla="*/ 288 w 294"/>
                <a:gd name="T63" fmla="*/ 52 h 192"/>
                <a:gd name="T64" fmla="*/ 282 w 294"/>
                <a:gd name="T65" fmla="*/ 48 h 192"/>
                <a:gd name="T66" fmla="*/ 274 w 294"/>
                <a:gd name="T67" fmla="*/ 46 h 192"/>
                <a:gd name="T68" fmla="*/ 274 w 294"/>
                <a:gd name="T69" fmla="*/ 46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94" h="192">
                  <a:moveTo>
                    <a:pt x="274" y="46"/>
                  </a:moveTo>
                  <a:lnTo>
                    <a:pt x="270" y="46"/>
                  </a:lnTo>
                  <a:lnTo>
                    <a:pt x="290" y="14"/>
                  </a:lnTo>
                  <a:lnTo>
                    <a:pt x="290" y="14"/>
                  </a:lnTo>
                  <a:lnTo>
                    <a:pt x="292" y="10"/>
                  </a:lnTo>
                  <a:lnTo>
                    <a:pt x="292" y="8"/>
                  </a:lnTo>
                  <a:lnTo>
                    <a:pt x="290" y="4"/>
                  </a:lnTo>
                  <a:lnTo>
                    <a:pt x="288" y="2"/>
                  </a:lnTo>
                  <a:lnTo>
                    <a:pt x="288" y="2"/>
                  </a:lnTo>
                  <a:lnTo>
                    <a:pt x="286" y="0"/>
                  </a:lnTo>
                  <a:lnTo>
                    <a:pt x="282" y="2"/>
                  </a:lnTo>
                  <a:lnTo>
                    <a:pt x="280" y="2"/>
                  </a:lnTo>
                  <a:lnTo>
                    <a:pt x="278" y="4"/>
                  </a:lnTo>
                  <a:lnTo>
                    <a:pt x="252" y="46"/>
                  </a:lnTo>
                  <a:lnTo>
                    <a:pt x="18" y="46"/>
                  </a:lnTo>
                  <a:lnTo>
                    <a:pt x="18" y="46"/>
                  </a:lnTo>
                  <a:lnTo>
                    <a:pt x="10" y="46"/>
                  </a:lnTo>
                  <a:lnTo>
                    <a:pt x="4" y="50"/>
                  </a:lnTo>
                  <a:lnTo>
                    <a:pt x="0" y="56"/>
                  </a:lnTo>
                  <a:lnTo>
                    <a:pt x="0" y="64"/>
                  </a:lnTo>
                  <a:lnTo>
                    <a:pt x="0" y="192"/>
                  </a:lnTo>
                  <a:lnTo>
                    <a:pt x="132" y="192"/>
                  </a:lnTo>
                  <a:lnTo>
                    <a:pt x="132" y="86"/>
                  </a:lnTo>
                  <a:lnTo>
                    <a:pt x="274" y="86"/>
                  </a:lnTo>
                  <a:lnTo>
                    <a:pt x="274" y="86"/>
                  </a:lnTo>
                  <a:lnTo>
                    <a:pt x="282" y="84"/>
                  </a:lnTo>
                  <a:lnTo>
                    <a:pt x="288" y="80"/>
                  </a:lnTo>
                  <a:lnTo>
                    <a:pt x="292" y="74"/>
                  </a:lnTo>
                  <a:lnTo>
                    <a:pt x="294" y="66"/>
                  </a:lnTo>
                  <a:lnTo>
                    <a:pt x="294" y="66"/>
                  </a:lnTo>
                  <a:lnTo>
                    <a:pt x="292" y="58"/>
                  </a:lnTo>
                  <a:lnTo>
                    <a:pt x="288" y="52"/>
                  </a:lnTo>
                  <a:lnTo>
                    <a:pt x="282" y="48"/>
                  </a:lnTo>
                  <a:lnTo>
                    <a:pt x="274" y="46"/>
                  </a:lnTo>
                  <a:lnTo>
                    <a:pt x="274" y="46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81" name="그룹 80"/>
          <p:cNvGrpSpPr/>
          <p:nvPr/>
        </p:nvGrpSpPr>
        <p:grpSpPr>
          <a:xfrm>
            <a:off x="-19074" y="-12371"/>
            <a:ext cx="9182149" cy="1317296"/>
            <a:chOff x="-19074" y="-12371"/>
            <a:chExt cx="9182149" cy="1317296"/>
          </a:xfrm>
        </p:grpSpPr>
        <p:sp>
          <p:nvSpPr>
            <p:cNvPr id="82" name="직사각형 81"/>
            <p:cNvSpPr/>
            <p:nvPr/>
          </p:nvSpPr>
          <p:spPr>
            <a:xfrm>
              <a:off x="0" y="0"/>
              <a:ext cx="9144000" cy="1304925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83" name="직사각형 82"/>
            <p:cNvSpPr/>
            <p:nvPr/>
          </p:nvSpPr>
          <p:spPr>
            <a:xfrm>
              <a:off x="749163" y="544301"/>
              <a:ext cx="7645674" cy="554195"/>
            </a:xfrm>
            <a:prstGeom prst="rect">
              <a:avLst/>
            </a:prstGeom>
          </p:spPr>
          <p:txBody>
            <a:bodyPr wrap="none">
              <a:noAutofit/>
            </a:bodyPr>
            <a:lstStyle/>
            <a:p>
              <a:pPr algn="ctr"/>
              <a:r>
                <a:rPr lang="en-US" altLang="ko-KR" sz="3000" spc="-15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latin typeface="뫼비우스 Bold" panose="02000500000000000000" pitchFamily="2" charset="-127"/>
                  <a:ea typeface="뫼비우스 Bold" panose="02000500000000000000" pitchFamily="2" charset="-127"/>
                </a:rPr>
                <a:t>2014</a:t>
              </a:r>
              <a:r>
                <a:rPr lang="ko-KR" altLang="en-US" sz="3000" spc="-15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latin typeface="뫼비우스 Bold" panose="02000500000000000000" pitchFamily="2" charset="-127"/>
                  <a:ea typeface="뫼비우스 Bold" panose="02000500000000000000" pitchFamily="2" charset="-127"/>
                </a:rPr>
                <a:t>년 </a:t>
              </a:r>
              <a:r>
                <a:rPr lang="ko-KR" altLang="en-US" sz="3000" spc="-15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srgbClr val="0083CC"/>
                  </a:solidFill>
                  <a:latin typeface="뫼비우스 Bold" panose="02000500000000000000" pitchFamily="2" charset="-127"/>
                  <a:ea typeface="뫼비우스 Bold" panose="02000500000000000000" pitchFamily="2" charset="-127"/>
                </a:rPr>
                <a:t>학부모</a:t>
              </a:r>
              <a:r>
                <a:rPr lang="ko-KR" altLang="en-US" sz="3000" spc="-15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latin typeface="뫼비우스 Bold" panose="02000500000000000000" pitchFamily="2" charset="-127"/>
                  <a:ea typeface="뫼비우스 Bold" panose="02000500000000000000" pitchFamily="2" charset="-127"/>
                </a:rPr>
                <a:t> 인식조사결과</a:t>
              </a:r>
            </a:p>
          </p:txBody>
        </p:sp>
        <p:grpSp>
          <p:nvGrpSpPr>
            <p:cNvPr id="85" name="그룹 84"/>
            <p:cNvGrpSpPr/>
            <p:nvPr/>
          </p:nvGrpSpPr>
          <p:grpSpPr>
            <a:xfrm flipV="1">
              <a:off x="-19074" y="-12371"/>
              <a:ext cx="9182149" cy="45719"/>
              <a:chOff x="8910092" y="-1070114"/>
              <a:chExt cx="377371" cy="115952"/>
            </a:xfrm>
          </p:grpSpPr>
          <p:sp>
            <p:nvSpPr>
              <p:cNvPr id="94" name="직사각형 93"/>
              <p:cNvSpPr/>
              <p:nvPr/>
            </p:nvSpPr>
            <p:spPr>
              <a:xfrm>
                <a:off x="8910092" y="-1070114"/>
                <a:ext cx="130710" cy="115952"/>
              </a:xfrm>
              <a:prstGeom prst="rect">
                <a:avLst/>
              </a:prstGeom>
              <a:solidFill>
                <a:srgbClr val="00BBE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95" name="직사각형 94"/>
              <p:cNvSpPr/>
              <p:nvPr/>
            </p:nvSpPr>
            <p:spPr>
              <a:xfrm>
                <a:off x="9040802" y="-1070114"/>
                <a:ext cx="125046" cy="115952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96" name="직사각형 95"/>
              <p:cNvSpPr/>
              <p:nvPr/>
            </p:nvSpPr>
            <p:spPr>
              <a:xfrm>
                <a:off x="9165848" y="-1070114"/>
                <a:ext cx="121615" cy="115952"/>
              </a:xfrm>
              <a:prstGeom prst="rect">
                <a:avLst/>
              </a:prstGeom>
              <a:solidFill>
                <a:srgbClr val="92D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102" name="자유형 101"/>
          <p:cNvSpPr/>
          <p:nvPr/>
        </p:nvSpPr>
        <p:spPr>
          <a:xfrm>
            <a:off x="1496841" y="3713979"/>
            <a:ext cx="629619" cy="629618"/>
          </a:xfrm>
          <a:custGeom>
            <a:avLst/>
            <a:gdLst>
              <a:gd name="connsiteX0" fmla="*/ 315202 w 629619"/>
              <a:gd name="connsiteY0" fmla="*/ 40 h 629618"/>
              <a:gd name="connsiteX1" fmla="*/ 378255 w 629619"/>
              <a:gd name="connsiteY1" fmla="*/ 6396 h 629618"/>
              <a:gd name="connsiteX2" fmla="*/ 629619 w 629619"/>
              <a:gd name="connsiteY2" fmla="*/ 314809 h 629618"/>
              <a:gd name="connsiteX3" fmla="*/ 314810 w 629619"/>
              <a:gd name="connsiteY3" fmla="*/ 629618 h 629618"/>
              <a:gd name="connsiteX4" fmla="*/ 192272 w 629619"/>
              <a:gd name="connsiteY4" fmla="*/ 604879 h 629618"/>
              <a:gd name="connsiteX5" fmla="*/ 181544 w 629619"/>
              <a:gd name="connsiteY5" fmla="*/ 599056 h 629618"/>
              <a:gd name="connsiteX6" fmla="*/ 321491 w 629619"/>
              <a:gd name="connsiteY6" fmla="*/ 369451 h 629618"/>
              <a:gd name="connsiteX7" fmla="*/ 314809 w 629619"/>
              <a:gd name="connsiteY7" fmla="*/ 0 h 629618"/>
              <a:gd name="connsiteX8" fmla="*/ 315201 w 629619"/>
              <a:gd name="connsiteY8" fmla="*/ 40 h 629618"/>
              <a:gd name="connsiteX9" fmla="*/ 321490 w 629619"/>
              <a:gd name="connsiteY9" fmla="*/ 369451 h 629618"/>
              <a:gd name="connsiteX10" fmla="*/ 181543 w 629619"/>
              <a:gd name="connsiteY10" fmla="*/ 599056 h 629618"/>
              <a:gd name="connsiteX11" fmla="*/ 138796 w 629619"/>
              <a:gd name="connsiteY11" fmla="*/ 575854 h 629618"/>
              <a:gd name="connsiteX12" fmla="*/ 0 w 629619"/>
              <a:gd name="connsiteY12" fmla="*/ 314809 h 629618"/>
              <a:gd name="connsiteX13" fmla="*/ 314809 w 629619"/>
              <a:gd name="connsiteY13" fmla="*/ 0 h 6296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629619" h="629618">
                <a:moveTo>
                  <a:pt x="315202" y="40"/>
                </a:moveTo>
                <a:lnTo>
                  <a:pt x="378255" y="6396"/>
                </a:lnTo>
                <a:cubicBezTo>
                  <a:pt x="521708" y="35751"/>
                  <a:pt x="629619" y="162678"/>
                  <a:pt x="629619" y="314809"/>
                </a:cubicBezTo>
                <a:cubicBezTo>
                  <a:pt x="629619" y="488673"/>
                  <a:pt x="488674" y="629618"/>
                  <a:pt x="314810" y="629618"/>
                </a:cubicBezTo>
                <a:cubicBezTo>
                  <a:pt x="271344" y="629618"/>
                  <a:pt x="229936" y="620809"/>
                  <a:pt x="192272" y="604879"/>
                </a:cubicBezTo>
                <a:lnTo>
                  <a:pt x="181544" y="599056"/>
                </a:lnTo>
                <a:lnTo>
                  <a:pt x="321491" y="369451"/>
                </a:lnTo>
                <a:close/>
                <a:moveTo>
                  <a:pt x="314809" y="0"/>
                </a:moveTo>
                <a:lnTo>
                  <a:pt x="315201" y="40"/>
                </a:lnTo>
                <a:lnTo>
                  <a:pt x="321490" y="369451"/>
                </a:lnTo>
                <a:lnTo>
                  <a:pt x="181543" y="599056"/>
                </a:lnTo>
                <a:lnTo>
                  <a:pt x="138796" y="575854"/>
                </a:lnTo>
                <a:cubicBezTo>
                  <a:pt x="55057" y="519280"/>
                  <a:pt x="0" y="423474"/>
                  <a:pt x="0" y="314809"/>
                </a:cubicBezTo>
                <a:cubicBezTo>
                  <a:pt x="0" y="140945"/>
                  <a:pt x="140945" y="0"/>
                  <a:pt x="31480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grpSp>
        <p:nvGrpSpPr>
          <p:cNvPr id="12" name="그룹 11"/>
          <p:cNvGrpSpPr/>
          <p:nvPr/>
        </p:nvGrpSpPr>
        <p:grpSpPr>
          <a:xfrm>
            <a:off x="1624964" y="3876269"/>
            <a:ext cx="368023" cy="276410"/>
            <a:chOff x="1456429" y="3761685"/>
            <a:chExt cx="673967" cy="506195"/>
          </a:xfrm>
          <a:solidFill>
            <a:srgbClr val="0481D6"/>
          </a:solidFill>
        </p:grpSpPr>
        <p:sp>
          <p:nvSpPr>
            <p:cNvPr id="61" name="Freeform 5"/>
            <p:cNvSpPr>
              <a:spLocks/>
            </p:cNvSpPr>
            <p:nvPr/>
          </p:nvSpPr>
          <p:spPr bwMode="auto">
            <a:xfrm>
              <a:off x="1456429" y="4240254"/>
              <a:ext cx="673967" cy="27626"/>
            </a:xfrm>
            <a:custGeom>
              <a:avLst/>
              <a:gdLst>
                <a:gd name="T0" fmla="*/ 2333 w 2382"/>
                <a:gd name="T1" fmla="*/ 98 h 98"/>
                <a:gd name="T2" fmla="*/ 50 w 2382"/>
                <a:gd name="T3" fmla="*/ 98 h 98"/>
                <a:gd name="T4" fmla="*/ 0 w 2382"/>
                <a:gd name="T5" fmla="*/ 49 h 98"/>
                <a:gd name="T6" fmla="*/ 50 w 2382"/>
                <a:gd name="T7" fmla="*/ 0 h 98"/>
                <a:gd name="T8" fmla="*/ 2333 w 2382"/>
                <a:gd name="T9" fmla="*/ 0 h 98"/>
                <a:gd name="T10" fmla="*/ 2382 w 2382"/>
                <a:gd name="T11" fmla="*/ 49 h 98"/>
                <a:gd name="T12" fmla="*/ 2333 w 2382"/>
                <a:gd name="T13" fmla="*/ 9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82" h="98">
                  <a:moveTo>
                    <a:pt x="2333" y="98"/>
                  </a:moveTo>
                  <a:cubicBezTo>
                    <a:pt x="50" y="98"/>
                    <a:pt x="50" y="98"/>
                    <a:pt x="50" y="98"/>
                  </a:cubicBezTo>
                  <a:cubicBezTo>
                    <a:pt x="22" y="98"/>
                    <a:pt x="0" y="76"/>
                    <a:pt x="0" y="49"/>
                  </a:cubicBezTo>
                  <a:cubicBezTo>
                    <a:pt x="0" y="22"/>
                    <a:pt x="22" y="0"/>
                    <a:pt x="50" y="0"/>
                  </a:cubicBezTo>
                  <a:cubicBezTo>
                    <a:pt x="2333" y="0"/>
                    <a:pt x="2333" y="0"/>
                    <a:pt x="2333" y="0"/>
                  </a:cubicBezTo>
                  <a:cubicBezTo>
                    <a:pt x="2360" y="0"/>
                    <a:pt x="2382" y="22"/>
                    <a:pt x="2382" y="49"/>
                  </a:cubicBezTo>
                  <a:cubicBezTo>
                    <a:pt x="2382" y="76"/>
                    <a:pt x="2360" y="98"/>
                    <a:pt x="2333" y="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solidFill>
                  <a:prstClr val="black"/>
                </a:solidFill>
              </a:endParaRPr>
            </a:p>
          </p:txBody>
        </p:sp>
        <p:sp>
          <p:nvSpPr>
            <p:cNvPr id="68" name="Freeform 6"/>
            <p:cNvSpPr>
              <a:spLocks noEditPoints="1"/>
            </p:cNvSpPr>
            <p:nvPr/>
          </p:nvSpPr>
          <p:spPr bwMode="auto">
            <a:xfrm>
              <a:off x="1456429" y="3761685"/>
              <a:ext cx="673967" cy="458424"/>
            </a:xfrm>
            <a:custGeom>
              <a:avLst/>
              <a:gdLst>
                <a:gd name="T0" fmla="*/ 1736 w 2382"/>
                <a:gd name="T1" fmla="*/ 367 h 1620"/>
                <a:gd name="T2" fmla="*/ 1827 w 2382"/>
                <a:gd name="T3" fmla="*/ 318 h 1620"/>
                <a:gd name="T4" fmla="*/ 1171 w 2382"/>
                <a:gd name="T5" fmla="*/ 6 h 1620"/>
                <a:gd name="T6" fmla="*/ 605 w 2382"/>
                <a:gd name="T7" fmla="*/ 367 h 1620"/>
                <a:gd name="T8" fmla="*/ 50 w 2382"/>
                <a:gd name="T9" fmla="*/ 698 h 1620"/>
                <a:gd name="T10" fmla="*/ 50 w 2382"/>
                <a:gd name="T11" fmla="*/ 1620 h 1620"/>
                <a:gd name="T12" fmla="*/ 1005 w 2382"/>
                <a:gd name="T13" fmla="*/ 1057 h 1620"/>
                <a:gd name="T14" fmla="*/ 1426 w 2382"/>
                <a:gd name="T15" fmla="*/ 1620 h 1620"/>
                <a:gd name="T16" fmla="*/ 2382 w 2382"/>
                <a:gd name="T17" fmla="*/ 747 h 1620"/>
                <a:gd name="T18" fmla="*/ 275 w 2382"/>
                <a:gd name="T19" fmla="*/ 1480 h 1620"/>
                <a:gd name="T20" fmla="*/ 275 w 2382"/>
                <a:gd name="T21" fmla="*/ 1243 h 1620"/>
                <a:gd name="T22" fmla="*/ 324 w 2382"/>
                <a:gd name="T23" fmla="*/ 1105 h 1620"/>
                <a:gd name="T24" fmla="*/ 226 w 2382"/>
                <a:gd name="T25" fmla="*/ 965 h 1620"/>
                <a:gd name="T26" fmla="*/ 324 w 2382"/>
                <a:gd name="T27" fmla="*/ 1105 h 1620"/>
                <a:gd name="T28" fmla="*/ 441 w 2382"/>
                <a:gd name="T29" fmla="*/ 1431 h 1620"/>
                <a:gd name="T30" fmla="*/ 539 w 2382"/>
                <a:gd name="T31" fmla="*/ 1292 h 1620"/>
                <a:gd name="T32" fmla="*/ 490 w 2382"/>
                <a:gd name="T33" fmla="*/ 1154 h 1620"/>
                <a:gd name="T34" fmla="*/ 490 w 2382"/>
                <a:gd name="T35" fmla="*/ 916 h 1620"/>
                <a:gd name="T36" fmla="*/ 754 w 2382"/>
                <a:gd name="T37" fmla="*/ 1431 h 1620"/>
                <a:gd name="T38" fmla="*/ 655 w 2382"/>
                <a:gd name="T39" fmla="*/ 1292 h 1620"/>
                <a:gd name="T40" fmla="*/ 754 w 2382"/>
                <a:gd name="T41" fmla="*/ 1431 h 1620"/>
                <a:gd name="T42" fmla="*/ 655 w 2382"/>
                <a:gd name="T43" fmla="*/ 1105 h 1620"/>
                <a:gd name="T44" fmla="*/ 754 w 2382"/>
                <a:gd name="T45" fmla="*/ 965 h 1620"/>
                <a:gd name="T46" fmla="*/ 976 w 2382"/>
                <a:gd name="T47" fmla="*/ 886 h 1620"/>
                <a:gd name="T48" fmla="*/ 976 w 2382"/>
                <a:gd name="T49" fmla="*/ 648 h 1620"/>
                <a:gd name="T50" fmla="*/ 1025 w 2382"/>
                <a:gd name="T51" fmla="*/ 510 h 1620"/>
                <a:gd name="T52" fmla="*/ 927 w 2382"/>
                <a:gd name="T53" fmla="*/ 370 h 1620"/>
                <a:gd name="T54" fmla="*/ 1025 w 2382"/>
                <a:gd name="T55" fmla="*/ 510 h 1620"/>
                <a:gd name="T56" fmla="*/ 1142 w 2382"/>
                <a:gd name="T57" fmla="*/ 837 h 1620"/>
                <a:gd name="T58" fmla="*/ 1240 w 2382"/>
                <a:gd name="T59" fmla="*/ 697 h 1620"/>
                <a:gd name="T60" fmla="*/ 1191 w 2382"/>
                <a:gd name="T61" fmla="*/ 559 h 1620"/>
                <a:gd name="T62" fmla="*/ 1191 w 2382"/>
                <a:gd name="T63" fmla="*/ 321 h 1620"/>
                <a:gd name="T64" fmla="*/ 1455 w 2382"/>
                <a:gd name="T65" fmla="*/ 837 h 1620"/>
                <a:gd name="T66" fmla="*/ 1357 w 2382"/>
                <a:gd name="T67" fmla="*/ 697 h 1620"/>
                <a:gd name="T68" fmla="*/ 1455 w 2382"/>
                <a:gd name="T69" fmla="*/ 837 h 1620"/>
                <a:gd name="T70" fmla="*/ 1357 w 2382"/>
                <a:gd name="T71" fmla="*/ 510 h 1620"/>
                <a:gd name="T72" fmla="*/ 1455 w 2382"/>
                <a:gd name="T73" fmla="*/ 370 h 1620"/>
                <a:gd name="T74" fmla="*/ 1677 w 2382"/>
                <a:gd name="T75" fmla="*/ 1480 h 1620"/>
                <a:gd name="T76" fmla="*/ 1677 w 2382"/>
                <a:gd name="T77" fmla="*/ 1243 h 1620"/>
                <a:gd name="T78" fmla="*/ 1727 w 2382"/>
                <a:gd name="T79" fmla="*/ 1105 h 1620"/>
                <a:gd name="T80" fmla="*/ 1628 w 2382"/>
                <a:gd name="T81" fmla="*/ 965 h 1620"/>
                <a:gd name="T82" fmla="*/ 1727 w 2382"/>
                <a:gd name="T83" fmla="*/ 1105 h 1620"/>
                <a:gd name="T84" fmla="*/ 1843 w 2382"/>
                <a:gd name="T85" fmla="*/ 1431 h 1620"/>
                <a:gd name="T86" fmla="*/ 1941 w 2382"/>
                <a:gd name="T87" fmla="*/ 1292 h 1620"/>
                <a:gd name="T88" fmla="*/ 1892 w 2382"/>
                <a:gd name="T89" fmla="*/ 1154 h 1620"/>
                <a:gd name="T90" fmla="*/ 1892 w 2382"/>
                <a:gd name="T91" fmla="*/ 916 h 1620"/>
                <a:gd name="T92" fmla="*/ 2156 w 2382"/>
                <a:gd name="T93" fmla="*/ 1431 h 1620"/>
                <a:gd name="T94" fmla="*/ 2058 w 2382"/>
                <a:gd name="T95" fmla="*/ 1292 h 1620"/>
                <a:gd name="T96" fmla="*/ 2156 w 2382"/>
                <a:gd name="T97" fmla="*/ 1431 h 1620"/>
                <a:gd name="T98" fmla="*/ 2058 w 2382"/>
                <a:gd name="T99" fmla="*/ 1105 h 1620"/>
                <a:gd name="T100" fmla="*/ 2156 w 2382"/>
                <a:gd name="T101" fmla="*/ 965 h 1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382" h="1620">
                  <a:moveTo>
                    <a:pt x="2333" y="698"/>
                  </a:moveTo>
                  <a:cubicBezTo>
                    <a:pt x="1736" y="698"/>
                    <a:pt x="1736" y="698"/>
                    <a:pt x="1736" y="698"/>
                  </a:cubicBezTo>
                  <a:cubicBezTo>
                    <a:pt x="1736" y="367"/>
                    <a:pt x="1736" y="367"/>
                    <a:pt x="1736" y="367"/>
                  </a:cubicBezTo>
                  <a:cubicBezTo>
                    <a:pt x="1777" y="367"/>
                    <a:pt x="1777" y="367"/>
                    <a:pt x="1777" y="367"/>
                  </a:cubicBezTo>
                  <a:cubicBezTo>
                    <a:pt x="1777" y="367"/>
                    <a:pt x="1778" y="367"/>
                    <a:pt x="1778" y="367"/>
                  </a:cubicBezTo>
                  <a:cubicBezTo>
                    <a:pt x="1805" y="367"/>
                    <a:pt x="1827" y="345"/>
                    <a:pt x="1827" y="318"/>
                  </a:cubicBezTo>
                  <a:cubicBezTo>
                    <a:pt x="1827" y="295"/>
                    <a:pt x="1812" y="277"/>
                    <a:pt x="1792" y="271"/>
                  </a:cubicBezTo>
                  <a:cubicBezTo>
                    <a:pt x="1211" y="6"/>
                    <a:pt x="1211" y="6"/>
                    <a:pt x="1211" y="6"/>
                  </a:cubicBezTo>
                  <a:cubicBezTo>
                    <a:pt x="1198" y="0"/>
                    <a:pt x="1184" y="0"/>
                    <a:pt x="1171" y="6"/>
                  </a:cubicBezTo>
                  <a:cubicBezTo>
                    <a:pt x="585" y="273"/>
                    <a:pt x="585" y="273"/>
                    <a:pt x="585" y="273"/>
                  </a:cubicBezTo>
                  <a:cubicBezTo>
                    <a:pt x="564" y="282"/>
                    <a:pt x="552" y="305"/>
                    <a:pt x="557" y="328"/>
                  </a:cubicBezTo>
                  <a:cubicBezTo>
                    <a:pt x="562" y="351"/>
                    <a:pt x="582" y="367"/>
                    <a:pt x="605" y="367"/>
                  </a:cubicBezTo>
                  <a:cubicBezTo>
                    <a:pt x="646" y="367"/>
                    <a:pt x="646" y="367"/>
                    <a:pt x="646" y="367"/>
                  </a:cubicBezTo>
                  <a:cubicBezTo>
                    <a:pt x="646" y="698"/>
                    <a:pt x="646" y="698"/>
                    <a:pt x="646" y="698"/>
                  </a:cubicBezTo>
                  <a:cubicBezTo>
                    <a:pt x="50" y="698"/>
                    <a:pt x="50" y="698"/>
                    <a:pt x="50" y="698"/>
                  </a:cubicBezTo>
                  <a:cubicBezTo>
                    <a:pt x="22" y="698"/>
                    <a:pt x="0" y="720"/>
                    <a:pt x="0" y="748"/>
                  </a:cubicBezTo>
                  <a:cubicBezTo>
                    <a:pt x="0" y="1571"/>
                    <a:pt x="0" y="1571"/>
                    <a:pt x="0" y="1571"/>
                  </a:cubicBezTo>
                  <a:cubicBezTo>
                    <a:pt x="0" y="1598"/>
                    <a:pt x="22" y="1620"/>
                    <a:pt x="50" y="1620"/>
                  </a:cubicBezTo>
                  <a:cubicBezTo>
                    <a:pt x="956" y="1620"/>
                    <a:pt x="956" y="1620"/>
                    <a:pt x="956" y="1620"/>
                  </a:cubicBezTo>
                  <a:cubicBezTo>
                    <a:pt x="956" y="1109"/>
                    <a:pt x="956" y="1109"/>
                    <a:pt x="956" y="1109"/>
                  </a:cubicBezTo>
                  <a:cubicBezTo>
                    <a:pt x="956" y="1081"/>
                    <a:pt x="978" y="1057"/>
                    <a:pt x="1005" y="1057"/>
                  </a:cubicBezTo>
                  <a:cubicBezTo>
                    <a:pt x="1377" y="1057"/>
                    <a:pt x="1377" y="1057"/>
                    <a:pt x="1377" y="1057"/>
                  </a:cubicBezTo>
                  <a:cubicBezTo>
                    <a:pt x="1404" y="1057"/>
                    <a:pt x="1426" y="1081"/>
                    <a:pt x="1426" y="1109"/>
                  </a:cubicBezTo>
                  <a:cubicBezTo>
                    <a:pt x="1426" y="1620"/>
                    <a:pt x="1426" y="1620"/>
                    <a:pt x="1426" y="1620"/>
                  </a:cubicBezTo>
                  <a:cubicBezTo>
                    <a:pt x="2332" y="1620"/>
                    <a:pt x="2332" y="1620"/>
                    <a:pt x="2332" y="1620"/>
                  </a:cubicBezTo>
                  <a:cubicBezTo>
                    <a:pt x="2360" y="1620"/>
                    <a:pt x="2382" y="1598"/>
                    <a:pt x="2382" y="1571"/>
                  </a:cubicBezTo>
                  <a:cubicBezTo>
                    <a:pt x="2382" y="747"/>
                    <a:pt x="2382" y="747"/>
                    <a:pt x="2382" y="747"/>
                  </a:cubicBezTo>
                  <a:cubicBezTo>
                    <a:pt x="2382" y="720"/>
                    <a:pt x="2360" y="698"/>
                    <a:pt x="2333" y="698"/>
                  </a:cubicBezTo>
                  <a:close/>
                  <a:moveTo>
                    <a:pt x="324" y="1431"/>
                  </a:moveTo>
                  <a:cubicBezTo>
                    <a:pt x="324" y="1458"/>
                    <a:pt x="302" y="1480"/>
                    <a:pt x="275" y="1480"/>
                  </a:cubicBezTo>
                  <a:cubicBezTo>
                    <a:pt x="247" y="1480"/>
                    <a:pt x="226" y="1458"/>
                    <a:pt x="226" y="1431"/>
                  </a:cubicBezTo>
                  <a:cubicBezTo>
                    <a:pt x="226" y="1292"/>
                    <a:pt x="226" y="1292"/>
                    <a:pt x="226" y="1292"/>
                  </a:cubicBezTo>
                  <a:cubicBezTo>
                    <a:pt x="226" y="1265"/>
                    <a:pt x="247" y="1243"/>
                    <a:pt x="275" y="1243"/>
                  </a:cubicBezTo>
                  <a:cubicBezTo>
                    <a:pt x="302" y="1243"/>
                    <a:pt x="324" y="1265"/>
                    <a:pt x="324" y="1292"/>
                  </a:cubicBezTo>
                  <a:lnTo>
                    <a:pt x="324" y="1431"/>
                  </a:lnTo>
                  <a:close/>
                  <a:moveTo>
                    <a:pt x="324" y="1105"/>
                  </a:moveTo>
                  <a:cubicBezTo>
                    <a:pt x="324" y="1132"/>
                    <a:pt x="302" y="1154"/>
                    <a:pt x="275" y="1154"/>
                  </a:cubicBezTo>
                  <a:cubicBezTo>
                    <a:pt x="247" y="1154"/>
                    <a:pt x="226" y="1132"/>
                    <a:pt x="226" y="1105"/>
                  </a:cubicBezTo>
                  <a:cubicBezTo>
                    <a:pt x="226" y="965"/>
                    <a:pt x="226" y="965"/>
                    <a:pt x="226" y="965"/>
                  </a:cubicBezTo>
                  <a:cubicBezTo>
                    <a:pt x="226" y="938"/>
                    <a:pt x="247" y="916"/>
                    <a:pt x="275" y="916"/>
                  </a:cubicBezTo>
                  <a:cubicBezTo>
                    <a:pt x="302" y="916"/>
                    <a:pt x="324" y="938"/>
                    <a:pt x="324" y="965"/>
                  </a:cubicBezTo>
                  <a:lnTo>
                    <a:pt x="324" y="1105"/>
                  </a:lnTo>
                  <a:close/>
                  <a:moveTo>
                    <a:pt x="539" y="1431"/>
                  </a:moveTo>
                  <a:cubicBezTo>
                    <a:pt x="539" y="1458"/>
                    <a:pt x="517" y="1480"/>
                    <a:pt x="490" y="1480"/>
                  </a:cubicBezTo>
                  <a:cubicBezTo>
                    <a:pt x="462" y="1480"/>
                    <a:pt x="441" y="1458"/>
                    <a:pt x="441" y="1431"/>
                  </a:cubicBezTo>
                  <a:cubicBezTo>
                    <a:pt x="441" y="1292"/>
                    <a:pt x="441" y="1292"/>
                    <a:pt x="441" y="1292"/>
                  </a:cubicBezTo>
                  <a:cubicBezTo>
                    <a:pt x="441" y="1265"/>
                    <a:pt x="462" y="1243"/>
                    <a:pt x="490" y="1243"/>
                  </a:cubicBezTo>
                  <a:cubicBezTo>
                    <a:pt x="517" y="1243"/>
                    <a:pt x="539" y="1265"/>
                    <a:pt x="539" y="1292"/>
                  </a:cubicBezTo>
                  <a:lnTo>
                    <a:pt x="539" y="1431"/>
                  </a:lnTo>
                  <a:close/>
                  <a:moveTo>
                    <a:pt x="539" y="1105"/>
                  </a:moveTo>
                  <a:cubicBezTo>
                    <a:pt x="539" y="1132"/>
                    <a:pt x="517" y="1154"/>
                    <a:pt x="490" y="1154"/>
                  </a:cubicBezTo>
                  <a:cubicBezTo>
                    <a:pt x="462" y="1154"/>
                    <a:pt x="441" y="1132"/>
                    <a:pt x="441" y="1105"/>
                  </a:cubicBezTo>
                  <a:cubicBezTo>
                    <a:pt x="441" y="965"/>
                    <a:pt x="441" y="965"/>
                    <a:pt x="441" y="965"/>
                  </a:cubicBezTo>
                  <a:cubicBezTo>
                    <a:pt x="441" y="938"/>
                    <a:pt x="462" y="916"/>
                    <a:pt x="490" y="916"/>
                  </a:cubicBezTo>
                  <a:cubicBezTo>
                    <a:pt x="517" y="916"/>
                    <a:pt x="539" y="938"/>
                    <a:pt x="539" y="965"/>
                  </a:cubicBezTo>
                  <a:lnTo>
                    <a:pt x="539" y="1105"/>
                  </a:lnTo>
                  <a:close/>
                  <a:moveTo>
                    <a:pt x="754" y="1431"/>
                  </a:moveTo>
                  <a:cubicBezTo>
                    <a:pt x="754" y="1458"/>
                    <a:pt x="732" y="1480"/>
                    <a:pt x="705" y="1480"/>
                  </a:cubicBezTo>
                  <a:cubicBezTo>
                    <a:pt x="677" y="1480"/>
                    <a:pt x="655" y="1458"/>
                    <a:pt x="655" y="1431"/>
                  </a:cubicBezTo>
                  <a:cubicBezTo>
                    <a:pt x="655" y="1292"/>
                    <a:pt x="655" y="1292"/>
                    <a:pt x="655" y="1292"/>
                  </a:cubicBezTo>
                  <a:cubicBezTo>
                    <a:pt x="655" y="1265"/>
                    <a:pt x="677" y="1243"/>
                    <a:pt x="705" y="1243"/>
                  </a:cubicBezTo>
                  <a:cubicBezTo>
                    <a:pt x="732" y="1243"/>
                    <a:pt x="754" y="1265"/>
                    <a:pt x="754" y="1292"/>
                  </a:cubicBezTo>
                  <a:lnTo>
                    <a:pt x="754" y="1431"/>
                  </a:lnTo>
                  <a:close/>
                  <a:moveTo>
                    <a:pt x="754" y="1105"/>
                  </a:moveTo>
                  <a:cubicBezTo>
                    <a:pt x="754" y="1132"/>
                    <a:pt x="732" y="1154"/>
                    <a:pt x="705" y="1154"/>
                  </a:cubicBezTo>
                  <a:cubicBezTo>
                    <a:pt x="677" y="1154"/>
                    <a:pt x="655" y="1132"/>
                    <a:pt x="655" y="1105"/>
                  </a:cubicBezTo>
                  <a:cubicBezTo>
                    <a:pt x="655" y="965"/>
                    <a:pt x="655" y="965"/>
                    <a:pt x="655" y="965"/>
                  </a:cubicBezTo>
                  <a:cubicBezTo>
                    <a:pt x="655" y="938"/>
                    <a:pt x="677" y="916"/>
                    <a:pt x="705" y="916"/>
                  </a:cubicBezTo>
                  <a:cubicBezTo>
                    <a:pt x="732" y="916"/>
                    <a:pt x="754" y="938"/>
                    <a:pt x="754" y="965"/>
                  </a:cubicBezTo>
                  <a:lnTo>
                    <a:pt x="754" y="1105"/>
                  </a:lnTo>
                  <a:close/>
                  <a:moveTo>
                    <a:pt x="1025" y="837"/>
                  </a:moveTo>
                  <a:cubicBezTo>
                    <a:pt x="1025" y="864"/>
                    <a:pt x="1003" y="886"/>
                    <a:pt x="976" y="886"/>
                  </a:cubicBezTo>
                  <a:cubicBezTo>
                    <a:pt x="949" y="886"/>
                    <a:pt x="927" y="864"/>
                    <a:pt x="927" y="837"/>
                  </a:cubicBezTo>
                  <a:cubicBezTo>
                    <a:pt x="927" y="697"/>
                    <a:pt x="927" y="697"/>
                    <a:pt x="927" y="697"/>
                  </a:cubicBezTo>
                  <a:cubicBezTo>
                    <a:pt x="927" y="670"/>
                    <a:pt x="949" y="648"/>
                    <a:pt x="976" y="648"/>
                  </a:cubicBezTo>
                  <a:cubicBezTo>
                    <a:pt x="1003" y="648"/>
                    <a:pt x="1025" y="670"/>
                    <a:pt x="1025" y="697"/>
                  </a:cubicBezTo>
                  <a:lnTo>
                    <a:pt x="1025" y="837"/>
                  </a:lnTo>
                  <a:close/>
                  <a:moveTo>
                    <a:pt x="1025" y="510"/>
                  </a:moveTo>
                  <a:cubicBezTo>
                    <a:pt x="1025" y="537"/>
                    <a:pt x="1003" y="559"/>
                    <a:pt x="976" y="559"/>
                  </a:cubicBezTo>
                  <a:cubicBezTo>
                    <a:pt x="949" y="559"/>
                    <a:pt x="927" y="537"/>
                    <a:pt x="927" y="510"/>
                  </a:cubicBezTo>
                  <a:cubicBezTo>
                    <a:pt x="927" y="370"/>
                    <a:pt x="927" y="370"/>
                    <a:pt x="927" y="370"/>
                  </a:cubicBezTo>
                  <a:cubicBezTo>
                    <a:pt x="927" y="343"/>
                    <a:pt x="949" y="321"/>
                    <a:pt x="976" y="321"/>
                  </a:cubicBezTo>
                  <a:cubicBezTo>
                    <a:pt x="1003" y="321"/>
                    <a:pt x="1025" y="343"/>
                    <a:pt x="1025" y="370"/>
                  </a:cubicBezTo>
                  <a:lnTo>
                    <a:pt x="1025" y="510"/>
                  </a:lnTo>
                  <a:close/>
                  <a:moveTo>
                    <a:pt x="1240" y="837"/>
                  </a:moveTo>
                  <a:cubicBezTo>
                    <a:pt x="1240" y="864"/>
                    <a:pt x="1218" y="886"/>
                    <a:pt x="1191" y="886"/>
                  </a:cubicBezTo>
                  <a:cubicBezTo>
                    <a:pt x="1164" y="886"/>
                    <a:pt x="1142" y="864"/>
                    <a:pt x="1142" y="837"/>
                  </a:cubicBezTo>
                  <a:cubicBezTo>
                    <a:pt x="1142" y="697"/>
                    <a:pt x="1142" y="697"/>
                    <a:pt x="1142" y="697"/>
                  </a:cubicBezTo>
                  <a:cubicBezTo>
                    <a:pt x="1142" y="670"/>
                    <a:pt x="1164" y="648"/>
                    <a:pt x="1191" y="648"/>
                  </a:cubicBezTo>
                  <a:cubicBezTo>
                    <a:pt x="1218" y="648"/>
                    <a:pt x="1240" y="670"/>
                    <a:pt x="1240" y="697"/>
                  </a:cubicBezTo>
                  <a:lnTo>
                    <a:pt x="1240" y="837"/>
                  </a:lnTo>
                  <a:close/>
                  <a:moveTo>
                    <a:pt x="1240" y="510"/>
                  </a:moveTo>
                  <a:cubicBezTo>
                    <a:pt x="1240" y="537"/>
                    <a:pt x="1218" y="559"/>
                    <a:pt x="1191" y="559"/>
                  </a:cubicBezTo>
                  <a:cubicBezTo>
                    <a:pt x="1164" y="559"/>
                    <a:pt x="1142" y="537"/>
                    <a:pt x="1142" y="510"/>
                  </a:cubicBezTo>
                  <a:cubicBezTo>
                    <a:pt x="1142" y="370"/>
                    <a:pt x="1142" y="370"/>
                    <a:pt x="1142" y="370"/>
                  </a:cubicBezTo>
                  <a:cubicBezTo>
                    <a:pt x="1142" y="343"/>
                    <a:pt x="1164" y="321"/>
                    <a:pt x="1191" y="321"/>
                  </a:cubicBezTo>
                  <a:cubicBezTo>
                    <a:pt x="1218" y="321"/>
                    <a:pt x="1240" y="343"/>
                    <a:pt x="1240" y="370"/>
                  </a:cubicBezTo>
                  <a:lnTo>
                    <a:pt x="1240" y="510"/>
                  </a:lnTo>
                  <a:close/>
                  <a:moveTo>
                    <a:pt x="1455" y="837"/>
                  </a:moveTo>
                  <a:cubicBezTo>
                    <a:pt x="1455" y="864"/>
                    <a:pt x="1433" y="886"/>
                    <a:pt x="1406" y="886"/>
                  </a:cubicBezTo>
                  <a:cubicBezTo>
                    <a:pt x="1379" y="886"/>
                    <a:pt x="1357" y="864"/>
                    <a:pt x="1357" y="837"/>
                  </a:cubicBezTo>
                  <a:cubicBezTo>
                    <a:pt x="1357" y="697"/>
                    <a:pt x="1357" y="697"/>
                    <a:pt x="1357" y="697"/>
                  </a:cubicBezTo>
                  <a:cubicBezTo>
                    <a:pt x="1357" y="670"/>
                    <a:pt x="1379" y="648"/>
                    <a:pt x="1406" y="648"/>
                  </a:cubicBezTo>
                  <a:cubicBezTo>
                    <a:pt x="1433" y="648"/>
                    <a:pt x="1455" y="670"/>
                    <a:pt x="1455" y="697"/>
                  </a:cubicBezTo>
                  <a:lnTo>
                    <a:pt x="1455" y="837"/>
                  </a:lnTo>
                  <a:close/>
                  <a:moveTo>
                    <a:pt x="1455" y="510"/>
                  </a:moveTo>
                  <a:cubicBezTo>
                    <a:pt x="1455" y="537"/>
                    <a:pt x="1433" y="559"/>
                    <a:pt x="1406" y="559"/>
                  </a:cubicBezTo>
                  <a:cubicBezTo>
                    <a:pt x="1379" y="559"/>
                    <a:pt x="1357" y="537"/>
                    <a:pt x="1357" y="510"/>
                  </a:cubicBezTo>
                  <a:cubicBezTo>
                    <a:pt x="1357" y="370"/>
                    <a:pt x="1357" y="370"/>
                    <a:pt x="1357" y="370"/>
                  </a:cubicBezTo>
                  <a:cubicBezTo>
                    <a:pt x="1357" y="343"/>
                    <a:pt x="1379" y="321"/>
                    <a:pt x="1406" y="321"/>
                  </a:cubicBezTo>
                  <a:cubicBezTo>
                    <a:pt x="1433" y="321"/>
                    <a:pt x="1455" y="343"/>
                    <a:pt x="1455" y="370"/>
                  </a:cubicBezTo>
                  <a:lnTo>
                    <a:pt x="1455" y="510"/>
                  </a:lnTo>
                  <a:close/>
                  <a:moveTo>
                    <a:pt x="1727" y="1431"/>
                  </a:moveTo>
                  <a:cubicBezTo>
                    <a:pt x="1727" y="1458"/>
                    <a:pt x="1705" y="1480"/>
                    <a:pt x="1677" y="1480"/>
                  </a:cubicBezTo>
                  <a:cubicBezTo>
                    <a:pt x="1650" y="1480"/>
                    <a:pt x="1628" y="1458"/>
                    <a:pt x="1628" y="1431"/>
                  </a:cubicBezTo>
                  <a:cubicBezTo>
                    <a:pt x="1628" y="1292"/>
                    <a:pt x="1628" y="1292"/>
                    <a:pt x="1628" y="1292"/>
                  </a:cubicBezTo>
                  <a:cubicBezTo>
                    <a:pt x="1628" y="1265"/>
                    <a:pt x="1650" y="1243"/>
                    <a:pt x="1677" y="1243"/>
                  </a:cubicBezTo>
                  <a:cubicBezTo>
                    <a:pt x="1705" y="1243"/>
                    <a:pt x="1727" y="1265"/>
                    <a:pt x="1727" y="1292"/>
                  </a:cubicBezTo>
                  <a:lnTo>
                    <a:pt x="1727" y="1431"/>
                  </a:lnTo>
                  <a:close/>
                  <a:moveTo>
                    <a:pt x="1727" y="1105"/>
                  </a:moveTo>
                  <a:cubicBezTo>
                    <a:pt x="1727" y="1132"/>
                    <a:pt x="1705" y="1154"/>
                    <a:pt x="1677" y="1154"/>
                  </a:cubicBezTo>
                  <a:cubicBezTo>
                    <a:pt x="1650" y="1154"/>
                    <a:pt x="1628" y="1132"/>
                    <a:pt x="1628" y="1105"/>
                  </a:cubicBezTo>
                  <a:cubicBezTo>
                    <a:pt x="1628" y="965"/>
                    <a:pt x="1628" y="965"/>
                    <a:pt x="1628" y="965"/>
                  </a:cubicBezTo>
                  <a:cubicBezTo>
                    <a:pt x="1628" y="938"/>
                    <a:pt x="1650" y="916"/>
                    <a:pt x="1677" y="916"/>
                  </a:cubicBezTo>
                  <a:cubicBezTo>
                    <a:pt x="1705" y="916"/>
                    <a:pt x="1727" y="938"/>
                    <a:pt x="1727" y="965"/>
                  </a:cubicBezTo>
                  <a:lnTo>
                    <a:pt x="1727" y="1105"/>
                  </a:lnTo>
                  <a:close/>
                  <a:moveTo>
                    <a:pt x="1941" y="1431"/>
                  </a:moveTo>
                  <a:cubicBezTo>
                    <a:pt x="1941" y="1458"/>
                    <a:pt x="1919" y="1480"/>
                    <a:pt x="1892" y="1480"/>
                  </a:cubicBezTo>
                  <a:cubicBezTo>
                    <a:pt x="1865" y="1480"/>
                    <a:pt x="1843" y="1458"/>
                    <a:pt x="1843" y="1431"/>
                  </a:cubicBezTo>
                  <a:cubicBezTo>
                    <a:pt x="1843" y="1292"/>
                    <a:pt x="1843" y="1292"/>
                    <a:pt x="1843" y="1292"/>
                  </a:cubicBezTo>
                  <a:cubicBezTo>
                    <a:pt x="1843" y="1265"/>
                    <a:pt x="1865" y="1243"/>
                    <a:pt x="1892" y="1243"/>
                  </a:cubicBezTo>
                  <a:cubicBezTo>
                    <a:pt x="1919" y="1243"/>
                    <a:pt x="1941" y="1265"/>
                    <a:pt x="1941" y="1292"/>
                  </a:cubicBezTo>
                  <a:lnTo>
                    <a:pt x="1941" y="1431"/>
                  </a:lnTo>
                  <a:close/>
                  <a:moveTo>
                    <a:pt x="1941" y="1105"/>
                  </a:moveTo>
                  <a:cubicBezTo>
                    <a:pt x="1941" y="1132"/>
                    <a:pt x="1919" y="1154"/>
                    <a:pt x="1892" y="1154"/>
                  </a:cubicBezTo>
                  <a:cubicBezTo>
                    <a:pt x="1865" y="1154"/>
                    <a:pt x="1843" y="1132"/>
                    <a:pt x="1843" y="1105"/>
                  </a:cubicBezTo>
                  <a:cubicBezTo>
                    <a:pt x="1843" y="965"/>
                    <a:pt x="1843" y="965"/>
                    <a:pt x="1843" y="965"/>
                  </a:cubicBezTo>
                  <a:cubicBezTo>
                    <a:pt x="1843" y="938"/>
                    <a:pt x="1865" y="916"/>
                    <a:pt x="1892" y="916"/>
                  </a:cubicBezTo>
                  <a:cubicBezTo>
                    <a:pt x="1919" y="916"/>
                    <a:pt x="1941" y="938"/>
                    <a:pt x="1941" y="965"/>
                  </a:cubicBezTo>
                  <a:lnTo>
                    <a:pt x="1941" y="1105"/>
                  </a:lnTo>
                  <a:close/>
                  <a:moveTo>
                    <a:pt x="2156" y="1431"/>
                  </a:moveTo>
                  <a:cubicBezTo>
                    <a:pt x="2156" y="1458"/>
                    <a:pt x="2134" y="1480"/>
                    <a:pt x="2107" y="1480"/>
                  </a:cubicBezTo>
                  <a:cubicBezTo>
                    <a:pt x="2080" y="1480"/>
                    <a:pt x="2058" y="1458"/>
                    <a:pt x="2058" y="1431"/>
                  </a:cubicBezTo>
                  <a:cubicBezTo>
                    <a:pt x="2058" y="1292"/>
                    <a:pt x="2058" y="1292"/>
                    <a:pt x="2058" y="1292"/>
                  </a:cubicBezTo>
                  <a:cubicBezTo>
                    <a:pt x="2058" y="1265"/>
                    <a:pt x="2080" y="1243"/>
                    <a:pt x="2107" y="1243"/>
                  </a:cubicBezTo>
                  <a:cubicBezTo>
                    <a:pt x="2134" y="1243"/>
                    <a:pt x="2156" y="1265"/>
                    <a:pt x="2156" y="1292"/>
                  </a:cubicBezTo>
                  <a:lnTo>
                    <a:pt x="2156" y="1431"/>
                  </a:lnTo>
                  <a:close/>
                  <a:moveTo>
                    <a:pt x="2156" y="1105"/>
                  </a:moveTo>
                  <a:cubicBezTo>
                    <a:pt x="2156" y="1132"/>
                    <a:pt x="2134" y="1154"/>
                    <a:pt x="2107" y="1154"/>
                  </a:cubicBezTo>
                  <a:cubicBezTo>
                    <a:pt x="2080" y="1154"/>
                    <a:pt x="2058" y="1132"/>
                    <a:pt x="2058" y="1105"/>
                  </a:cubicBezTo>
                  <a:cubicBezTo>
                    <a:pt x="2058" y="965"/>
                    <a:pt x="2058" y="965"/>
                    <a:pt x="2058" y="965"/>
                  </a:cubicBezTo>
                  <a:cubicBezTo>
                    <a:pt x="2058" y="938"/>
                    <a:pt x="2080" y="916"/>
                    <a:pt x="2107" y="916"/>
                  </a:cubicBezTo>
                  <a:cubicBezTo>
                    <a:pt x="2134" y="916"/>
                    <a:pt x="2156" y="938"/>
                    <a:pt x="2156" y="965"/>
                  </a:cubicBezTo>
                  <a:lnTo>
                    <a:pt x="2156" y="110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0" name="그룹 9"/>
          <p:cNvGrpSpPr/>
          <p:nvPr/>
        </p:nvGrpSpPr>
        <p:grpSpPr>
          <a:xfrm>
            <a:off x="6379876" y="3003370"/>
            <a:ext cx="2167044" cy="2177871"/>
            <a:chOff x="6379876" y="3003370"/>
            <a:chExt cx="2167044" cy="2177871"/>
          </a:xfrm>
        </p:grpSpPr>
        <p:sp>
          <p:nvSpPr>
            <p:cNvPr id="269" name="타원 268"/>
            <p:cNvSpPr/>
            <p:nvPr/>
          </p:nvSpPr>
          <p:spPr>
            <a:xfrm>
              <a:off x="6449797" y="3003370"/>
              <a:ext cx="2003052" cy="2003052"/>
            </a:xfrm>
            <a:prstGeom prst="ellipse">
              <a:avLst/>
            </a:prstGeom>
            <a:gradFill>
              <a:gsLst>
                <a:gs pos="37000">
                  <a:schemeClr val="bg1">
                    <a:lumMod val="50000"/>
                  </a:schemeClr>
                </a:gs>
                <a:gs pos="82000">
                  <a:schemeClr val="bg1">
                    <a:lumMod val="8500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3" name="원형 2"/>
            <p:cNvSpPr/>
            <p:nvPr/>
          </p:nvSpPr>
          <p:spPr>
            <a:xfrm rot="16200000">
              <a:off x="6389493" y="3010341"/>
              <a:ext cx="2153148" cy="2153148"/>
            </a:xfrm>
            <a:prstGeom prst="pie">
              <a:avLst/>
            </a:prstGeom>
            <a:solidFill>
              <a:srgbClr val="057CCD"/>
            </a:solidFill>
            <a:ln>
              <a:noFill/>
            </a:ln>
            <a:effectLst/>
            <a:scene3d>
              <a:camera prst="orthographicFront"/>
              <a:lightRig rig="harsh" dir="t">
                <a:rot lat="0" lon="0" rev="5400000"/>
              </a:lightRig>
            </a:scene3d>
            <a:sp3d extrusionH="361950">
              <a:bevelB w="0" h="0" prst="softRound"/>
              <a:extrusionClr>
                <a:schemeClr val="accent1">
                  <a:lumMod val="50000"/>
                </a:schemeClr>
              </a:extrusionClr>
              <a:contourClr>
                <a:srgbClr val="0083CC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ko-KR" altLang="en-US">
                <a:solidFill>
                  <a:prstClr val="black"/>
                </a:solidFill>
              </a:endParaRPr>
            </a:p>
          </p:txBody>
        </p:sp>
        <p:sp>
          <p:nvSpPr>
            <p:cNvPr id="270" name="원형 269"/>
            <p:cNvSpPr/>
            <p:nvPr/>
          </p:nvSpPr>
          <p:spPr>
            <a:xfrm>
              <a:off x="6379876" y="3014198"/>
              <a:ext cx="2167044" cy="2167043"/>
            </a:xfrm>
            <a:prstGeom prst="pie">
              <a:avLst>
                <a:gd name="adj1" fmla="val 8751737"/>
                <a:gd name="adj2" fmla="val 14895642"/>
              </a:avLst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black"/>
                </a:solidFill>
              </a:endParaRPr>
            </a:p>
          </p:txBody>
        </p:sp>
        <p:sp>
          <p:nvSpPr>
            <p:cNvPr id="271" name="직사각형 270"/>
            <p:cNvSpPr/>
            <p:nvPr/>
          </p:nvSpPr>
          <p:spPr>
            <a:xfrm>
              <a:off x="6514883" y="3982293"/>
              <a:ext cx="544665" cy="23429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en-US" altLang="ko-KR" sz="140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white"/>
                  </a:solidFill>
                  <a:effectLst>
                    <a:outerShdw blurRad="254000" dist="38100" dir="2700000" algn="tl">
                      <a:srgbClr val="000000">
                        <a:alpha val="43137"/>
                      </a:srgbClr>
                    </a:outerShdw>
                  </a:effectLst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28.4</a:t>
              </a:r>
              <a:r>
                <a:rPr lang="en-US" altLang="ko-KR" sz="120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white"/>
                  </a:solidFill>
                  <a:effectLst>
                    <a:outerShdw blurRad="254000" dist="38100" dir="2700000" algn="tl">
                      <a:srgbClr val="000000">
                        <a:alpha val="43137"/>
                      </a:srgbClr>
                    </a:outerShdw>
                  </a:effectLst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%</a:t>
              </a:r>
              <a:endParaRPr lang="ko-KR" altLang="en-US" sz="14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white"/>
                </a:solidFill>
                <a:effectLst>
                  <a:outerShdw blurRad="254000" dist="38100" dir="2700000" algn="tl">
                    <a:srgbClr val="000000">
                      <a:alpha val="43137"/>
                    </a:srgbClr>
                  </a:outerShdw>
                </a:effectLst>
                <a:latin typeface="KoPub돋움체 Bold" panose="02020603020101020101" pitchFamily="18" charset="-127"/>
                <a:ea typeface="KoPub돋움체 Bold" panose="02020603020101020101" pitchFamily="18" charset="-127"/>
              </a:endParaRPr>
            </a:p>
          </p:txBody>
        </p:sp>
        <p:sp>
          <p:nvSpPr>
            <p:cNvPr id="272" name="직사각형 271"/>
            <p:cNvSpPr/>
            <p:nvPr/>
          </p:nvSpPr>
          <p:spPr>
            <a:xfrm>
              <a:off x="6506363" y="3782895"/>
              <a:ext cx="544665" cy="19362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ko-KR" altLang="en-US" sz="110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white"/>
                  </a:solidFill>
                  <a:effectLst>
                    <a:outerShdw blurRad="254000" dist="38100" dir="2700000" algn="tl">
                      <a:srgbClr val="000000">
                        <a:alpha val="43137"/>
                      </a:srgbClr>
                    </a:outerShdw>
                  </a:effectLst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보통</a:t>
              </a:r>
            </a:p>
          </p:txBody>
        </p:sp>
        <p:sp>
          <p:nvSpPr>
            <p:cNvPr id="273" name="직사각형 272"/>
            <p:cNvSpPr/>
            <p:nvPr/>
          </p:nvSpPr>
          <p:spPr>
            <a:xfrm>
              <a:off x="7055010" y="3251019"/>
              <a:ext cx="544665" cy="23429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en-US" altLang="ko-KR" sz="110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white"/>
                  </a:solidFill>
                  <a:effectLst>
                    <a:outerShdw blurRad="254000" dist="38100" dir="2700000" algn="tl">
                      <a:srgbClr val="000000">
                        <a:alpha val="43137"/>
                      </a:srgbClr>
                    </a:outerShdw>
                  </a:effectLst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6.6</a:t>
              </a:r>
              <a:r>
                <a:rPr lang="en-US" altLang="ko-KR" sz="105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white"/>
                  </a:solidFill>
                  <a:effectLst>
                    <a:outerShdw blurRad="254000" dist="38100" dir="2700000" algn="tl">
                      <a:srgbClr val="000000">
                        <a:alpha val="43137"/>
                      </a:srgbClr>
                    </a:outerShdw>
                  </a:effectLst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%</a:t>
              </a:r>
              <a:endParaRPr lang="ko-KR" altLang="en-US" sz="105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white"/>
                </a:solidFill>
                <a:effectLst>
                  <a:outerShdw blurRad="254000" dist="38100" dir="2700000" algn="tl">
                    <a:srgbClr val="000000">
                      <a:alpha val="43137"/>
                    </a:srgbClr>
                  </a:outerShdw>
                </a:effectLst>
                <a:latin typeface="KoPub돋움체 Bold" panose="02020603020101020101" pitchFamily="18" charset="-127"/>
                <a:ea typeface="KoPub돋움체 Bold" panose="02020603020101020101" pitchFamily="18" charset="-127"/>
              </a:endParaRPr>
            </a:p>
          </p:txBody>
        </p:sp>
        <p:sp>
          <p:nvSpPr>
            <p:cNvPr id="274" name="직사각형 273"/>
            <p:cNvSpPr/>
            <p:nvPr/>
          </p:nvSpPr>
          <p:spPr>
            <a:xfrm>
              <a:off x="7027148" y="3106225"/>
              <a:ext cx="544665" cy="19362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ko-KR" altLang="en-US" sz="105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white"/>
                  </a:solidFill>
                  <a:effectLst>
                    <a:outerShdw blurRad="254000" dist="38100" dir="2700000" algn="tl">
                      <a:srgbClr val="000000">
                        <a:alpha val="43137"/>
                      </a:srgbClr>
                    </a:outerShdw>
                  </a:effectLst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부정</a:t>
              </a:r>
            </a:p>
          </p:txBody>
        </p:sp>
        <p:sp>
          <p:nvSpPr>
            <p:cNvPr id="99" name="직사각형 98"/>
            <p:cNvSpPr/>
            <p:nvPr/>
          </p:nvSpPr>
          <p:spPr>
            <a:xfrm>
              <a:off x="7843502" y="3860678"/>
              <a:ext cx="560971" cy="19942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ko-KR" altLang="en-US" sz="1200" dirty="0" smtClean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white"/>
                  </a:solidFill>
                  <a:effectLst>
                    <a:outerShdw blurRad="254000" dist="38100" dir="2700000" algn="tl">
                      <a:srgbClr val="000000">
                        <a:alpha val="43137"/>
                      </a:srgbClr>
                    </a:outerShdw>
                  </a:effectLst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긍정</a:t>
              </a:r>
              <a:endParaRPr lang="ko-KR" altLang="en-US" sz="12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white"/>
                </a:solidFill>
                <a:effectLst>
                  <a:outerShdw blurRad="254000" dist="38100" dir="2700000" algn="tl">
                    <a:srgbClr val="000000">
                      <a:alpha val="43137"/>
                    </a:srgbClr>
                  </a:outerShdw>
                </a:effectLst>
                <a:latin typeface="KoPub돋움체 Bold" panose="02020603020101020101" pitchFamily="18" charset="-127"/>
                <a:ea typeface="KoPub돋움체 Bold" panose="02020603020101020101" pitchFamily="18" charset="-127"/>
              </a:endParaRPr>
            </a:p>
          </p:txBody>
        </p:sp>
        <p:sp>
          <p:nvSpPr>
            <p:cNvPr id="101" name="직사각형 100"/>
            <p:cNvSpPr/>
            <p:nvPr/>
          </p:nvSpPr>
          <p:spPr>
            <a:xfrm>
              <a:off x="7858910" y="4056620"/>
              <a:ext cx="560971" cy="24130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en-US" altLang="ko-KR" sz="160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white"/>
                  </a:solidFill>
                  <a:effectLst>
                    <a:outerShdw blurRad="254000" dist="38100" dir="2700000" algn="tl">
                      <a:srgbClr val="000000">
                        <a:alpha val="43137"/>
                      </a:srgbClr>
                    </a:outerShdw>
                  </a:effectLst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65.0</a:t>
              </a:r>
              <a:r>
                <a:rPr lang="en-US" altLang="ko-KR" sz="140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white"/>
                  </a:solidFill>
                  <a:effectLst>
                    <a:outerShdw blurRad="254000" dist="38100" dir="2700000" algn="tl">
                      <a:srgbClr val="000000">
                        <a:alpha val="43137"/>
                      </a:srgbClr>
                    </a:outerShdw>
                  </a:effectLst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%</a:t>
              </a:r>
              <a:endParaRPr lang="ko-KR" altLang="en-US" sz="14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white"/>
                </a:solidFill>
                <a:effectLst>
                  <a:outerShdw blurRad="254000" dist="38100" dir="2700000" algn="tl">
                    <a:srgbClr val="000000">
                      <a:alpha val="43137"/>
                    </a:srgbClr>
                  </a:outerShdw>
                </a:effectLst>
                <a:latin typeface="KoPub돋움체 Bold" panose="02020603020101020101" pitchFamily="18" charset="-127"/>
                <a:ea typeface="KoPub돋움체 Bold" panose="02020603020101020101" pitchFamily="18" charset="-127"/>
              </a:endParaRPr>
            </a:p>
          </p:txBody>
        </p:sp>
      </p:grpSp>
      <p:sp>
        <p:nvSpPr>
          <p:cNvPr id="124" name="자유형 123"/>
          <p:cNvSpPr/>
          <p:nvPr/>
        </p:nvSpPr>
        <p:spPr>
          <a:xfrm>
            <a:off x="7159334" y="3713979"/>
            <a:ext cx="629618" cy="629618"/>
          </a:xfrm>
          <a:custGeom>
            <a:avLst/>
            <a:gdLst>
              <a:gd name="connsiteX0" fmla="*/ 314809 w 629618"/>
              <a:gd name="connsiteY0" fmla="*/ 0 h 629618"/>
              <a:gd name="connsiteX1" fmla="*/ 315142 w 629618"/>
              <a:gd name="connsiteY1" fmla="*/ 34 h 629618"/>
              <a:gd name="connsiteX2" fmla="*/ 378254 w 629618"/>
              <a:gd name="connsiteY2" fmla="*/ 6396 h 629618"/>
              <a:gd name="connsiteX3" fmla="*/ 629618 w 629618"/>
              <a:gd name="connsiteY3" fmla="*/ 314809 h 629618"/>
              <a:gd name="connsiteX4" fmla="*/ 314809 w 629618"/>
              <a:gd name="connsiteY4" fmla="*/ 629618 h 629618"/>
              <a:gd name="connsiteX5" fmla="*/ 192271 w 629618"/>
              <a:gd name="connsiteY5" fmla="*/ 604879 h 629618"/>
              <a:gd name="connsiteX6" fmla="*/ 186776 w 629618"/>
              <a:gd name="connsiteY6" fmla="*/ 601896 h 629618"/>
              <a:gd name="connsiteX7" fmla="*/ 138796 w 629618"/>
              <a:gd name="connsiteY7" fmla="*/ 575854 h 629618"/>
              <a:gd name="connsiteX8" fmla="*/ 0 w 629618"/>
              <a:gd name="connsiteY8" fmla="*/ 314809 h 629618"/>
              <a:gd name="connsiteX9" fmla="*/ 314809 w 629618"/>
              <a:gd name="connsiteY9" fmla="*/ 0 h 6296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29618" h="629618">
                <a:moveTo>
                  <a:pt x="314809" y="0"/>
                </a:moveTo>
                <a:lnTo>
                  <a:pt x="315142" y="34"/>
                </a:lnTo>
                <a:lnTo>
                  <a:pt x="378254" y="6396"/>
                </a:lnTo>
                <a:cubicBezTo>
                  <a:pt x="521707" y="35751"/>
                  <a:pt x="629618" y="162678"/>
                  <a:pt x="629618" y="314809"/>
                </a:cubicBezTo>
                <a:cubicBezTo>
                  <a:pt x="629618" y="488673"/>
                  <a:pt x="488673" y="629618"/>
                  <a:pt x="314809" y="629618"/>
                </a:cubicBezTo>
                <a:cubicBezTo>
                  <a:pt x="271343" y="629618"/>
                  <a:pt x="229935" y="620809"/>
                  <a:pt x="192271" y="604879"/>
                </a:cubicBezTo>
                <a:lnTo>
                  <a:pt x="186776" y="601896"/>
                </a:lnTo>
                <a:lnTo>
                  <a:pt x="138796" y="575854"/>
                </a:lnTo>
                <a:cubicBezTo>
                  <a:pt x="55057" y="519280"/>
                  <a:pt x="0" y="423474"/>
                  <a:pt x="0" y="314809"/>
                </a:cubicBezTo>
                <a:cubicBezTo>
                  <a:pt x="0" y="140945"/>
                  <a:pt x="140945" y="0"/>
                  <a:pt x="31480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grpSp>
        <p:nvGrpSpPr>
          <p:cNvPr id="13" name="그룹 12"/>
          <p:cNvGrpSpPr/>
          <p:nvPr/>
        </p:nvGrpSpPr>
        <p:grpSpPr>
          <a:xfrm>
            <a:off x="7327343" y="3837554"/>
            <a:ext cx="312654" cy="360846"/>
            <a:chOff x="7140577" y="3694977"/>
            <a:chExt cx="646684" cy="746364"/>
          </a:xfrm>
          <a:solidFill>
            <a:srgbClr val="0481D6"/>
          </a:solidFill>
        </p:grpSpPr>
        <p:sp>
          <p:nvSpPr>
            <p:cNvPr id="121" name="Freeform 6"/>
            <p:cNvSpPr>
              <a:spLocks noEditPoints="1"/>
            </p:cNvSpPr>
            <p:nvPr/>
          </p:nvSpPr>
          <p:spPr bwMode="auto">
            <a:xfrm>
              <a:off x="7211886" y="3694977"/>
              <a:ext cx="376076" cy="374678"/>
            </a:xfrm>
            <a:custGeom>
              <a:avLst/>
              <a:gdLst>
                <a:gd name="T0" fmla="*/ 538 w 538"/>
                <a:gd name="T1" fmla="*/ 222 h 536"/>
                <a:gd name="T2" fmla="*/ 476 w 538"/>
                <a:gd name="T3" fmla="*/ 202 h 536"/>
                <a:gd name="T4" fmla="*/ 461 w 538"/>
                <a:gd name="T5" fmla="*/ 165 h 536"/>
                <a:gd name="T6" fmla="*/ 430 w 538"/>
                <a:gd name="T7" fmla="*/ 45 h 536"/>
                <a:gd name="T8" fmla="*/ 373 w 538"/>
                <a:gd name="T9" fmla="*/ 77 h 536"/>
                <a:gd name="T10" fmla="*/ 335 w 538"/>
                <a:gd name="T11" fmla="*/ 62 h 536"/>
                <a:gd name="T12" fmla="*/ 226 w 538"/>
                <a:gd name="T13" fmla="*/ 0 h 536"/>
                <a:gd name="T14" fmla="*/ 209 w 538"/>
                <a:gd name="T15" fmla="*/ 62 h 536"/>
                <a:gd name="T16" fmla="*/ 170 w 538"/>
                <a:gd name="T17" fmla="*/ 77 h 536"/>
                <a:gd name="T18" fmla="*/ 51 w 538"/>
                <a:gd name="T19" fmla="*/ 108 h 536"/>
                <a:gd name="T20" fmla="*/ 81 w 538"/>
                <a:gd name="T21" fmla="*/ 165 h 536"/>
                <a:gd name="T22" fmla="*/ 67 w 538"/>
                <a:gd name="T23" fmla="*/ 193 h 536"/>
                <a:gd name="T24" fmla="*/ 0 w 538"/>
                <a:gd name="T25" fmla="*/ 222 h 536"/>
                <a:gd name="T26" fmla="*/ 65 w 538"/>
                <a:gd name="T27" fmla="*/ 328 h 536"/>
                <a:gd name="T28" fmla="*/ 71 w 538"/>
                <a:gd name="T29" fmla="*/ 349 h 536"/>
                <a:gd name="T30" fmla="*/ 49 w 538"/>
                <a:gd name="T31" fmla="*/ 424 h 536"/>
                <a:gd name="T32" fmla="*/ 170 w 538"/>
                <a:gd name="T33" fmla="*/ 455 h 536"/>
                <a:gd name="T34" fmla="*/ 189 w 538"/>
                <a:gd name="T35" fmla="*/ 465 h 536"/>
                <a:gd name="T36" fmla="*/ 209 w 538"/>
                <a:gd name="T37" fmla="*/ 473 h 536"/>
                <a:gd name="T38" fmla="*/ 317 w 538"/>
                <a:gd name="T39" fmla="*/ 536 h 536"/>
                <a:gd name="T40" fmla="*/ 335 w 538"/>
                <a:gd name="T41" fmla="*/ 473 h 536"/>
                <a:gd name="T42" fmla="*/ 373 w 538"/>
                <a:gd name="T43" fmla="*/ 457 h 536"/>
                <a:gd name="T44" fmla="*/ 493 w 538"/>
                <a:gd name="T45" fmla="*/ 424 h 536"/>
                <a:gd name="T46" fmla="*/ 463 w 538"/>
                <a:gd name="T47" fmla="*/ 366 h 536"/>
                <a:gd name="T48" fmla="*/ 476 w 538"/>
                <a:gd name="T49" fmla="*/ 328 h 536"/>
                <a:gd name="T50" fmla="*/ 272 w 538"/>
                <a:gd name="T51" fmla="*/ 432 h 536"/>
                <a:gd name="T52" fmla="*/ 255 w 538"/>
                <a:gd name="T53" fmla="*/ 431 h 536"/>
                <a:gd name="T54" fmla="*/ 222 w 538"/>
                <a:gd name="T55" fmla="*/ 424 h 536"/>
                <a:gd name="T56" fmla="*/ 192 w 538"/>
                <a:gd name="T57" fmla="*/ 412 h 536"/>
                <a:gd name="T58" fmla="*/ 166 w 538"/>
                <a:gd name="T59" fmla="*/ 394 h 536"/>
                <a:gd name="T60" fmla="*/ 143 w 538"/>
                <a:gd name="T61" fmla="*/ 372 h 536"/>
                <a:gd name="T62" fmla="*/ 125 w 538"/>
                <a:gd name="T63" fmla="*/ 345 h 536"/>
                <a:gd name="T64" fmla="*/ 113 w 538"/>
                <a:gd name="T65" fmla="*/ 316 h 536"/>
                <a:gd name="T66" fmla="*/ 106 w 538"/>
                <a:gd name="T67" fmla="*/ 283 h 536"/>
                <a:gd name="T68" fmla="*/ 106 w 538"/>
                <a:gd name="T69" fmla="*/ 265 h 536"/>
                <a:gd name="T70" fmla="*/ 108 w 538"/>
                <a:gd name="T71" fmla="*/ 232 h 536"/>
                <a:gd name="T72" fmla="*/ 118 w 538"/>
                <a:gd name="T73" fmla="*/ 201 h 536"/>
                <a:gd name="T74" fmla="*/ 133 w 538"/>
                <a:gd name="T75" fmla="*/ 174 h 536"/>
                <a:gd name="T76" fmla="*/ 154 w 538"/>
                <a:gd name="T77" fmla="*/ 149 h 536"/>
                <a:gd name="T78" fmla="*/ 178 w 538"/>
                <a:gd name="T79" fmla="*/ 129 h 536"/>
                <a:gd name="T80" fmla="*/ 207 w 538"/>
                <a:gd name="T81" fmla="*/ 113 h 536"/>
                <a:gd name="T82" fmla="*/ 239 w 538"/>
                <a:gd name="T83" fmla="*/ 103 h 536"/>
                <a:gd name="T84" fmla="*/ 272 w 538"/>
                <a:gd name="T85" fmla="*/ 100 h 536"/>
                <a:gd name="T86" fmla="*/ 288 w 538"/>
                <a:gd name="T87" fmla="*/ 101 h 536"/>
                <a:gd name="T88" fmla="*/ 321 w 538"/>
                <a:gd name="T89" fmla="*/ 107 h 536"/>
                <a:gd name="T90" fmla="*/ 351 w 538"/>
                <a:gd name="T91" fmla="*/ 120 h 536"/>
                <a:gd name="T92" fmla="*/ 377 w 538"/>
                <a:gd name="T93" fmla="*/ 138 h 536"/>
                <a:gd name="T94" fmla="*/ 401 w 538"/>
                <a:gd name="T95" fmla="*/ 160 h 536"/>
                <a:gd name="T96" fmla="*/ 419 w 538"/>
                <a:gd name="T97" fmla="*/ 187 h 536"/>
                <a:gd name="T98" fmla="*/ 431 w 538"/>
                <a:gd name="T99" fmla="*/ 216 h 536"/>
                <a:gd name="T100" fmla="*/ 438 w 538"/>
                <a:gd name="T101" fmla="*/ 249 h 536"/>
                <a:gd name="T102" fmla="*/ 438 w 538"/>
                <a:gd name="T103" fmla="*/ 265 h 536"/>
                <a:gd name="T104" fmla="*/ 435 w 538"/>
                <a:gd name="T105" fmla="*/ 299 h 536"/>
                <a:gd name="T106" fmla="*/ 425 w 538"/>
                <a:gd name="T107" fmla="*/ 331 h 536"/>
                <a:gd name="T108" fmla="*/ 410 w 538"/>
                <a:gd name="T109" fmla="*/ 358 h 536"/>
                <a:gd name="T110" fmla="*/ 390 w 538"/>
                <a:gd name="T111" fmla="*/ 383 h 536"/>
                <a:gd name="T112" fmla="*/ 365 w 538"/>
                <a:gd name="T113" fmla="*/ 403 h 536"/>
                <a:gd name="T114" fmla="*/ 336 w 538"/>
                <a:gd name="T115" fmla="*/ 418 h 536"/>
                <a:gd name="T116" fmla="*/ 305 w 538"/>
                <a:gd name="T117" fmla="*/ 428 h 536"/>
                <a:gd name="T118" fmla="*/ 272 w 538"/>
                <a:gd name="T119" fmla="*/ 432 h 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38" h="536">
                  <a:moveTo>
                    <a:pt x="538" y="310"/>
                  </a:moveTo>
                  <a:lnTo>
                    <a:pt x="538" y="222"/>
                  </a:lnTo>
                  <a:lnTo>
                    <a:pt x="476" y="202"/>
                  </a:lnTo>
                  <a:lnTo>
                    <a:pt x="476" y="202"/>
                  </a:lnTo>
                  <a:lnTo>
                    <a:pt x="469" y="183"/>
                  </a:lnTo>
                  <a:lnTo>
                    <a:pt x="461" y="165"/>
                  </a:lnTo>
                  <a:lnTo>
                    <a:pt x="493" y="108"/>
                  </a:lnTo>
                  <a:lnTo>
                    <a:pt x="430" y="45"/>
                  </a:lnTo>
                  <a:lnTo>
                    <a:pt x="373" y="77"/>
                  </a:lnTo>
                  <a:lnTo>
                    <a:pt x="373" y="77"/>
                  </a:lnTo>
                  <a:lnTo>
                    <a:pt x="354" y="68"/>
                  </a:lnTo>
                  <a:lnTo>
                    <a:pt x="335" y="62"/>
                  </a:lnTo>
                  <a:lnTo>
                    <a:pt x="317" y="0"/>
                  </a:lnTo>
                  <a:lnTo>
                    <a:pt x="226" y="0"/>
                  </a:lnTo>
                  <a:lnTo>
                    <a:pt x="209" y="62"/>
                  </a:lnTo>
                  <a:lnTo>
                    <a:pt x="209" y="62"/>
                  </a:lnTo>
                  <a:lnTo>
                    <a:pt x="189" y="68"/>
                  </a:lnTo>
                  <a:lnTo>
                    <a:pt x="170" y="77"/>
                  </a:lnTo>
                  <a:lnTo>
                    <a:pt x="114" y="45"/>
                  </a:lnTo>
                  <a:lnTo>
                    <a:pt x="51" y="108"/>
                  </a:lnTo>
                  <a:lnTo>
                    <a:pt x="81" y="165"/>
                  </a:lnTo>
                  <a:lnTo>
                    <a:pt x="81" y="165"/>
                  </a:lnTo>
                  <a:lnTo>
                    <a:pt x="71" y="183"/>
                  </a:lnTo>
                  <a:lnTo>
                    <a:pt x="67" y="193"/>
                  </a:lnTo>
                  <a:lnTo>
                    <a:pt x="65" y="204"/>
                  </a:lnTo>
                  <a:lnTo>
                    <a:pt x="0" y="222"/>
                  </a:lnTo>
                  <a:lnTo>
                    <a:pt x="0" y="310"/>
                  </a:lnTo>
                  <a:lnTo>
                    <a:pt x="65" y="328"/>
                  </a:lnTo>
                  <a:lnTo>
                    <a:pt x="65" y="328"/>
                  </a:lnTo>
                  <a:lnTo>
                    <a:pt x="71" y="349"/>
                  </a:lnTo>
                  <a:lnTo>
                    <a:pt x="81" y="366"/>
                  </a:lnTo>
                  <a:lnTo>
                    <a:pt x="49" y="424"/>
                  </a:lnTo>
                  <a:lnTo>
                    <a:pt x="114" y="487"/>
                  </a:lnTo>
                  <a:lnTo>
                    <a:pt x="170" y="455"/>
                  </a:lnTo>
                  <a:lnTo>
                    <a:pt x="170" y="455"/>
                  </a:lnTo>
                  <a:lnTo>
                    <a:pt x="189" y="465"/>
                  </a:lnTo>
                  <a:lnTo>
                    <a:pt x="199" y="469"/>
                  </a:lnTo>
                  <a:lnTo>
                    <a:pt x="209" y="473"/>
                  </a:lnTo>
                  <a:lnTo>
                    <a:pt x="226" y="536"/>
                  </a:lnTo>
                  <a:lnTo>
                    <a:pt x="317" y="536"/>
                  </a:lnTo>
                  <a:lnTo>
                    <a:pt x="335" y="473"/>
                  </a:lnTo>
                  <a:lnTo>
                    <a:pt x="335" y="473"/>
                  </a:lnTo>
                  <a:lnTo>
                    <a:pt x="354" y="465"/>
                  </a:lnTo>
                  <a:lnTo>
                    <a:pt x="373" y="457"/>
                  </a:lnTo>
                  <a:lnTo>
                    <a:pt x="430" y="487"/>
                  </a:lnTo>
                  <a:lnTo>
                    <a:pt x="493" y="424"/>
                  </a:lnTo>
                  <a:lnTo>
                    <a:pt x="463" y="366"/>
                  </a:lnTo>
                  <a:lnTo>
                    <a:pt x="463" y="366"/>
                  </a:lnTo>
                  <a:lnTo>
                    <a:pt x="471" y="349"/>
                  </a:lnTo>
                  <a:lnTo>
                    <a:pt x="476" y="328"/>
                  </a:lnTo>
                  <a:lnTo>
                    <a:pt x="538" y="310"/>
                  </a:lnTo>
                  <a:close/>
                  <a:moveTo>
                    <a:pt x="272" y="432"/>
                  </a:moveTo>
                  <a:lnTo>
                    <a:pt x="272" y="432"/>
                  </a:lnTo>
                  <a:lnTo>
                    <a:pt x="255" y="431"/>
                  </a:lnTo>
                  <a:lnTo>
                    <a:pt x="239" y="428"/>
                  </a:lnTo>
                  <a:lnTo>
                    <a:pt x="222" y="424"/>
                  </a:lnTo>
                  <a:lnTo>
                    <a:pt x="207" y="418"/>
                  </a:lnTo>
                  <a:lnTo>
                    <a:pt x="192" y="412"/>
                  </a:lnTo>
                  <a:lnTo>
                    <a:pt x="178" y="403"/>
                  </a:lnTo>
                  <a:lnTo>
                    <a:pt x="166" y="394"/>
                  </a:lnTo>
                  <a:lnTo>
                    <a:pt x="154" y="383"/>
                  </a:lnTo>
                  <a:lnTo>
                    <a:pt x="143" y="372"/>
                  </a:lnTo>
                  <a:lnTo>
                    <a:pt x="133" y="358"/>
                  </a:lnTo>
                  <a:lnTo>
                    <a:pt x="125" y="345"/>
                  </a:lnTo>
                  <a:lnTo>
                    <a:pt x="118" y="331"/>
                  </a:lnTo>
                  <a:lnTo>
                    <a:pt x="113" y="316"/>
                  </a:lnTo>
                  <a:lnTo>
                    <a:pt x="108" y="299"/>
                  </a:lnTo>
                  <a:lnTo>
                    <a:pt x="106" y="283"/>
                  </a:lnTo>
                  <a:lnTo>
                    <a:pt x="106" y="265"/>
                  </a:lnTo>
                  <a:lnTo>
                    <a:pt x="106" y="265"/>
                  </a:lnTo>
                  <a:lnTo>
                    <a:pt x="106" y="249"/>
                  </a:lnTo>
                  <a:lnTo>
                    <a:pt x="108" y="232"/>
                  </a:lnTo>
                  <a:lnTo>
                    <a:pt x="113" y="216"/>
                  </a:lnTo>
                  <a:lnTo>
                    <a:pt x="118" y="201"/>
                  </a:lnTo>
                  <a:lnTo>
                    <a:pt x="125" y="187"/>
                  </a:lnTo>
                  <a:lnTo>
                    <a:pt x="133" y="174"/>
                  </a:lnTo>
                  <a:lnTo>
                    <a:pt x="143" y="160"/>
                  </a:lnTo>
                  <a:lnTo>
                    <a:pt x="154" y="149"/>
                  </a:lnTo>
                  <a:lnTo>
                    <a:pt x="166" y="138"/>
                  </a:lnTo>
                  <a:lnTo>
                    <a:pt x="178" y="129"/>
                  </a:lnTo>
                  <a:lnTo>
                    <a:pt x="192" y="120"/>
                  </a:lnTo>
                  <a:lnTo>
                    <a:pt x="207" y="113"/>
                  </a:lnTo>
                  <a:lnTo>
                    <a:pt x="222" y="107"/>
                  </a:lnTo>
                  <a:lnTo>
                    <a:pt x="239" y="103"/>
                  </a:lnTo>
                  <a:lnTo>
                    <a:pt x="255" y="101"/>
                  </a:lnTo>
                  <a:lnTo>
                    <a:pt x="272" y="100"/>
                  </a:lnTo>
                  <a:lnTo>
                    <a:pt x="272" y="100"/>
                  </a:lnTo>
                  <a:lnTo>
                    <a:pt x="288" y="101"/>
                  </a:lnTo>
                  <a:lnTo>
                    <a:pt x="305" y="103"/>
                  </a:lnTo>
                  <a:lnTo>
                    <a:pt x="321" y="107"/>
                  </a:lnTo>
                  <a:lnTo>
                    <a:pt x="336" y="113"/>
                  </a:lnTo>
                  <a:lnTo>
                    <a:pt x="351" y="120"/>
                  </a:lnTo>
                  <a:lnTo>
                    <a:pt x="365" y="129"/>
                  </a:lnTo>
                  <a:lnTo>
                    <a:pt x="377" y="138"/>
                  </a:lnTo>
                  <a:lnTo>
                    <a:pt x="390" y="149"/>
                  </a:lnTo>
                  <a:lnTo>
                    <a:pt x="401" y="160"/>
                  </a:lnTo>
                  <a:lnTo>
                    <a:pt x="410" y="174"/>
                  </a:lnTo>
                  <a:lnTo>
                    <a:pt x="419" y="187"/>
                  </a:lnTo>
                  <a:lnTo>
                    <a:pt x="425" y="201"/>
                  </a:lnTo>
                  <a:lnTo>
                    <a:pt x="431" y="216"/>
                  </a:lnTo>
                  <a:lnTo>
                    <a:pt x="435" y="232"/>
                  </a:lnTo>
                  <a:lnTo>
                    <a:pt x="438" y="249"/>
                  </a:lnTo>
                  <a:lnTo>
                    <a:pt x="438" y="265"/>
                  </a:lnTo>
                  <a:lnTo>
                    <a:pt x="438" y="265"/>
                  </a:lnTo>
                  <a:lnTo>
                    <a:pt x="438" y="283"/>
                  </a:lnTo>
                  <a:lnTo>
                    <a:pt x="435" y="299"/>
                  </a:lnTo>
                  <a:lnTo>
                    <a:pt x="431" y="316"/>
                  </a:lnTo>
                  <a:lnTo>
                    <a:pt x="425" y="331"/>
                  </a:lnTo>
                  <a:lnTo>
                    <a:pt x="419" y="345"/>
                  </a:lnTo>
                  <a:lnTo>
                    <a:pt x="410" y="358"/>
                  </a:lnTo>
                  <a:lnTo>
                    <a:pt x="401" y="372"/>
                  </a:lnTo>
                  <a:lnTo>
                    <a:pt x="390" y="383"/>
                  </a:lnTo>
                  <a:lnTo>
                    <a:pt x="377" y="394"/>
                  </a:lnTo>
                  <a:lnTo>
                    <a:pt x="365" y="403"/>
                  </a:lnTo>
                  <a:lnTo>
                    <a:pt x="351" y="412"/>
                  </a:lnTo>
                  <a:lnTo>
                    <a:pt x="336" y="418"/>
                  </a:lnTo>
                  <a:lnTo>
                    <a:pt x="321" y="424"/>
                  </a:lnTo>
                  <a:lnTo>
                    <a:pt x="305" y="428"/>
                  </a:lnTo>
                  <a:lnTo>
                    <a:pt x="288" y="431"/>
                  </a:lnTo>
                  <a:lnTo>
                    <a:pt x="272" y="432"/>
                  </a:lnTo>
                  <a:lnTo>
                    <a:pt x="272" y="4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solidFill>
                  <a:prstClr val="black"/>
                </a:solidFill>
              </a:endParaRPr>
            </a:p>
          </p:txBody>
        </p:sp>
        <p:sp>
          <p:nvSpPr>
            <p:cNvPr id="125" name="Freeform 6"/>
            <p:cNvSpPr>
              <a:spLocks noEditPoints="1"/>
            </p:cNvSpPr>
            <p:nvPr/>
          </p:nvSpPr>
          <p:spPr bwMode="auto">
            <a:xfrm>
              <a:off x="7140577" y="4066663"/>
              <a:ext cx="376076" cy="374678"/>
            </a:xfrm>
            <a:custGeom>
              <a:avLst/>
              <a:gdLst>
                <a:gd name="T0" fmla="*/ 538 w 538"/>
                <a:gd name="T1" fmla="*/ 222 h 536"/>
                <a:gd name="T2" fmla="*/ 476 w 538"/>
                <a:gd name="T3" fmla="*/ 202 h 536"/>
                <a:gd name="T4" fmla="*/ 461 w 538"/>
                <a:gd name="T5" fmla="*/ 165 h 536"/>
                <a:gd name="T6" fmla="*/ 430 w 538"/>
                <a:gd name="T7" fmla="*/ 45 h 536"/>
                <a:gd name="T8" fmla="*/ 373 w 538"/>
                <a:gd name="T9" fmla="*/ 77 h 536"/>
                <a:gd name="T10" fmla="*/ 335 w 538"/>
                <a:gd name="T11" fmla="*/ 62 h 536"/>
                <a:gd name="T12" fmla="*/ 226 w 538"/>
                <a:gd name="T13" fmla="*/ 0 h 536"/>
                <a:gd name="T14" fmla="*/ 209 w 538"/>
                <a:gd name="T15" fmla="*/ 62 h 536"/>
                <a:gd name="T16" fmla="*/ 170 w 538"/>
                <a:gd name="T17" fmla="*/ 77 h 536"/>
                <a:gd name="T18" fmla="*/ 51 w 538"/>
                <a:gd name="T19" fmla="*/ 108 h 536"/>
                <a:gd name="T20" fmla="*/ 81 w 538"/>
                <a:gd name="T21" fmla="*/ 165 h 536"/>
                <a:gd name="T22" fmla="*/ 67 w 538"/>
                <a:gd name="T23" fmla="*/ 193 h 536"/>
                <a:gd name="T24" fmla="*/ 0 w 538"/>
                <a:gd name="T25" fmla="*/ 222 h 536"/>
                <a:gd name="T26" fmla="*/ 65 w 538"/>
                <a:gd name="T27" fmla="*/ 328 h 536"/>
                <a:gd name="T28" fmla="*/ 71 w 538"/>
                <a:gd name="T29" fmla="*/ 349 h 536"/>
                <a:gd name="T30" fmla="*/ 49 w 538"/>
                <a:gd name="T31" fmla="*/ 424 h 536"/>
                <a:gd name="T32" fmla="*/ 170 w 538"/>
                <a:gd name="T33" fmla="*/ 455 h 536"/>
                <a:gd name="T34" fmla="*/ 189 w 538"/>
                <a:gd name="T35" fmla="*/ 465 h 536"/>
                <a:gd name="T36" fmla="*/ 209 w 538"/>
                <a:gd name="T37" fmla="*/ 473 h 536"/>
                <a:gd name="T38" fmla="*/ 317 w 538"/>
                <a:gd name="T39" fmla="*/ 536 h 536"/>
                <a:gd name="T40" fmla="*/ 335 w 538"/>
                <a:gd name="T41" fmla="*/ 473 h 536"/>
                <a:gd name="T42" fmla="*/ 373 w 538"/>
                <a:gd name="T43" fmla="*/ 457 h 536"/>
                <a:gd name="T44" fmla="*/ 493 w 538"/>
                <a:gd name="T45" fmla="*/ 424 h 536"/>
                <a:gd name="T46" fmla="*/ 463 w 538"/>
                <a:gd name="T47" fmla="*/ 366 h 536"/>
                <a:gd name="T48" fmla="*/ 476 w 538"/>
                <a:gd name="T49" fmla="*/ 328 h 536"/>
                <a:gd name="T50" fmla="*/ 272 w 538"/>
                <a:gd name="T51" fmla="*/ 432 h 536"/>
                <a:gd name="T52" fmla="*/ 255 w 538"/>
                <a:gd name="T53" fmla="*/ 431 h 536"/>
                <a:gd name="T54" fmla="*/ 222 w 538"/>
                <a:gd name="T55" fmla="*/ 424 h 536"/>
                <a:gd name="T56" fmla="*/ 192 w 538"/>
                <a:gd name="T57" fmla="*/ 412 h 536"/>
                <a:gd name="T58" fmla="*/ 166 w 538"/>
                <a:gd name="T59" fmla="*/ 394 h 536"/>
                <a:gd name="T60" fmla="*/ 143 w 538"/>
                <a:gd name="T61" fmla="*/ 372 h 536"/>
                <a:gd name="T62" fmla="*/ 125 w 538"/>
                <a:gd name="T63" fmla="*/ 345 h 536"/>
                <a:gd name="T64" fmla="*/ 113 w 538"/>
                <a:gd name="T65" fmla="*/ 316 h 536"/>
                <a:gd name="T66" fmla="*/ 106 w 538"/>
                <a:gd name="T67" fmla="*/ 283 h 536"/>
                <a:gd name="T68" fmla="*/ 106 w 538"/>
                <a:gd name="T69" fmla="*/ 265 h 536"/>
                <a:gd name="T70" fmla="*/ 108 w 538"/>
                <a:gd name="T71" fmla="*/ 232 h 536"/>
                <a:gd name="T72" fmla="*/ 118 w 538"/>
                <a:gd name="T73" fmla="*/ 201 h 536"/>
                <a:gd name="T74" fmla="*/ 133 w 538"/>
                <a:gd name="T75" fmla="*/ 174 h 536"/>
                <a:gd name="T76" fmla="*/ 154 w 538"/>
                <a:gd name="T77" fmla="*/ 149 h 536"/>
                <a:gd name="T78" fmla="*/ 178 w 538"/>
                <a:gd name="T79" fmla="*/ 129 h 536"/>
                <a:gd name="T80" fmla="*/ 207 w 538"/>
                <a:gd name="T81" fmla="*/ 113 h 536"/>
                <a:gd name="T82" fmla="*/ 239 w 538"/>
                <a:gd name="T83" fmla="*/ 103 h 536"/>
                <a:gd name="T84" fmla="*/ 272 w 538"/>
                <a:gd name="T85" fmla="*/ 100 h 536"/>
                <a:gd name="T86" fmla="*/ 288 w 538"/>
                <a:gd name="T87" fmla="*/ 101 h 536"/>
                <a:gd name="T88" fmla="*/ 321 w 538"/>
                <a:gd name="T89" fmla="*/ 107 h 536"/>
                <a:gd name="T90" fmla="*/ 351 w 538"/>
                <a:gd name="T91" fmla="*/ 120 h 536"/>
                <a:gd name="T92" fmla="*/ 377 w 538"/>
                <a:gd name="T93" fmla="*/ 138 h 536"/>
                <a:gd name="T94" fmla="*/ 401 w 538"/>
                <a:gd name="T95" fmla="*/ 160 h 536"/>
                <a:gd name="T96" fmla="*/ 419 w 538"/>
                <a:gd name="T97" fmla="*/ 187 h 536"/>
                <a:gd name="T98" fmla="*/ 431 w 538"/>
                <a:gd name="T99" fmla="*/ 216 h 536"/>
                <a:gd name="T100" fmla="*/ 438 w 538"/>
                <a:gd name="T101" fmla="*/ 249 h 536"/>
                <a:gd name="T102" fmla="*/ 438 w 538"/>
                <a:gd name="T103" fmla="*/ 265 h 536"/>
                <a:gd name="T104" fmla="*/ 435 w 538"/>
                <a:gd name="T105" fmla="*/ 299 h 536"/>
                <a:gd name="T106" fmla="*/ 425 w 538"/>
                <a:gd name="T107" fmla="*/ 331 h 536"/>
                <a:gd name="T108" fmla="*/ 410 w 538"/>
                <a:gd name="T109" fmla="*/ 358 h 536"/>
                <a:gd name="T110" fmla="*/ 390 w 538"/>
                <a:gd name="T111" fmla="*/ 383 h 536"/>
                <a:gd name="T112" fmla="*/ 365 w 538"/>
                <a:gd name="T113" fmla="*/ 403 h 536"/>
                <a:gd name="T114" fmla="*/ 336 w 538"/>
                <a:gd name="T115" fmla="*/ 418 h 536"/>
                <a:gd name="T116" fmla="*/ 305 w 538"/>
                <a:gd name="T117" fmla="*/ 428 h 536"/>
                <a:gd name="T118" fmla="*/ 272 w 538"/>
                <a:gd name="T119" fmla="*/ 432 h 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38" h="536">
                  <a:moveTo>
                    <a:pt x="538" y="310"/>
                  </a:moveTo>
                  <a:lnTo>
                    <a:pt x="538" y="222"/>
                  </a:lnTo>
                  <a:lnTo>
                    <a:pt x="476" y="202"/>
                  </a:lnTo>
                  <a:lnTo>
                    <a:pt x="476" y="202"/>
                  </a:lnTo>
                  <a:lnTo>
                    <a:pt x="469" y="183"/>
                  </a:lnTo>
                  <a:lnTo>
                    <a:pt x="461" y="165"/>
                  </a:lnTo>
                  <a:lnTo>
                    <a:pt x="493" y="108"/>
                  </a:lnTo>
                  <a:lnTo>
                    <a:pt x="430" y="45"/>
                  </a:lnTo>
                  <a:lnTo>
                    <a:pt x="373" y="77"/>
                  </a:lnTo>
                  <a:lnTo>
                    <a:pt x="373" y="77"/>
                  </a:lnTo>
                  <a:lnTo>
                    <a:pt x="354" y="68"/>
                  </a:lnTo>
                  <a:lnTo>
                    <a:pt x="335" y="62"/>
                  </a:lnTo>
                  <a:lnTo>
                    <a:pt x="317" y="0"/>
                  </a:lnTo>
                  <a:lnTo>
                    <a:pt x="226" y="0"/>
                  </a:lnTo>
                  <a:lnTo>
                    <a:pt x="209" y="62"/>
                  </a:lnTo>
                  <a:lnTo>
                    <a:pt x="209" y="62"/>
                  </a:lnTo>
                  <a:lnTo>
                    <a:pt x="189" y="68"/>
                  </a:lnTo>
                  <a:lnTo>
                    <a:pt x="170" y="77"/>
                  </a:lnTo>
                  <a:lnTo>
                    <a:pt x="114" y="45"/>
                  </a:lnTo>
                  <a:lnTo>
                    <a:pt x="51" y="108"/>
                  </a:lnTo>
                  <a:lnTo>
                    <a:pt x="81" y="165"/>
                  </a:lnTo>
                  <a:lnTo>
                    <a:pt x="81" y="165"/>
                  </a:lnTo>
                  <a:lnTo>
                    <a:pt x="71" y="183"/>
                  </a:lnTo>
                  <a:lnTo>
                    <a:pt x="67" y="193"/>
                  </a:lnTo>
                  <a:lnTo>
                    <a:pt x="65" y="204"/>
                  </a:lnTo>
                  <a:lnTo>
                    <a:pt x="0" y="222"/>
                  </a:lnTo>
                  <a:lnTo>
                    <a:pt x="0" y="310"/>
                  </a:lnTo>
                  <a:lnTo>
                    <a:pt x="65" y="328"/>
                  </a:lnTo>
                  <a:lnTo>
                    <a:pt x="65" y="328"/>
                  </a:lnTo>
                  <a:lnTo>
                    <a:pt x="71" y="349"/>
                  </a:lnTo>
                  <a:lnTo>
                    <a:pt x="81" y="366"/>
                  </a:lnTo>
                  <a:lnTo>
                    <a:pt x="49" y="424"/>
                  </a:lnTo>
                  <a:lnTo>
                    <a:pt x="114" y="487"/>
                  </a:lnTo>
                  <a:lnTo>
                    <a:pt x="170" y="455"/>
                  </a:lnTo>
                  <a:lnTo>
                    <a:pt x="170" y="455"/>
                  </a:lnTo>
                  <a:lnTo>
                    <a:pt x="189" y="465"/>
                  </a:lnTo>
                  <a:lnTo>
                    <a:pt x="199" y="469"/>
                  </a:lnTo>
                  <a:lnTo>
                    <a:pt x="209" y="473"/>
                  </a:lnTo>
                  <a:lnTo>
                    <a:pt x="226" y="536"/>
                  </a:lnTo>
                  <a:lnTo>
                    <a:pt x="317" y="536"/>
                  </a:lnTo>
                  <a:lnTo>
                    <a:pt x="335" y="473"/>
                  </a:lnTo>
                  <a:lnTo>
                    <a:pt x="335" y="473"/>
                  </a:lnTo>
                  <a:lnTo>
                    <a:pt x="354" y="465"/>
                  </a:lnTo>
                  <a:lnTo>
                    <a:pt x="373" y="457"/>
                  </a:lnTo>
                  <a:lnTo>
                    <a:pt x="430" y="487"/>
                  </a:lnTo>
                  <a:lnTo>
                    <a:pt x="493" y="424"/>
                  </a:lnTo>
                  <a:lnTo>
                    <a:pt x="463" y="366"/>
                  </a:lnTo>
                  <a:lnTo>
                    <a:pt x="463" y="366"/>
                  </a:lnTo>
                  <a:lnTo>
                    <a:pt x="471" y="349"/>
                  </a:lnTo>
                  <a:lnTo>
                    <a:pt x="476" y="328"/>
                  </a:lnTo>
                  <a:lnTo>
                    <a:pt x="538" y="310"/>
                  </a:lnTo>
                  <a:close/>
                  <a:moveTo>
                    <a:pt x="272" y="432"/>
                  </a:moveTo>
                  <a:lnTo>
                    <a:pt x="272" y="432"/>
                  </a:lnTo>
                  <a:lnTo>
                    <a:pt x="255" y="431"/>
                  </a:lnTo>
                  <a:lnTo>
                    <a:pt x="239" y="428"/>
                  </a:lnTo>
                  <a:lnTo>
                    <a:pt x="222" y="424"/>
                  </a:lnTo>
                  <a:lnTo>
                    <a:pt x="207" y="418"/>
                  </a:lnTo>
                  <a:lnTo>
                    <a:pt x="192" y="412"/>
                  </a:lnTo>
                  <a:lnTo>
                    <a:pt x="178" y="403"/>
                  </a:lnTo>
                  <a:lnTo>
                    <a:pt x="166" y="394"/>
                  </a:lnTo>
                  <a:lnTo>
                    <a:pt x="154" y="383"/>
                  </a:lnTo>
                  <a:lnTo>
                    <a:pt x="143" y="372"/>
                  </a:lnTo>
                  <a:lnTo>
                    <a:pt x="133" y="358"/>
                  </a:lnTo>
                  <a:lnTo>
                    <a:pt x="125" y="345"/>
                  </a:lnTo>
                  <a:lnTo>
                    <a:pt x="118" y="331"/>
                  </a:lnTo>
                  <a:lnTo>
                    <a:pt x="113" y="316"/>
                  </a:lnTo>
                  <a:lnTo>
                    <a:pt x="108" y="299"/>
                  </a:lnTo>
                  <a:lnTo>
                    <a:pt x="106" y="283"/>
                  </a:lnTo>
                  <a:lnTo>
                    <a:pt x="106" y="265"/>
                  </a:lnTo>
                  <a:lnTo>
                    <a:pt x="106" y="265"/>
                  </a:lnTo>
                  <a:lnTo>
                    <a:pt x="106" y="249"/>
                  </a:lnTo>
                  <a:lnTo>
                    <a:pt x="108" y="232"/>
                  </a:lnTo>
                  <a:lnTo>
                    <a:pt x="113" y="216"/>
                  </a:lnTo>
                  <a:lnTo>
                    <a:pt x="118" y="201"/>
                  </a:lnTo>
                  <a:lnTo>
                    <a:pt x="125" y="187"/>
                  </a:lnTo>
                  <a:lnTo>
                    <a:pt x="133" y="174"/>
                  </a:lnTo>
                  <a:lnTo>
                    <a:pt x="143" y="160"/>
                  </a:lnTo>
                  <a:lnTo>
                    <a:pt x="154" y="149"/>
                  </a:lnTo>
                  <a:lnTo>
                    <a:pt x="166" y="138"/>
                  </a:lnTo>
                  <a:lnTo>
                    <a:pt x="178" y="129"/>
                  </a:lnTo>
                  <a:lnTo>
                    <a:pt x="192" y="120"/>
                  </a:lnTo>
                  <a:lnTo>
                    <a:pt x="207" y="113"/>
                  </a:lnTo>
                  <a:lnTo>
                    <a:pt x="222" y="107"/>
                  </a:lnTo>
                  <a:lnTo>
                    <a:pt x="239" y="103"/>
                  </a:lnTo>
                  <a:lnTo>
                    <a:pt x="255" y="101"/>
                  </a:lnTo>
                  <a:lnTo>
                    <a:pt x="272" y="100"/>
                  </a:lnTo>
                  <a:lnTo>
                    <a:pt x="272" y="100"/>
                  </a:lnTo>
                  <a:lnTo>
                    <a:pt x="288" y="101"/>
                  </a:lnTo>
                  <a:lnTo>
                    <a:pt x="305" y="103"/>
                  </a:lnTo>
                  <a:lnTo>
                    <a:pt x="321" y="107"/>
                  </a:lnTo>
                  <a:lnTo>
                    <a:pt x="336" y="113"/>
                  </a:lnTo>
                  <a:lnTo>
                    <a:pt x="351" y="120"/>
                  </a:lnTo>
                  <a:lnTo>
                    <a:pt x="365" y="129"/>
                  </a:lnTo>
                  <a:lnTo>
                    <a:pt x="377" y="138"/>
                  </a:lnTo>
                  <a:lnTo>
                    <a:pt x="390" y="149"/>
                  </a:lnTo>
                  <a:lnTo>
                    <a:pt x="401" y="160"/>
                  </a:lnTo>
                  <a:lnTo>
                    <a:pt x="410" y="174"/>
                  </a:lnTo>
                  <a:lnTo>
                    <a:pt x="419" y="187"/>
                  </a:lnTo>
                  <a:lnTo>
                    <a:pt x="425" y="201"/>
                  </a:lnTo>
                  <a:lnTo>
                    <a:pt x="431" y="216"/>
                  </a:lnTo>
                  <a:lnTo>
                    <a:pt x="435" y="232"/>
                  </a:lnTo>
                  <a:lnTo>
                    <a:pt x="438" y="249"/>
                  </a:lnTo>
                  <a:lnTo>
                    <a:pt x="438" y="265"/>
                  </a:lnTo>
                  <a:lnTo>
                    <a:pt x="438" y="265"/>
                  </a:lnTo>
                  <a:lnTo>
                    <a:pt x="438" y="283"/>
                  </a:lnTo>
                  <a:lnTo>
                    <a:pt x="435" y="299"/>
                  </a:lnTo>
                  <a:lnTo>
                    <a:pt x="431" y="316"/>
                  </a:lnTo>
                  <a:lnTo>
                    <a:pt x="425" y="331"/>
                  </a:lnTo>
                  <a:lnTo>
                    <a:pt x="419" y="345"/>
                  </a:lnTo>
                  <a:lnTo>
                    <a:pt x="410" y="358"/>
                  </a:lnTo>
                  <a:lnTo>
                    <a:pt x="401" y="372"/>
                  </a:lnTo>
                  <a:lnTo>
                    <a:pt x="390" y="383"/>
                  </a:lnTo>
                  <a:lnTo>
                    <a:pt x="377" y="394"/>
                  </a:lnTo>
                  <a:lnTo>
                    <a:pt x="365" y="403"/>
                  </a:lnTo>
                  <a:lnTo>
                    <a:pt x="351" y="412"/>
                  </a:lnTo>
                  <a:lnTo>
                    <a:pt x="336" y="418"/>
                  </a:lnTo>
                  <a:lnTo>
                    <a:pt x="321" y="424"/>
                  </a:lnTo>
                  <a:lnTo>
                    <a:pt x="305" y="428"/>
                  </a:lnTo>
                  <a:lnTo>
                    <a:pt x="288" y="431"/>
                  </a:lnTo>
                  <a:lnTo>
                    <a:pt x="272" y="432"/>
                  </a:lnTo>
                  <a:lnTo>
                    <a:pt x="272" y="4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solidFill>
                  <a:prstClr val="black"/>
                </a:solidFill>
              </a:endParaRPr>
            </a:p>
          </p:txBody>
        </p:sp>
        <p:sp>
          <p:nvSpPr>
            <p:cNvPr id="150" name="Freeform 6"/>
            <p:cNvSpPr>
              <a:spLocks noEditPoints="1"/>
            </p:cNvSpPr>
            <p:nvPr/>
          </p:nvSpPr>
          <p:spPr bwMode="auto">
            <a:xfrm>
              <a:off x="7516647" y="3981456"/>
              <a:ext cx="270614" cy="269608"/>
            </a:xfrm>
            <a:custGeom>
              <a:avLst/>
              <a:gdLst>
                <a:gd name="T0" fmla="*/ 538 w 538"/>
                <a:gd name="T1" fmla="*/ 222 h 536"/>
                <a:gd name="T2" fmla="*/ 476 w 538"/>
                <a:gd name="T3" fmla="*/ 202 h 536"/>
                <a:gd name="T4" fmla="*/ 461 w 538"/>
                <a:gd name="T5" fmla="*/ 165 h 536"/>
                <a:gd name="T6" fmla="*/ 430 w 538"/>
                <a:gd name="T7" fmla="*/ 45 h 536"/>
                <a:gd name="T8" fmla="*/ 373 w 538"/>
                <a:gd name="T9" fmla="*/ 77 h 536"/>
                <a:gd name="T10" fmla="*/ 335 w 538"/>
                <a:gd name="T11" fmla="*/ 62 h 536"/>
                <a:gd name="T12" fmla="*/ 226 w 538"/>
                <a:gd name="T13" fmla="*/ 0 h 536"/>
                <a:gd name="T14" fmla="*/ 209 w 538"/>
                <a:gd name="T15" fmla="*/ 62 h 536"/>
                <a:gd name="T16" fmla="*/ 170 w 538"/>
                <a:gd name="T17" fmla="*/ 77 h 536"/>
                <a:gd name="T18" fmla="*/ 51 w 538"/>
                <a:gd name="T19" fmla="*/ 108 h 536"/>
                <a:gd name="T20" fmla="*/ 81 w 538"/>
                <a:gd name="T21" fmla="*/ 165 h 536"/>
                <a:gd name="T22" fmla="*/ 67 w 538"/>
                <a:gd name="T23" fmla="*/ 193 h 536"/>
                <a:gd name="T24" fmla="*/ 0 w 538"/>
                <a:gd name="T25" fmla="*/ 222 h 536"/>
                <a:gd name="T26" fmla="*/ 65 w 538"/>
                <a:gd name="T27" fmla="*/ 328 h 536"/>
                <a:gd name="T28" fmla="*/ 71 w 538"/>
                <a:gd name="T29" fmla="*/ 349 h 536"/>
                <a:gd name="T30" fmla="*/ 49 w 538"/>
                <a:gd name="T31" fmla="*/ 424 h 536"/>
                <a:gd name="T32" fmla="*/ 170 w 538"/>
                <a:gd name="T33" fmla="*/ 455 h 536"/>
                <a:gd name="T34" fmla="*/ 189 w 538"/>
                <a:gd name="T35" fmla="*/ 465 h 536"/>
                <a:gd name="T36" fmla="*/ 209 w 538"/>
                <a:gd name="T37" fmla="*/ 473 h 536"/>
                <a:gd name="T38" fmla="*/ 317 w 538"/>
                <a:gd name="T39" fmla="*/ 536 h 536"/>
                <a:gd name="T40" fmla="*/ 335 w 538"/>
                <a:gd name="T41" fmla="*/ 473 h 536"/>
                <a:gd name="T42" fmla="*/ 373 w 538"/>
                <a:gd name="T43" fmla="*/ 457 h 536"/>
                <a:gd name="T44" fmla="*/ 493 w 538"/>
                <a:gd name="T45" fmla="*/ 424 h 536"/>
                <a:gd name="T46" fmla="*/ 463 w 538"/>
                <a:gd name="T47" fmla="*/ 366 h 536"/>
                <a:gd name="T48" fmla="*/ 476 w 538"/>
                <a:gd name="T49" fmla="*/ 328 h 536"/>
                <a:gd name="T50" fmla="*/ 272 w 538"/>
                <a:gd name="T51" fmla="*/ 432 h 536"/>
                <a:gd name="T52" fmla="*/ 255 w 538"/>
                <a:gd name="T53" fmla="*/ 431 h 536"/>
                <a:gd name="T54" fmla="*/ 222 w 538"/>
                <a:gd name="T55" fmla="*/ 424 h 536"/>
                <a:gd name="T56" fmla="*/ 192 w 538"/>
                <a:gd name="T57" fmla="*/ 412 h 536"/>
                <a:gd name="T58" fmla="*/ 166 w 538"/>
                <a:gd name="T59" fmla="*/ 394 h 536"/>
                <a:gd name="T60" fmla="*/ 143 w 538"/>
                <a:gd name="T61" fmla="*/ 372 h 536"/>
                <a:gd name="T62" fmla="*/ 125 w 538"/>
                <a:gd name="T63" fmla="*/ 345 h 536"/>
                <a:gd name="T64" fmla="*/ 113 w 538"/>
                <a:gd name="T65" fmla="*/ 316 h 536"/>
                <a:gd name="T66" fmla="*/ 106 w 538"/>
                <a:gd name="T67" fmla="*/ 283 h 536"/>
                <a:gd name="T68" fmla="*/ 106 w 538"/>
                <a:gd name="T69" fmla="*/ 265 h 536"/>
                <a:gd name="T70" fmla="*/ 108 w 538"/>
                <a:gd name="T71" fmla="*/ 232 h 536"/>
                <a:gd name="T72" fmla="*/ 118 w 538"/>
                <a:gd name="T73" fmla="*/ 201 h 536"/>
                <a:gd name="T74" fmla="*/ 133 w 538"/>
                <a:gd name="T75" fmla="*/ 174 h 536"/>
                <a:gd name="T76" fmla="*/ 154 w 538"/>
                <a:gd name="T77" fmla="*/ 149 h 536"/>
                <a:gd name="T78" fmla="*/ 178 w 538"/>
                <a:gd name="T79" fmla="*/ 129 h 536"/>
                <a:gd name="T80" fmla="*/ 207 w 538"/>
                <a:gd name="T81" fmla="*/ 113 h 536"/>
                <a:gd name="T82" fmla="*/ 239 w 538"/>
                <a:gd name="T83" fmla="*/ 103 h 536"/>
                <a:gd name="T84" fmla="*/ 272 w 538"/>
                <a:gd name="T85" fmla="*/ 100 h 536"/>
                <a:gd name="T86" fmla="*/ 288 w 538"/>
                <a:gd name="T87" fmla="*/ 101 h 536"/>
                <a:gd name="T88" fmla="*/ 321 w 538"/>
                <a:gd name="T89" fmla="*/ 107 h 536"/>
                <a:gd name="T90" fmla="*/ 351 w 538"/>
                <a:gd name="T91" fmla="*/ 120 h 536"/>
                <a:gd name="T92" fmla="*/ 377 w 538"/>
                <a:gd name="T93" fmla="*/ 138 h 536"/>
                <a:gd name="T94" fmla="*/ 401 w 538"/>
                <a:gd name="T95" fmla="*/ 160 h 536"/>
                <a:gd name="T96" fmla="*/ 419 w 538"/>
                <a:gd name="T97" fmla="*/ 187 h 536"/>
                <a:gd name="T98" fmla="*/ 431 w 538"/>
                <a:gd name="T99" fmla="*/ 216 h 536"/>
                <a:gd name="T100" fmla="*/ 438 w 538"/>
                <a:gd name="T101" fmla="*/ 249 h 536"/>
                <a:gd name="T102" fmla="*/ 438 w 538"/>
                <a:gd name="T103" fmla="*/ 265 h 536"/>
                <a:gd name="T104" fmla="*/ 435 w 538"/>
                <a:gd name="T105" fmla="*/ 299 h 536"/>
                <a:gd name="T106" fmla="*/ 425 w 538"/>
                <a:gd name="T107" fmla="*/ 331 h 536"/>
                <a:gd name="T108" fmla="*/ 410 w 538"/>
                <a:gd name="T109" fmla="*/ 358 h 536"/>
                <a:gd name="T110" fmla="*/ 390 w 538"/>
                <a:gd name="T111" fmla="*/ 383 h 536"/>
                <a:gd name="T112" fmla="*/ 365 w 538"/>
                <a:gd name="T113" fmla="*/ 403 h 536"/>
                <a:gd name="T114" fmla="*/ 336 w 538"/>
                <a:gd name="T115" fmla="*/ 418 h 536"/>
                <a:gd name="T116" fmla="*/ 305 w 538"/>
                <a:gd name="T117" fmla="*/ 428 h 536"/>
                <a:gd name="T118" fmla="*/ 272 w 538"/>
                <a:gd name="T119" fmla="*/ 432 h 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38" h="536">
                  <a:moveTo>
                    <a:pt x="538" y="310"/>
                  </a:moveTo>
                  <a:lnTo>
                    <a:pt x="538" y="222"/>
                  </a:lnTo>
                  <a:lnTo>
                    <a:pt x="476" y="202"/>
                  </a:lnTo>
                  <a:lnTo>
                    <a:pt x="476" y="202"/>
                  </a:lnTo>
                  <a:lnTo>
                    <a:pt x="469" y="183"/>
                  </a:lnTo>
                  <a:lnTo>
                    <a:pt x="461" y="165"/>
                  </a:lnTo>
                  <a:lnTo>
                    <a:pt x="493" y="108"/>
                  </a:lnTo>
                  <a:lnTo>
                    <a:pt x="430" y="45"/>
                  </a:lnTo>
                  <a:lnTo>
                    <a:pt x="373" y="77"/>
                  </a:lnTo>
                  <a:lnTo>
                    <a:pt x="373" y="77"/>
                  </a:lnTo>
                  <a:lnTo>
                    <a:pt x="354" y="68"/>
                  </a:lnTo>
                  <a:lnTo>
                    <a:pt x="335" y="62"/>
                  </a:lnTo>
                  <a:lnTo>
                    <a:pt x="317" y="0"/>
                  </a:lnTo>
                  <a:lnTo>
                    <a:pt x="226" y="0"/>
                  </a:lnTo>
                  <a:lnTo>
                    <a:pt x="209" y="62"/>
                  </a:lnTo>
                  <a:lnTo>
                    <a:pt x="209" y="62"/>
                  </a:lnTo>
                  <a:lnTo>
                    <a:pt x="189" y="68"/>
                  </a:lnTo>
                  <a:lnTo>
                    <a:pt x="170" y="77"/>
                  </a:lnTo>
                  <a:lnTo>
                    <a:pt x="114" y="45"/>
                  </a:lnTo>
                  <a:lnTo>
                    <a:pt x="51" y="108"/>
                  </a:lnTo>
                  <a:lnTo>
                    <a:pt x="81" y="165"/>
                  </a:lnTo>
                  <a:lnTo>
                    <a:pt x="81" y="165"/>
                  </a:lnTo>
                  <a:lnTo>
                    <a:pt x="71" y="183"/>
                  </a:lnTo>
                  <a:lnTo>
                    <a:pt x="67" y="193"/>
                  </a:lnTo>
                  <a:lnTo>
                    <a:pt x="65" y="204"/>
                  </a:lnTo>
                  <a:lnTo>
                    <a:pt x="0" y="222"/>
                  </a:lnTo>
                  <a:lnTo>
                    <a:pt x="0" y="310"/>
                  </a:lnTo>
                  <a:lnTo>
                    <a:pt x="65" y="328"/>
                  </a:lnTo>
                  <a:lnTo>
                    <a:pt x="65" y="328"/>
                  </a:lnTo>
                  <a:lnTo>
                    <a:pt x="71" y="349"/>
                  </a:lnTo>
                  <a:lnTo>
                    <a:pt x="81" y="366"/>
                  </a:lnTo>
                  <a:lnTo>
                    <a:pt x="49" y="424"/>
                  </a:lnTo>
                  <a:lnTo>
                    <a:pt x="114" y="487"/>
                  </a:lnTo>
                  <a:lnTo>
                    <a:pt x="170" y="455"/>
                  </a:lnTo>
                  <a:lnTo>
                    <a:pt x="170" y="455"/>
                  </a:lnTo>
                  <a:lnTo>
                    <a:pt x="189" y="465"/>
                  </a:lnTo>
                  <a:lnTo>
                    <a:pt x="199" y="469"/>
                  </a:lnTo>
                  <a:lnTo>
                    <a:pt x="209" y="473"/>
                  </a:lnTo>
                  <a:lnTo>
                    <a:pt x="226" y="536"/>
                  </a:lnTo>
                  <a:lnTo>
                    <a:pt x="317" y="536"/>
                  </a:lnTo>
                  <a:lnTo>
                    <a:pt x="335" y="473"/>
                  </a:lnTo>
                  <a:lnTo>
                    <a:pt x="335" y="473"/>
                  </a:lnTo>
                  <a:lnTo>
                    <a:pt x="354" y="465"/>
                  </a:lnTo>
                  <a:lnTo>
                    <a:pt x="373" y="457"/>
                  </a:lnTo>
                  <a:lnTo>
                    <a:pt x="430" y="487"/>
                  </a:lnTo>
                  <a:lnTo>
                    <a:pt x="493" y="424"/>
                  </a:lnTo>
                  <a:lnTo>
                    <a:pt x="463" y="366"/>
                  </a:lnTo>
                  <a:lnTo>
                    <a:pt x="463" y="366"/>
                  </a:lnTo>
                  <a:lnTo>
                    <a:pt x="471" y="349"/>
                  </a:lnTo>
                  <a:lnTo>
                    <a:pt x="476" y="328"/>
                  </a:lnTo>
                  <a:lnTo>
                    <a:pt x="538" y="310"/>
                  </a:lnTo>
                  <a:close/>
                  <a:moveTo>
                    <a:pt x="272" y="432"/>
                  </a:moveTo>
                  <a:lnTo>
                    <a:pt x="272" y="432"/>
                  </a:lnTo>
                  <a:lnTo>
                    <a:pt x="255" y="431"/>
                  </a:lnTo>
                  <a:lnTo>
                    <a:pt x="239" y="428"/>
                  </a:lnTo>
                  <a:lnTo>
                    <a:pt x="222" y="424"/>
                  </a:lnTo>
                  <a:lnTo>
                    <a:pt x="207" y="418"/>
                  </a:lnTo>
                  <a:lnTo>
                    <a:pt x="192" y="412"/>
                  </a:lnTo>
                  <a:lnTo>
                    <a:pt x="178" y="403"/>
                  </a:lnTo>
                  <a:lnTo>
                    <a:pt x="166" y="394"/>
                  </a:lnTo>
                  <a:lnTo>
                    <a:pt x="154" y="383"/>
                  </a:lnTo>
                  <a:lnTo>
                    <a:pt x="143" y="372"/>
                  </a:lnTo>
                  <a:lnTo>
                    <a:pt x="133" y="358"/>
                  </a:lnTo>
                  <a:lnTo>
                    <a:pt x="125" y="345"/>
                  </a:lnTo>
                  <a:lnTo>
                    <a:pt x="118" y="331"/>
                  </a:lnTo>
                  <a:lnTo>
                    <a:pt x="113" y="316"/>
                  </a:lnTo>
                  <a:lnTo>
                    <a:pt x="108" y="299"/>
                  </a:lnTo>
                  <a:lnTo>
                    <a:pt x="106" y="283"/>
                  </a:lnTo>
                  <a:lnTo>
                    <a:pt x="106" y="265"/>
                  </a:lnTo>
                  <a:lnTo>
                    <a:pt x="106" y="265"/>
                  </a:lnTo>
                  <a:lnTo>
                    <a:pt x="106" y="249"/>
                  </a:lnTo>
                  <a:lnTo>
                    <a:pt x="108" y="232"/>
                  </a:lnTo>
                  <a:lnTo>
                    <a:pt x="113" y="216"/>
                  </a:lnTo>
                  <a:lnTo>
                    <a:pt x="118" y="201"/>
                  </a:lnTo>
                  <a:lnTo>
                    <a:pt x="125" y="187"/>
                  </a:lnTo>
                  <a:lnTo>
                    <a:pt x="133" y="174"/>
                  </a:lnTo>
                  <a:lnTo>
                    <a:pt x="143" y="160"/>
                  </a:lnTo>
                  <a:lnTo>
                    <a:pt x="154" y="149"/>
                  </a:lnTo>
                  <a:lnTo>
                    <a:pt x="166" y="138"/>
                  </a:lnTo>
                  <a:lnTo>
                    <a:pt x="178" y="129"/>
                  </a:lnTo>
                  <a:lnTo>
                    <a:pt x="192" y="120"/>
                  </a:lnTo>
                  <a:lnTo>
                    <a:pt x="207" y="113"/>
                  </a:lnTo>
                  <a:lnTo>
                    <a:pt x="222" y="107"/>
                  </a:lnTo>
                  <a:lnTo>
                    <a:pt x="239" y="103"/>
                  </a:lnTo>
                  <a:lnTo>
                    <a:pt x="255" y="101"/>
                  </a:lnTo>
                  <a:lnTo>
                    <a:pt x="272" y="100"/>
                  </a:lnTo>
                  <a:lnTo>
                    <a:pt x="272" y="100"/>
                  </a:lnTo>
                  <a:lnTo>
                    <a:pt x="288" y="101"/>
                  </a:lnTo>
                  <a:lnTo>
                    <a:pt x="305" y="103"/>
                  </a:lnTo>
                  <a:lnTo>
                    <a:pt x="321" y="107"/>
                  </a:lnTo>
                  <a:lnTo>
                    <a:pt x="336" y="113"/>
                  </a:lnTo>
                  <a:lnTo>
                    <a:pt x="351" y="120"/>
                  </a:lnTo>
                  <a:lnTo>
                    <a:pt x="365" y="129"/>
                  </a:lnTo>
                  <a:lnTo>
                    <a:pt x="377" y="138"/>
                  </a:lnTo>
                  <a:lnTo>
                    <a:pt x="390" y="149"/>
                  </a:lnTo>
                  <a:lnTo>
                    <a:pt x="401" y="160"/>
                  </a:lnTo>
                  <a:lnTo>
                    <a:pt x="410" y="174"/>
                  </a:lnTo>
                  <a:lnTo>
                    <a:pt x="419" y="187"/>
                  </a:lnTo>
                  <a:lnTo>
                    <a:pt x="425" y="201"/>
                  </a:lnTo>
                  <a:lnTo>
                    <a:pt x="431" y="216"/>
                  </a:lnTo>
                  <a:lnTo>
                    <a:pt x="435" y="232"/>
                  </a:lnTo>
                  <a:lnTo>
                    <a:pt x="438" y="249"/>
                  </a:lnTo>
                  <a:lnTo>
                    <a:pt x="438" y="265"/>
                  </a:lnTo>
                  <a:lnTo>
                    <a:pt x="438" y="265"/>
                  </a:lnTo>
                  <a:lnTo>
                    <a:pt x="438" y="283"/>
                  </a:lnTo>
                  <a:lnTo>
                    <a:pt x="435" y="299"/>
                  </a:lnTo>
                  <a:lnTo>
                    <a:pt x="431" y="316"/>
                  </a:lnTo>
                  <a:lnTo>
                    <a:pt x="425" y="331"/>
                  </a:lnTo>
                  <a:lnTo>
                    <a:pt x="419" y="345"/>
                  </a:lnTo>
                  <a:lnTo>
                    <a:pt x="410" y="358"/>
                  </a:lnTo>
                  <a:lnTo>
                    <a:pt x="401" y="372"/>
                  </a:lnTo>
                  <a:lnTo>
                    <a:pt x="390" y="383"/>
                  </a:lnTo>
                  <a:lnTo>
                    <a:pt x="377" y="394"/>
                  </a:lnTo>
                  <a:lnTo>
                    <a:pt x="365" y="403"/>
                  </a:lnTo>
                  <a:lnTo>
                    <a:pt x="351" y="412"/>
                  </a:lnTo>
                  <a:lnTo>
                    <a:pt x="336" y="418"/>
                  </a:lnTo>
                  <a:lnTo>
                    <a:pt x="321" y="424"/>
                  </a:lnTo>
                  <a:lnTo>
                    <a:pt x="305" y="428"/>
                  </a:lnTo>
                  <a:lnTo>
                    <a:pt x="288" y="431"/>
                  </a:lnTo>
                  <a:lnTo>
                    <a:pt x="272" y="432"/>
                  </a:lnTo>
                  <a:lnTo>
                    <a:pt x="272" y="4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7" name="그룹 6"/>
          <p:cNvGrpSpPr/>
          <p:nvPr/>
        </p:nvGrpSpPr>
        <p:grpSpPr>
          <a:xfrm>
            <a:off x="1077102" y="3003288"/>
            <a:ext cx="1805369" cy="2167251"/>
            <a:chOff x="2213408" y="2932278"/>
            <a:chExt cx="1805369" cy="2167251"/>
          </a:xfrm>
          <a:effectLst/>
        </p:grpSpPr>
        <p:sp>
          <p:nvSpPr>
            <p:cNvPr id="147" name="자유형 146"/>
            <p:cNvSpPr/>
            <p:nvPr/>
          </p:nvSpPr>
          <p:spPr>
            <a:xfrm>
              <a:off x="2213408" y="2932278"/>
              <a:ext cx="1805369" cy="2167251"/>
            </a:xfrm>
            <a:custGeom>
              <a:avLst/>
              <a:gdLst>
                <a:gd name="connsiteX0" fmla="*/ 714082 w 1805369"/>
                <a:gd name="connsiteY0" fmla="*/ 162 h 2167251"/>
                <a:gd name="connsiteX1" fmla="*/ 1795028 w 1805369"/>
                <a:gd name="connsiteY1" fmla="*/ 934097 h 2167251"/>
                <a:gd name="connsiteX2" fmla="*/ 1013449 w 1805369"/>
                <a:gd name="connsiteY2" fmla="*/ 2129261 h 2167251"/>
                <a:gd name="connsiteX3" fmla="*/ 91458 w 1805369"/>
                <a:gd name="connsiteY3" fmla="*/ 1952404 h 2167251"/>
                <a:gd name="connsiteX4" fmla="*/ 0 w 1805369"/>
                <a:gd name="connsiteY4" fmla="*/ 1869792 h 2167251"/>
                <a:gd name="connsiteX5" fmla="*/ 540232 w 1805369"/>
                <a:gd name="connsiteY5" fmla="*/ 1276967 h 2167251"/>
                <a:gd name="connsiteX6" fmla="*/ 575787 w 1805369"/>
                <a:gd name="connsiteY6" fmla="*/ 1302234 h 2167251"/>
                <a:gd name="connsiteX7" fmla="*/ 725844 w 1805369"/>
                <a:gd name="connsiteY7" fmla="*/ 1340229 h 2167251"/>
                <a:gd name="connsiteX8" fmla="*/ 1040653 w 1805369"/>
                <a:gd name="connsiteY8" fmla="*/ 1025420 h 2167251"/>
                <a:gd name="connsiteX9" fmla="*/ 789289 w 1805369"/>
                <a:gd name="connsiteY9" fmla="*/ 717007 h 2167251"/>
                <a:gd name="connsiteX10" fmla="*/ 726177 w 1805369"/>
                <a:gd name="connsiteY10" fmla="*/ 710645 h 2167251"/>
                <a:gd name="connsiteX11" fmla="*/ 714082 w 1805369"/>
                <a:gd name="connsiteY11" fmla="*/ 162 h 21672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805369" h="2167251">
                  <a:moveTo>
                    <a:pt x="714082" y="162"/>
                  </a:moveTo>
                  <a:cubicBezTo>
                    <a:pt x="1256320" y="-9255"/>
                    <a:pt x="1720232" y="391563"/>
                    <a:pt x="1795028" y="934097"/>
                  </a:cubicBezTo>
                  <a:cubicBezTo>
                    <a:pt x="1869518" y="1474409"/>
                    <a:pt x="1534699" y="1986404"/>
                    <a:pt x="1013449" y="2129261"/>
                  </a:cubicBezTo>
                  <a:cubicBezTo>
                    <a:pt x="685232" y="2219214"/>
                    <a:pt x="347834" y="2145137"/>
                    <a:pt x="91458" y="1952404"/>
                  </a:cubicBezTo>
                  <a:lnTo>
                    <a:pt x="0" y="1869792"/>
                  </a:lnTo>
                  <a:lnTo>
                    <a:pt x="540232" y="1276967"/>
                  </a:lnTo>
                  <a:lnTo>
                    <a:pt x="575787" y="1302234"/>
                  </a:lnTo>
                  <a:cubicBezTo>
                    <a:pt x="620394" y="1326465"/>
                    <a:pt x="671512" y="1340229"/>
                    <a:pt x="725844" y="1340229"/>
                  </a:cubicBezTo>
                  <a:cubicBezTo>
                    <a:pt x="899708" y="1340229"/>
                    <a:pt x="1040653" y="1199284"/>
                    <a:pt x="1040653" y="1025420"/>
                  </a:cubicBezTo>
                  <a:cubicBezTo>
                    <a:pt x="1040653" y="873289"/>
                    <a:pt x="932742" y="746362"/>
                    <a:pt x="789289" y="717007"/>
                  </a:cubicBezTo>
                  <a:lnTo>
                    <a:pt x="726177" y="710645"/>
                  </a:lnTo>
                  <a:lnTo>
                    <a:pt x="714082" y="162"/>
                  </a:lnTo>
                  <a:close/>
                </a:path>
              </a:pathLst>
            </a:custGeom>
            <a:solidFill>
              <a:srgbClr val="057CCD"/>
            </a:solidFill>
            <a:ln>
              <a:noFill/>
            </a:ln>
            <a:effectLst>
              <a:outerShdw blurRad="330200" dist="38100" dir="2700000" algn="tl" rotWithShape="0">
                <a:prstClr val="black">
                  <a:alpha val="24000"/>
                </a:prstClr>
              </a:outerShdw>
            </a:effectLst>
            <a:scene3d>
              <a:camera prst="orthographicFront"/>
              <a:lightRig rig="harsh" dir="t">
                <a:rot lat="0" lon="0" rev="5400000"/>
              </a:lightRig>
            </a:scene3d>
            <a:sp3d extrusionH="723900">
              <a:bevelT w="69850" h="1447800"/>
              <a:bevelB w="0" h="0" prst="softRound"/>
              <a:extrusionClr>
                <a:schemeClr val="accent1">
                  <a:lumMod val="50000"/>
                </a:schemeClr>
              </a:extrusionClr>
              <a:contourClr>
                <a:srgbClr val="0083CC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ko-KR" altLang="en-US">
                <a:solidFill>
                  <a:prstClr val="black"/>
                </a:solidFill>
              </a:endParaRPr>
            </a:p>
          </p:txBody>
        </p:sp>
        <p:sp>
          <p:nvSpPr>
            <p:cNvPr id="142" name="직사각형 141"/>
            <p:cNvSpPr/>
            <p:nvPr/>
          </p:nvSpPr>
          <p:spPr>
            <a:xfrm>
              <a:off x="3316461" y="3781700"/>
              <a:ext cx="560971" cy="19942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ko-KR" altLang="en-US" sz="1200" dirty="0" smtClean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white"/>
                  </a:solidFill>
                  <a:effectLst>
                    <a:outerShdw blurRad="254000" dist="38100" dir="2700000" algn="tl">
                      <a:srgbClr val="000000">
                        <a:alpha val="43137"/>
                      </a:srgbClr>
                    </a:outerShdw>
                  </a:effectLst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긍정</a:t>
              </a:r>
              <a:endParaRPr lang="ko-KR" altLang="en-US" sz="12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white"/>
                </a:solidFill>
                <a:effectLst>
                  <a:outerShdw blurRad="254000" dist="38100" dir="2700000" algn="tl">
                    <a:srgbClr val="000000">
                      <a:alpha val="43137"/>
                    </a:srgbClr>
                  </a:outerShdw>
                </a:effectLst>
                <a:latin typeface="KoPub돋움체 Bold" panose="02020603020101020101" pitchFamily="18" charset="-127"/>
                <a:ea typeface="KoPub돋움체 Bold" panose="02020603020101020101" pitchFamily="18" charset="-127"/>
              </a:endParaRPr>
            </a:p>
          </p:txBody>
        </p:sp>
        <p:sp>
          <p:nvSpPr>
            <p:cNvPr id="144" name="직사각형 143"/>
            <p:cNvSpPr/>
            <p:nvPr/>
          </p:nvSpPr>
          <p:spPr>
            <a:xfrm>
              <a:off x="3340548" y="3985530"/>
              <a:ext cx="560971" cy="24130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en-US" altLang="ko-KR" sz="1600" dirty="0" smtClean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white"/>
                  </a:solidFill>
                  <a:effectLst>
                    <a:outerShdw blurRad="254000" dist="38100" dir="2700000" algn="tl">
                      <a:srgbClr val="000000">
                        <a:alpha val="43137"/>
                      </a:srgbClr>
                    </a:outerShdw>
                  </a:effectLst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61.0</a:t>
              </a:r>
              <a:r>
                <a:rPr lang="en-US" altLang="ko-KR" sz="1400" dirty="0" smtClean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white"/>
                  </a:solidFill>
                  <a:effectLst>
                    <a:outerShdw blurRad="254000" dist="38100" dir="2700000" algn="tl">
                      <a:srgbClr val="000000">
                        <a:alpha val="43137"/>
                      </a:srgbClr>
                    </a:outerShdw>
                  </a:effectLst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%</a:t>
              </a:r>
              <a:endParaRPr lang="ko-KR" altLang="en-US" sz="16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white"/>
                </a:solidFill>
                <a:effectLst>
                  <a:outerShdw blurRad="254000" dist="38100" dir="2700000" algn="tl">
                    <a:srgbClr val="000000">
                      <a:alpha val="43137"/>
                    </a:srgbClr>
                  </a:outerShdw>
                </a:effectLst>
                <a:latin typeface="KoPub돋움체 Bold" panose="02020603020101020101" pitchFamily="18" charset="-127"/>
                <a:ea typeface="KoPub돋움체 Bold" panose="02020603020101020101" pitchFamily="18" charset="-127"/>
              </a:endParaRPr>
            </a:p>
          </p:txBody>
        </p:sp>
      </p:grpSp>
      <p:grpSp>
        <p:nvGrpSpPr>
          <p:cNvPr id="8" name="그룹 7"/>
          <p:cNvGrpSpPr/>
          <p:nvPr/>
        </p:nvGrpSpPr>
        <p:grpSpPr>
          <a:xfrm>
            <a:off x="3617211" y="3002488"/>
            <a:ext cx="2025491" cy="2167251"/>
            <a:chOff x="3609506" y="2987216"/>
            <a:chExt cx="2025491" cy="2167251"/>
          </a:xfrm>
        </p:grpSpPr>
        <p:sp>
          <p:nvSpPr>
            <p:cNvPr id="169" name="자유형 168"/>
            <p:cNvSpPr/>
            <p:nvPr/>
          </p:nvSpPr>
          <p:spPr>
            <a:xfrm>
              <a:off x="3609506" y="2987216"/>
              <a:ext cx="2025491" cy="2167251"/>
            </a:xfrm>
            <a:custGeom>
              <a:avLst/>
              <a:gdLst>
                <a:gd name="connsiteX0" fmla="*/ 934204 w 2025491"/>
                <a:gd name="connsiteY0" fmla="*/ 162 h 2167251"/>
                <a:gd name="connsiteX1" fmla="*/ 2015150 w 2025491"/>
                <a:gd name="connsiteY1" fmla="*/ 934097 h 2167251"/>
                <a:gd name="connsiteX2" fmla="*/ 1233571 w 2025491"/>
                <a:gd name="connsiteY2" fmla="*/ 2129261 h 2167251"/>
                <a:gd name="connsiteX3" fmla="*/ 48592 w 2025491"/>
                <a:gd name="connsiteY3" fmla="*/ 1667075 h 2167251"/>
                <a:gd name="connsiteX4" fmla="*/ 0 w 2025491"/>
                <a:gd name="connsiteY4" fmla="*/ 1581643 h 2167251"/>
                <a:gd name="connsiteX5" fmla="*/ 692362 w 2025491"/>
                <a:gd name="connsiteY5" fmla="*/ 1210025 h 2167251"/>
                <a:gd name="connsiteX6" fmla="*/ 734295 w 2025491"/>
                <a:gd name="connsiteY6" fmla="*/ 1258448 h 2167251"/>
                <a:gd name="connsiteX7" fmla="*/ 945966 w 2025491"/>
                <a:gd name="connsiteY7" fmla="*/ 1340229 h 2167251"/>
                <a:gd name="connsiteX8" fmla="*/ 1260775 w 2025491"/>
                <a:gd name="connsiteY8" fmla="*/ 1025420 h 2167251"/>
                <a:gd name="connsiteX9" fmla="*/ 1009411 w 2025491"/>
                <a:gd name="connsiteY9" fmla="*/ 717007 h 2167251"/>
                <a:gd name="connsiteX10" fmla="*/ 946299 w 2025491"/>
                <a:gd name="connsiteY10" fmla="*/ 710645 h 2167251"/>
                <a:gd name="connsiteX11" fmla="*/ 934204 w 2025491"/>
                <a:gd name="connsiteY11" fmla="*/ 162 h 21672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5491" h="2167251">
                  <a:moveTo>
                    <a:pt x="934204" y="162"/>
                  </a:moveTo>
                  <a:cubicBezTo>
                    <a:pt x="1476442" y="-9255"/>
                    <a:pt x="1940354" y="391563"/>
                    <a:pt x="2015150" y="934097"/>
                  </a:cubicBezTo>
                  <a:cubicBezTo>
                    <a:pt x="2089640" y="1474409"/>
                    <a:pt x="1754821" y="1986404"/>
                    <a:pt x="1233571" y="2129261"/>
                  </a:cubicBezTo>
                  <a:cubicBezTo>
                    <a:pt x="774068" y="2255196"/>
                    <a:pt x="296569" y="2059630"/>
                    <a:pt x="48592" y="1667075"/>
                  </a:cubicBezTo>
                  <a:lnTo>
                    <a:pt x="0" y="1581643"/>
                  </a:lnTo>
                  <a:lnTo>
                    <a:pt x="692362" y="1210025"/>
                  </a:lnTo>
                  <a:lnTo>
                    <a:pt x="734295" y="1258448"/>
                  </a:lnTo>
                  <a:cubicBezTo>
                    <a:pt x="790202" y="1309260"/>
                    <a:pt x="864467" y="1340229"/>
                    <a:pt x="945966" y="1340229"/>
                  </a:cubicBezTo>
                  <a:cubicBezTo>
                    <a:pt x="1119830" y="1340229"/>
                    <a:pt x="1260775" y="1199284"/>
                    <a:pt x="1260775" y="1025420"/>
                  </a:cubicBezTo>
                  <a:cubicBezTo>
                    <a:pt x="1260775" y="873289"/>
                    <a:pt x="1152864" y="746362"/>
                    <a:pt x="1009411" y="717007"/>
                  </a:cubicBezTo>
                  <a:lnTo>
                    <a:pt x="946299" y="710645"/>
                  </a:lnTo>
                  <a:lnTo>
                    <a:pt x="934204" y="162"/>
                  </a:lnTo>
                  <a:close/>
                </a:path>
              </a:pathLst>
            </a:custGeom>
            <a:solidFill>
              <a:srgbClr val="057CCD"/>
            </a:solidFill>
            <a:ln>
              <a:noFill/>
            </a:ln>
            <a:effectLst>
              <a:outerShdw blurRad="330200" dist="38100" dir="2700000" algn="tl" rotWithShape="0">
                <a:prstClr val="black">
                  <a:alpha val="24000"/>
                </a:prstClr>
              </a:outerShdw>
            </a:effectLst>
            <a:scene3d>
              <a:camera prst="orthographicFront"/>
              <a:lightRig rig="harsh" dir="t">
                <a:rot lat="0" lon="0" rev="5400000"/>
              </a:lightRig>
            </a:scene3d>
            <a:sp3d extrusionH="723900">
              <a:bevelT w="69850" h="1447800"/>
              <a:bevelB w="0" h="0" prst="softRound"/>
              <a:extrusionClr>
                <a:schemeClr val="accent1">
                  <a:lumMod val="50000"/>
                </a:schemeClr>
              </a:extrusionClr>
              <a:contourClr>
                <a:srgbClr val="0083CC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ko-KR" altLang="en-US">
                <a:solidFill>
                  <a:prstClr val="black"/>
                </a:solidFill>
              </a:endParaRPr>
            </a:p>
          </p:txBody>
        </p:sp>
        <p:sp>
          <p:nvSpPr>
            <p:cNvPr id="163" name="직사각형 162"/>
            <p:cNvSpPr/>
            <p:nvPr/>
          </p:nvSpPr>
          <p:spPr>
            <a:xfrm>
              <a:off x="4920487" y="3836638"/>
              <a:ext cx="560971" cy="19942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ko-KR" altLang="en-US" sz="1200" dirty="0" smtClean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white"/>
                  </a:solidFill>
                  <a:effectLst>
                    <a:outerShdw blurRad="254000" dist="38100" dir="2700000" algn="tl">
                      <a:srgbClr val="000000">
                        <a:alpha val="43137"/>
                      </a:srgbClr>
                    </a:outerShdw>
                  </a:effectLst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긍정</a:t>
              </a:r>
              <a:endParaRPr lang="ko-KR" altLang="en-US" sz="12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white"/>
                </a:solidFill>
                <a:effectLst>
                  <a:outerShdw blurRad="254000" dist="38100" dir="2700000" algn="tl">
                    <a:srgbClr val="000000">
                      <a:alpha val="43137"/>
                    </a:srgbClr>
                  </a:outerShdw>
                </a:effectLst>
                <a:latin typeface="KoPub돋움체 Bold" panose="02020603020101020101" pitchFamily="18" charset="-127"/>
                <a:ea typeface="KoPub돋움체 Bold" panose="02020603020101020101" pitchFamily="18" charset="-127"/>
              </a:endParaRPr>
            </a:p>
          </p:txBody>
        </p:sp>
        <p:sp>
          <p:nvSpPr>
            <p:cNvPr id="166" name="직사각형 165"/>
            <p:cNvSpPr/>
            <p:nvPr/>
          </p:nvSpPr>
          <p:spPr>
            <a:xfrm>
              <a:off x="4944574" y="4040468"/>
              <a:ext cx="560971" cy="24130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en-US" altLang="ko-KR" sz="160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white"/>
                  </a:solidFill>
                  <a:effectLst>
                    <a:outerShdw blurRad="254000" dist="38100" dir="2700000" algn="tl">
                      <a:srgbClr val="000000">
                        <a:alpha val="43137"/>
                      </a:srgbClr>
                    </a:outerShdw>
                  </a:effectLst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69.6</a:t>
              </a:r>
              <a:r>
                <a:rPr lang="en-US" altLang="ko-KR" sz="140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white"/>
                  </a:solidFill>
                  <a:effectLst>
                    <a:outerShdw blurRad="254000" dist="38100" dir="2700000" algn="tl">
                      <a:srgbClr val="000000">
                        <a:alpha val="43137"/>
                      </a:srgbClr>
                    </a:outerShdw>
                  </a:effectLst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%</a:t>
              </a:r>
              <a:endParaRPr lang="ko-KR" altLang="en-US" sz="16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white"/>
                </a:solidFill>
                <a:effectLst>
                  <a:outerShdw blurRad="254000" dist="38100" dir="2700000" algn="tl">
                    <a:srgbClr val="000000">
                      <a:alpha val="43137"/>
                    </a:srgbClr>
                  </a:outerShdw>
                </a:effectLst>
                <a:latin typeface="KoPub돋움체 Bold" panose="02020603020101020101" pitchFamily="18" charset="-127"/>
                <a:ea typeface="KoPub돋움체 Bold" panose="02020603020101020101" pitchFamily="18" charset="-127"/>
              </a:endParaRPr>
            </a:p>
          </p:txBody>
        </p:sp>
      </p:grpSp>
      <p:grpSp>
        <p:nvGrpSpPr>
          <p:cNvPr id="9" name="그룹 8"/>
          <p:cNvGrpSpPr/>
          <p:nvPr/>
        </p:nvGrpSpPr>
        <p:grpSpPr>
          <a:xfrm>
            <a:off x="6581619" y="3002488"/>
            <a:ext cx="1963162" cy="2153148"/>
            <a:chOff x="6739340" y="3169711"/>
            <a:chExt cx="1963162" cy="2153148"/>
          </a:xfrm>
        </p:grpSpPr>
        <p:sp>
          <p:nvSpPr>
            <p:cNvPr id="192" name="자유형 191"/>
            <p:cNvSpPr/>
            <p:nvPr/>
          </p:nvSpPr>
          <p:spPr>
            <a:xfrm>
              <a:off x="6739340" y="3169711"/>
              <a:ext cx="1963162" cy="2153148"/>
            </a:xfrm>
            <a:custGeom>
              <a:avLst/>
              <a:gdLst>
                <a:gd name="connsiteX0" fmla="*/ 886588 w 1963162"/>
                <a:gd name="connsiteY0" fmla="*/ 0 h 2153148"/>
                <a:gd name="connsiteX1" fmla="*/ 1963162 w 1963162"/>
                <a:gd name="connsiteY1" fmla="*/ 1076574 h 2153148"/>
                <a:gd name="connsiteX2" fmla="*/ 886588 w 1963162"/>
                <a:gd name="connsiteY2" fmla="*/ 2153148 h 2153148"/>
                <a:gd name="connsiteX3" fmla="*/ 55851 w 1963162"/>
                <a:gd name="connsiteY3" fmla="*/ 1761375 h 2153148"/>
                <a:gd name="connsiteX4" fmla="*/ 0 w 1963162"/>
                <a:gd name="connsiteY4" fmla="*/ 1686687 h 2153148"/>
                <a:gd name="connsiteX5" fmla="*/ 667129 w 1963162"/>
                <a:gd name="connsiteY5" fmla="*/ 1234366 h 2153148"/>
                <a:gd name="connsiteX6" fmla="*/ 711190 w 1963162"/>
                <a:gd name="connsiteY6" fmla="*/ 1272522 h 2153148"/>
                <a:gd name="connsiteX7" fmla="*/ 759170 w 1963162"/>
                <a:gd name="connsiteY7" fmla="*/ 1298564 h 2153148"/>
                <a:gd name="connsiteX8" fmla="*/ 764665 w 1963162"/>
                <a:gd name="connsiteY8" fmla="*/ 1301547 h 2153148"/>
                <a:gd name="connsiteX9" fmla="*/ 887203 w 1963162"/>
                <a:gd name="connsiteY9" fmla="*/ 1326286 h 2153148"/>
                <a:gd name="connsiteX10" fmla="*/ 1202012 w 1963162"/>
                <a:gd name="connsiteY10" fmla="*/ 1011477 h 2153148"/>
                <a:gd name="connsiteX11" fmla="*/ 950648 w 1963162"/>
                <a:gd name="connsiteY11" fmla="*/ 703064 h 2153148"/>
                <a:gd name="connsiteX12" fmla="*/ 887536 w 1963162"/>
                <a:gd name="connsiteY12" fmla="*/ 696702 h 2153148"/>
                <a:gd name="connsiteX13" fmla="*/ 887203 w 1963162"/>
                <a:gd name="connsiteY13" fmla="*/ 696668 h 2153148"/>
                <a:gd name="connsiteX14" fmla="*/ 886588 w 1963162"/>
                <a:gd name="connsiteY14" fmla="*/ 696730 h 2153148"/>
                <a:gd name="connsiteX15" fmla="*/ 886588 w 1963162"/>
                <a:gd name="connsiteY15" fmla="*/ 0 h 2153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963162" h="2153148">
                  <a:moveTo>
                    <a:pt x="886588" y="0"/>
                  </a:moveTo>
                  <a:cubicBezTo>
                    <a:pt x="1481163" y="0"/>
                    <a:pt x="1963162" y="481999"/>
                    <a:pt x="1963162" y="1076574"/>
                  </a:cubicBezTo>
                  <a:cubicBezTo>
                    <a:pt x="1963162" y="1671149"/>
                    <a:pt x="1481163" y="2153148"/>
                    <a:pt x="886588" y="2153148"/>
                  </a:cubicBezTo>
                  <a:cubicBezTo>
                    <a:pt x="552140" y="2153148"/>
                    <a:pt x="253311" y="2000641"/>
                    <a:pt x="55851" y="1761375"/>
                  </a:cubicBezTo>
                  <a:lnTo>
                    <a:pt x="0" y="1686687"/>
                  </a:lnTo>
                  <a:lnTo>
                    <a:pt x="667129" y="1234366"/>
                  </a:lnTo>
                  <a:lnTo>
                    <a:pt x="711190" y="1272522"/>
                  </a:lnTo>
                  <a:lnTo>
                    <a:pt x="759170" y="1298564"/>
                  </a:lnTo>
                  <a:lnTo>
                    <a:pt x="764665" y="1301547"/>
                  </a:lnTo>
                  <a:cubicBezTo>
                    <a:pt x="802329" y="1317477"/>
                    <a:pt x="843737" y="1326286"/>
                    <a:pt x="887203" y="1326286"/>
                  </a:cubicBezTo>
                  <a:cubicBezTo>
                    <a:pt x="1061067" y="1326286"/>
                    <a:pt x="1202012" y="1185341"/>
                    <a:pt x="1202012" y="1011477"/>
                  </a:cubicBezTo>
                  <a:cubicBezTo>
                    <a:pt x="1202012" y="859346"/>
                    <a:pt x="1094101" y="732419"/>
                    <a:pt x="950648" y="703064"/>
                  </a:cubicBezTo>
                  <a:lnTo>
                    <a:pt x="887536" y="696702"/>
                  </a:lnTo>
                  <a:lnTo>
                    <a:pt x="887203" y="696668"/>
                  </a:lnTo>
                  <a:lnTo>
                    <a:pt x="886588" y="696730"/>
                  </a:lnTo>
                  <a:lnTo>
                    <a:pt x="886588" y="0"/>
                  </a:lnTo>
                  <a:close/>
                </a:path>
              </a:pathLst>
            </a:custGeom>
            <a:solidFill>
              <a:srgbClr val="057CCD"/>
            </a:solidFill>
            <a:ln>
              <a:noFill/>
            </a:ln>
            <a:effectLst>
              <a:outerShdw blurRad="330200" dist="38100" dir="2700000" algn="tl" rotWithShape="0">
                <a:prstClr val="black">
                  <a:alpha val="24000"/>
                </a:prstClr>
              </a:outerShdw>
            </a:effectLst>
            <a:scene3d>
              <a:camera prst="orthographicFront"/>
              <a:lightRig rig="harsh" dir="t">
                <a:rot lat="0" lon="0" rev="5400000"/>
              </a:lightRig>
            </a:scene3d>
            <a:sp3d extrusionH="723900">
              <a:bevelT w="69850" h="1447800"/>
              <a:bevelB w="0" h="0" prst="softRound"/>
              <a:extrusionClr>
                <a:schemeClr val="accent1">
                  <a:lumMod val="50000"/>
                </a:schemeClr>
              </a:extrusionClr>
              <a:contourClr>
                <a:srgbClr val="0083CC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ko-KR" altLang="en-US">
                <a:solidFill>
                  <a:prstClr val="black"/>
                </a:solidFill>
              </a:endParaRPr>
            </a:p>
          </p:txBody>
        </p:sp>
        <p:sp>
          <p:nvSpPr>
            <p:cNvPr id="181" name="직사각형 180"/>
            <p:cNvSpPr/>
            <p:nvPr/>
          </p:nvSpPr>
          <p:spPr>
            <a:xfrm>
              <a:off x="8003363" y="4020048"/>
              <a:ext cx="560971" cy="19942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ko-KR" altLang="en-US" sz="1200" dirty="0" smtClean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white"/>
                  </a:solidFill>
                  <a:effectLst>
                    <a:outerShdw blurRad="254000" dist="38100" dir="2700000" algn="tl">
                      <a:srgbClr val="000000">
                        <a:alpha val="43137"/>
                      </a:srgbClr>
                    </a:outerShdw>
                  </a:effectLst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긍정</a:t>
              </a:r>
              <a:endParaRPr lang="ko-KR" altLang="en-US" sz="12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white"/>
                </a:solidFill>
                <a:effectLst>
                  <a:outerShdw blurRad="254000" dist="38100" dir="2700000" algn="tl">
                    <a:srgbClr val="000000">
                      <a:alpha val="43137"/>
                    </a:srgbClr>
                  </a:outerShdw>
                </a:effectLst>
                <a:latin typeface="KoPub돋움체 Bold" panose="02020603020101020101" pitchFamily="18" charset="-127"/>
                <a:ea typeface="KoPub돋움체 Bold" panose="02020603020101020101" pitchFamily="18" charset="-127"/>
              </a:endParaRPr>
            </a:p>
          </p:txBody>
        </p:sp>
        <p:sp>
          <p:nvSpPr>
            <p:cNvPr id="182" name="직사각형 181"/>
            <p:cNvSpPr/>
            <p:nvPr/>
          </p:nvSpPr>
          <p:spPr>
            <a:xfrm>
              <a:off x="8018771" y="4215990"/>
              <a:ext cx="560971" cy="24130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en-US" altLang="ko-KR" sz="160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white"/>
                  </a:solidFill>
                  <a:effectLst>
                    <a:outerShdw blurRad="254000" dist="38100" dir="2700000" algn="tl">
                      <a:srgbClr val="000000">
                        <a:alpha val="43137"/>
                      </a:srgbClr>
                    </a:outerShdw>
                  </a:effectLst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65.0</a:t>
              </a:r>
              <a:r>
                <a:rPr lang="en-US" altLang="ko-KR" sz="140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white"/>
                  </a:solidFill>
                  <a:effectLst>
                    <a:outerShdw blurRad="254000" dist="38100" dir="2700000" algn="tl">
                      <a:srgbClr val="000000">
                        <a:alpha val="43137"/>
                      </a:srgbClr>
                    </a:outerShdw>
                  </a:effectLst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%</a:t>
              </a:r>
              <a:endParaRPr lang="ko-KR" altLang="en-US" sz="14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white"/>
                </a:solidFill>
                <a:effectLst>
                  <a:outerShdw blurRad="254000" dist="38100" dir="2700000" algn="tl">
                    <a:srgbClr val="000000">
                      <a:alpha val="43137"/>
                    </a:srgbClr>
                  </a:outerShdw>
                </a:effectLst>
                <a:latin typeface="KoPub돋움체 Bold" panose="02020603020101020101" pitchFamily="18" charset="-127"/>
                <a:ea typeface="KoPub돋움체 Bold" panose="02020603020101020101" pitchFamily="18" charset="-127"/>
              </a:endParaRPr>
            </a:p>
          </p:txBody>
        </p:sp>
      </p:grpSp>
      <p:sp>
        <p:nvSpPr>
          <p:cNvPr id="98" name="직사각형 97"/>
          <p:cNvSpPr/>
          <p:nvPr/>
        </p:nvSpPr>
        <p:spPr>
          <a:xfrm>
            <a:off x="7585941" y="120324"/>
            <a:ext cx="1477830" cy="317868"/>
          </a:xfrm>
          <a:prstGeom prst="rect">
            <a:avLst/>
          </a:prstGeom>
          <a:solidFill>
            <a:schemeClr val="bg1"/>
          </a:solidFill>
        </p:spPr>
        <p:txBody>
          <a:bodyPr wrap="none" anchor="ctr">
            <a:noAutofit/>
          </a:bodyPr>
          <a:lstStyle/>
          <a:p>
            <a:pPr algn="ctr">
              <a:lnSpc>
                <a:spcPct val="90000"/>
              </a:lnSpc>
              <a:spcBef>
                <a:spcPts val="1000"/>
              </a:spcBef>
            </a:pPr>
            <a:r>
              <a:rPr lang="en-US" altLang="ko-KR" sz="1000" spc="-1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1. </a:t>
            </a:r>
            <a:r>
              <a:rPr lang="ko-KR" altLang="en-US" sz="1000" spc="-1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교원능력개발평가의 개요</a:t>
            </a:r>
          </a:p>
        </p:txBody>
      </p:sp>
    </p:spTree>
    <p:extLst>
      <p:ext uri="{BB962C8B-B14F-4D97-AF65-F5344CB8AC3E}">
        <p14:creationId xmlns:p14="http://schemas.microsoft.com/office/powerpoint/2010/main" val="271796480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500"/>
                            </p:stCondLst>
                            <p:childTnLst>
                              <p:par>
                                <p:cTn id="26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400"/>
                            </p:stCondLst>
                            <p:childTnLst>
                              <p:par>
                                <p:cTn id="47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" grpId="0"/>
      <p:bldP spid="143" grpId="0"/>
      <p:bldP spid="18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직사각형 133"/>
          <p:cNvSpPr/>
          <p:nvPr/>
        </p:nvSpPr>
        <p:spPr>
          <a:xfrm>
            <a:off x="-1" y="1304926"/>
            <a:ext cx="9144001" cy="1370909"/>
          </a:xfrm>
          <a:prstGeom prst="rect">
            <a:avLst/>
          </a:prstGeom>
          <a:gradFill>
            <a:gsLst>
              <a:gs pos="82000">
                <a:schemeClr val="bg1"/>
              </a:gs>
              <a:gs pos="26000">
                <a:srgbClr val="97D2F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6" name="아래쪽 화살표 246"/>
          <p:cNvSpPr/>
          <p:nvPr/>
        </p:nvSpPr>
        <p:spPr>
          <a:xfrm>
            <a:off x="1174506" y="1586085"/>
            <a:ext cx="6794988" cy="2016788"/>
          </a:xfrm>
          <a:custGeom>
            <a:avLst/>
            <a:gdLst>
              <a:gd name="connsiteX0" fmla="*/ 0 w 4580212"/>
              <a:gd name="connsiteY0" fmla="*/ 964683 h 1929365"/>
              <a:gd name="connsiteX1" fmla="*/ 1145053 w 4580212"/>
              <a:gd name="connsiteY1" fmla="*/ 964683 h 1929365"/>
              <a:gd name="connsiteX2" fmla="*/ 1145053 w 4580212"/>
              <a:gd name="connsiteY2" fmla="*/ 0 h 1929365"/>
              <a:gd name="connsiteX3" fmla="*/ 3435159 w 4580212"/>
              <a:gd name="connsiteY3" fmla="*/ 0 h 1929365"/>
              <a:gd name="connsiteX4" fmla="*/ 3435159 w 4580212"/>
              <a:gd name="connsiteY4" fmla="*/ 964683 h 1929365"/>
              <a:gd name="connsiteX5" fmla="*/ 4580212 w 4580212"/>
              <a:gd name="connsiteY5" fmla="*/ 964683 h 1929365"/>
              <a:gd name="connsiteX6" fmla="*/ 2290106 w 4580212"/>
              <a:gd name="connsiteY6" fmla="*/ 1929365 h 1929365"/>
              <a:gd name="connsiteX7" fmla="*/ 0 w 4580212"/>
              <a:gd name="connsiteY7" fmla="*/ 964683 h 1929365"/>
              <a:gd name="connsiteX0" fmla="*/ 2817347 w 7397559"/>
              <a:gd name="connsiteY0" fmla="*/ 3208011 h 4172693"/>
              <a:gd name="connsiteX1" fmla="*/ 3962400 w 7397559"/>
              <a:gd name="connsiteY1" fmla="*/ 3208011 h 4172693"/>
              <a:gd name="connsiteX2" fmla="*/ 0 w 7397559"/>
              <a:gd name="connsiteY2" fmla="*/ 0 h 4172693"/>
              <a:gd name="connsiteX3" fmla="*/ 6252506 w 7397559"/>
              <a:gd name="connsiteY3" fmla="*/ 2243328 h 4172693"/>
              <a:gd name="connsiteX4" fmla="*/ 6252506 w 7397559"/>
              <a:gd name="connsiteY4" fmla="*/ 3208011 h 4172693"/>
              <a:gd name="connsiteX5" fmla="*/ 7397559 w 7397559"/>
              <a:gd name="connsiteY5" fmla="*/ 3208011 h 4172693"/>
              <a:gd name="connsiteX6" fmla="*/ 5107453 w 7397559"/>
              <a:gd name="connsiteY6" fmla="*/ 4172693 h 4172693"/>
              <a:gd name="connsiteX7" fmla="*/ 2817347 w 7397559"/>
              <a:gd name="connsiteY7" fmla="*/ 3208011 h 4172693"/>
              <a:gd name="connsiteX0" fmla="*/ 2817347 w 10105178"/>
              <a:gd name="connsiteY0" fmla="*/ 3208011 h 4172693"/>
              <a:gd name="connsiteX1" fmla="*/ 3962400 w 10105178"/>
              <a:gd name="connsiteY1" fmla="*/ 3208011 h 4172693"/>
              <a:gd name="connsiteX2" fmla="*/ 0 w 10105178"/>
              <a:gd name="connsiteY2" fmla="*/ 0 h 4172693"/>
              <a:gd name="connsiteX3" fmla="*/ 10105178 w 10105178"/>
              <a:gd name="connsiteY3" fmla="*/ 12192 h 4172693"/>
              <a:gd name="connsiteX4" fmla="*/ 6252506 w 10105178"/>
              <a:gd name="connsiteY4" fmla="*/ 3208011 h 4172693"/>
              <a:gd name="connsiteX5" fmla="*/ 7397559 w 10105178"/>
              <a:gd name="connsiteY5" fmla="*/ 3208011 h 4172693"/>
              <a:gd name="connsiteX6" fmla="*/ 5107453 w 10105178"/>
              <a:gd name="connsiteY6" fmla="*/ 4172693 h 4172693"/>
              <a:gd name="connsiteX7" fmla="*/ 2817347 w 10105178"/>
              <a:gd name="connsiteY7" fmla="*/ 3208011 h 4172693"/>
              <a:gd name="connsiteX0" fmla="*/ 2817347 w 10105178"/>
              <a:gd name="connsiteY0" fmla="*/ 3208011 h 4172693"/>
              <a:gd name="connsiteX1" fmla="*/ 3962400 w 10105178"/>
              <a:gd name="connsiteY1" fmla="*/ 3208011 h 4172693"/>
              <a:gd name="connsiteX2" fmla="*/ 0 w 10105178"/>
              <a:gd name="connsiteY2" fmla="*/ 0 h 4172693"/>
              <a:gd name="connsiteX3" fmla="*/ 10105178 w 10105178"/>
              <a:gd name="connsiteY3" fmla="*/ 12192 h 4172693"/>
              <a:gd name="connsiteX4" fmla="*/ 6252506 w 10105178"/>
              <a:gd name="connsiteY4" fmla="*/ 3208011 h 4172693"/>
              <a:gd name="connsiteX5" fmla="*/ 7397559 w 10105178"/>
              <a:gd name="connsiteY5" fmla="*/ 3208011 h 4172693"/>
              <a:gd name="connsiteX6" fmla="*/ 5107453 w 10105178"/>
              <a:gd name="connsiteY6" fmla="*/ 4172693 h 4172693"/>
              <a:gd name="connsiteX7" fmla="*/ 2817347 w 10105178"/>
              <a:gd name="connsiteY7" fmla="*/ 3208011 h 4172693"/>
              <a:gd name="connsiteX0" fmla="*/ 2817347 w 10105178"/>
              <a:gd name="connsiteY0" fmla="*/ 3208011 h 4172693"/>
              <a:gd name="connsiteX1" fmla="*/ 3608832 w 10105178"/>
              <a:gd name="connsiteY1" fmla="*/ 3183627 h 4172693"/>
              <a:gd name="connsiteX2" fmla="*/ 0 w 10105178"/>
              <a:gd name="connsiteY2" fmla="*/ 0 h 4172693"/>
              <a:gd name="connsiteX3" fmla="*/ 10105178 w 10105178"/>
              <a:gd name="connsiteY3" fmla="*/ 12192 h 4172693"/>
              <a:gd name="connsiteX4" fmla="*/ 6252506 w 10105178"/>
              <a:gd name="connsiteY4" fmla="*/ 3208011 h 4172693"/>
              <a:gd name="connsiteX5" fmla="*/ 7397559 w 10105178"/>
              <a:gd name="connsiteY5" fmla="*/ 3208011 h 4172693"/>
              <a:gd name="connsiteX6" fmla="*/ 5107453 w 10105178"/>
              <a:gd name="connsiteY6" fmla="*/ 4172693 h 4172693"/>
              <a:gd name="connsiteX7" fmla="*/ 2817347 w 10105178"/>
              <a:gd name="connsiteY7" fmla="*/ 3208011 h 4172693"/>
              <a:gd name="connsiteX0" fmla="*/ 2817347 w 10105178"/>
              <a:gd name="connsiteY0" fmla="*/ 3208011 h 4172693"/>
              <a:gd name="connsiteX1" fmla="*/ 3608832 w 10105178"/>
              <a:gd name="connsiteY1" fmla="*/ 3183627 h 4172693"/>
              <a:gd name="connsiteX2" fmla="*/ 0 w 10105178"/>
              <a:gd name="connsiteY2" fmla="*/ 0 h 4172693"/>
              <a:gd name="connsiteX3" fmla="*/ 10105178 w 10105178"/>
              <a:gd name="connsiteY3" fmla="*/ 12192 h 4172693"/>
              <a:gd name="connsiteX4" fmla="*/ 6252506 w 10105178"/>
              <a:gd name="connsiteY4" fmla="*/ 3208011 h 4172693"/>
              <a:gd name="connsiteX5" fmla="*/ 7397559 w 10105178"/>
              <a:gd name="connsiteY5" fmla="*/ 3208011 h 4172693"/>
              <a:gd name="connsiteX6" fmla="*/ 5107453 w 10105178"/>
              <a:gd name="connsiteY6" fmla="*/ 4172693 h 4172693"/>
              <a:gd name="connsiteX7" fmla="*/ 2817347 w 10105178"/>
              <a:gd name="connsiteY7" fmla="*/ 3208011 h 4172693"/>
              <a:gd name="connsiteX0" fmla="*/ 4060931 w 11348762"/>
              <a:gd name="connsiteY0" fmla="*/ 3305547 h 4270229"/>
              <a:gd name="connsiteX1" fmla="*/ 4852416 w 11348762"/>
              <a:gd name="connsiteY1" fmla="*/ 3281163 h 4270229"/>
              <a:gd name="connsiteX2" fmla="*/ 0 w 11348762"/>
              <a:gd name="connsiteY2" fmla="*/ 0 h 4270229"/>
              <a:gd name="connsiteX3" fmla="*/ 11348762 w 11348762"/>
              <a:gd name="connsiteY3" fmla="*/ 109728 h 4270229"/>
              <a:gd name="connsiteX4" fmla="*/ 7496090 w 11348762"/>
              <a:gd name="connsiteY4" fmla="*/ 3305547 h 4270229"/>
              <a:gd name="connsiteX5" fmla="*/ 8641143 w 11348762"/>
              <a:gd name="connsiteY5" fmla="*/ 3305547 h 4270229"/>
              <a:gd name="connsiteX6" fmla="*/ 6351037 w 11348762"/>
              <a:gd name="connsiteY6" fmla="*/ 4270229 h 4270229"/>
              <a:gd name="connsiteX7" fmla="*/ 4060931 w 11348762"/>
              <a:gd name="connsiteY7" fmla="*/ 3305547 h 4270229"/>
              <a:gd name="connsiteX0" fmla="*/ 4060931 w 11348762"/>
              <a:gd name="connsiteY0" fmla="*/ 3305547 h 4270229"/>
              <a:gd name="connsiteX1" fmla="*/ 4852416 w 11348762"/>
              <a:gd name="connsiteY1" fmla="*/ 3281163 h 4270229"/>
              <a:gd name="connsiteX2" fmla="*/ 0 w 11348762"/>
              <a:gd name="connsiteY2" fmla="*/ 0 h 4270229"/>
              <a:gd name="connsiteX3" fmla="*/ 11348762 w 11348762"/>
              <a:gd name="connsiteY3" fmla="*/ 109728 h 4270229"/>
              <a:gd name="connsiteX4" fmla="*/ 7496090 w 11348762"/>
              <a:gd name="connsiteY4" fmla="*/ 3305547 h 4270229"/>
              <a:gd name="connsiteX5" fmla="*/ 8641143 w 11348762"/>
              <a:gd name="connsiteY5" fmla="*/ 3305547 h 4270229"/>
              <a:gd name="connsiteX6" fmla="*/ 6351037 w 11348762"/>
              <a:gd name="connsiteY6" fmla="*/ 4270229 h 4270229"/>
              <a:gd name="connsiteX7" fmla="*/ 4060931 w 11348762"/>
              <a:gd name="connsiteY7" fmla="*/ 3305547 h 4270229"/>
              <a:gd name="connsiteX0" fmla="*/ 4060931 w 11348762"/>
              <a:gd name="connsiteY0" fmla="*/ 3305547 h 4270229"/>
              <a:gd name="connsiteX1" fmla="*/ 4852416 w 11348762"/>
              <a:gd name="connsiteY1" fmla="*/ 3281163 h 4270229"/>
              <a:gd name="connsiteX2" fmla="*/ 0 w 11348762"/>
              <a:gd name="connsiteY2" fmla="*/ 0 h 4270229"/>
              <a:gd name="connsiteX3" fmla="*/ 11348762 w 11348762"/>
              <a:gd name="connsiteY3" fmla="*/ 109728 h 4270229"/>
              <a:gd name="connsiteX4" fmla="*/ 7496090 w 11348762"/>
              <a:gd name="connsiteY4" fmla="*/ 3305547 h 4270229"/>
              <a:gd name="connsiteX5" fmla="*/ 8641143 w 11348762"/>
              <a:gd name="connsiteY5" fmla="*/ 3305547 h 4270229"/>
              <a:gd name="connsiteX6" fmla="*/ 6351037 w 11348762"/>
              <a:gd name="connsiteY6" fmla="*/ 4270229 h 4270229"/>
              <a:gd name="connsiteX7" fmla="*/ 4060931 w 11348762"/>
              <a:gd name="connsiteY7" fmla="*/ 3305547 h 4270229"/>
              <a:gd name="connsiteX0" fmla="*/ 4060931 w 12653306"/>
              <a:gd name="connsiteY0" fmla="*/ 3305547 h 4270229"/>
              <a:gd name="connsiteX1" fmla="*/ 4852416 w 12653306"/>
              <a:gd name="connsiteY1" fmla="*/ 3281163 h 4270229"/>
              <a:gd name="connsiteX2" fmla="*/ 0 w 12653306"/>
              <a:gd name="connsiteY2" fmla="*/ 0 h 4270229"/>
              <a:gd name="connsiteX3" fmla="*/ 12653306 w 12653306"/>
              <a:gd name="connsiteY3" fmla="*/ 109728 h 4270229"/>
              <a:gd name="connsiteX4" fmla="*/ 7496090 w 12653306"/>
              <a:gd name="connsiteY4" fmla="*/ 3305547 h 4270229"/>
              <a:gd name="connsiteX5" fmla="*/ 8641143 w 12653306"/>
              <a:gd name="connsiteY5" fmla="*/ 3305547 h 4270229"/>
              <a:gd name="connsiteX6" fmla="*/ 6351037 w 12653306"/>
              <a:gd name="connsiteY6" fmla="*/ 4270229 h 4270229"/>
              <a:gd name="connsiteX7" fmla="*/ 4060931 w 12653306"/>
              <a:gd name="connsiteY7" fmla="*/ 3305547 h 4270229"/>
              <a:gd name="connsiteX0" fmla="*/ 4060931 w 12653306"/>
              <a:gd name="connsiteY0" fmla="*/ 3305547 h 4270229"/>
              <a:gd name="connsiteX1" fmla="*/ 4852416 w 12653306"/>
              <a:gd name="connsiteY1" fmla="*/ 3281163 h 4270229"/>
              <a:gd name="connsiteX2" fmla="*/ 0 w 12653306"/>
              <a:gd name="connsiteY2" fmla="*/ 0 h 4270229"/>
              <a:gd name="connsiteX3" fmla="*/ 12653306 w 12653306"/>
              <a:gd name="connsiteY3" fmla="*/ 109728 h 4270229"/>
              <a:gd name="connsiteX4" fmla="*/ 7496090 w 12653306"/>
              <a:gd name="connsiteY4" fmla="*/ 3305547 h 4270229"/>
              <a:gd name="connsiteX5" fmla="*/ 8641143 w 12653306"/>
              <a:gd name="connsiteY5" fmla="*/ 3305547 h 4270229"/>
              <a:gd name="connsiteX6" fmla="*/ 6351037 w 12653306"/>
              <a:gd name="connsiteY6" fmla="*/ 4270229 h 4270229"/>
              <a:gd name="connsiteX7" fmla="*/ 4060931 w 12653306"/>
              <a:gd name="connsiteY7" fmla="*/ 3305547 h 4270229"/>
              <a:gd name="connsiteX0" fmla="*/ 4060931 w 12653306"/>
              <a:gd name="connsiteY0" fmla="*/ 3305547 h 4270229"/>
              <a:gd name="connsiteX1" fmla="*/ 4852416 w 12653306"/>
              <a:gd name="connsiteY1" fmla="*/ 3281163 h 4270229"/>
              <a:gd name="connsiteX2" fmla="*/ 0 w 12653306"/>
              <a:gd name="connsiteY2" fmla="*/ 0 h 4270229"/>
              <a:gd name="connsiteX3" fmla="*/ 12653306 w 12653306"/>
              <a:gd name="connsiteY3" fmla="*/ 109728 h 4270229"/>
              <a:gd name="connsiteX4" fmla="*/ 7764314 w 12653306"/>
              <a:gd name="connsiteY4" fmla="*/ 3293355 h 4270229"/>
              <a:gd name="connsiteX5" fmla="*/ 8641143 w 12653306"/>
              <a:gd name="connsiteY5" fmla="*/ 3305547 h 4270229"/>
              <a:gd name="connsiteX6" fmla="*/ 6351037 w 12653306"/>
              <a:gd name="connsiteY6" fmla="*/ 4270229 h 4270229"/>
              <a:gd name="connsiteX7" fmla="*/ 4060931 w 12653306"/>
              <a:gd name="connsiteY7" fmla="*/ 3305547 h 4270229"/>
              <a:gd name="connsiteX0" fmla="*/ 4060931 w 12653306"/>
              <a:gd name="connsiteY0" fmla="*/ 3305547 h 4270229"/>
              <a:gd name="connsiteX1" fmla="*/ 4852416 w 12653306"/>
              <a:gd name="connsiteY1" fmla="*/ 3281163 h 4270229"/>
              <a:gd name="connsiteX2" fmla="*/ 0 w 12653306"/>
              <a:gd name="connsiteY2" fmla="*/ 0 h 4270229"/>
              <a:gd name="connsiteX3" fmla="*/ 12653306 w 12653306"/>
              <a:gd name="connsiteY3" fmla="*/ 109728 h 4270229"/>
              <a:gd name="connsiteX4" fmla="*/ 7764314 w 12653306"/>
              <a:gd name="connsiteY4" fmla="*/ 3293355 h 4270229"/>
              <a:gd name="connsiteX5" fmla="*/ 8641143 w 12653306"/>
              <a:gd name="connsiteY5" fmla="*/ 3305547 h 4270229"/>
              <a:gd name="connsiteX6" fmla="*/ 6351037 w 12653306"/>
              <a:gd name="connsiteY6" fmla="*/ 4270229 h 4270229"/>
              <a:gd name="connsiteX7" fmla="*/ 4060931 w 12653306"/>
              <a:gd name="connsiteY7" fmla="*/ 3305547 h 4270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653306" h="4270229">
                <a:moveTo>
                  <a:pt x="4060931" y="3305547"/>
                </a:moveTo>
                <a:lnTo>
                  <a:pt x="4852416" y="3281163"/>
                </a:lnTo>
                <a:cubicBezTo>
                  <a:pt x="3580384" y="1626610"/>
                  <a:pt x="2125472" y="654809"/>
                  <a:pt x="0" y="0"/>
                </a:cubicBezTo>
                <a:lnTo>
                  <a:pt x="12653306" y="109728"/>
                </a:lnTo>
                <a:cubicBezTo>
                  <a:pt x="10958618" y="638553"/>
                  <a:pt x="8922554" y="1801362"/>
                  <a:pt x="7764314" y="3293355"/>
                </a:cubicBezTo>
                <a:lnTo>
                  <a:pt x="8641143" y="3305547"/>
                </a:lnTo>
                <a:lnTo>
                  <a:pt x="6351037" y="4270229"/>
                </a:lnTo>
                <a:lnTo>
                  <a:pt x="4060931" y="3305547"/>
                </a:lnTo>
                <a:close/>
              </a:path>
            </a:pathLst>
          </a:custGeom>
          <a:gradFill>
            <a:gsLst>
              <a:gs pos="100000">
                <a:srgbClr val="C6DCF0">
                  <a:alpha val="0"/>
                </a:srgbClr>
              </a:gs>
              <a:gs pos="0">
                <a:srgbClr val="C6DCF0"/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19" name="그룹 18"/>
          <p:cNvGrpSpPr/>
          <p:nvPr/>
        </p:nvGrpSpPr>
        <p:grpSpPr>
          <a:xfrm>
            <a:off x="5117211" y="1527786"/>
            <a:ext cx="972000" cy="972000"/>
            <a:chOff x="6163795" y="2157980"/>
            <a:chExt cx="972000" cy="972000"/>
          </a:xfrm>
        </p:grpSpPr>
        <p:sp>
          <p:nvSpPr>
            <p:cNvPr id="17" name="타원 16"/>
            <p:cNvSpPr/>
            <p:nvPr/>
          </p:nvSpPr>
          <p:spPr>
            <a:xfrm>
              <a:off x="6163795" y="2157980"/>
              <a:ext cx="972000" cy="972000"/>
            </a:xfrm>
            <a:prstGeom prst="ellipse">
              <a:avLst/>
            </a:prstGeom>
            <a:solidFill>
              <a:srgbClr val="DEEBF7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endParaRPr lang="en-US" altLang="ko-KR" sz="1200" spc="-10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rgbClr val="0296D9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endParaRPr>
            </a:p>
          </p:txBody>
        </p:sp>
        <p:sp>
          <p:nvSpPr>
            <p:cNvPr id="18" name="직사각형 17"/>
            <p:cNvSpPr/>
            <p:nvPr/>
          </p:nvSpPr>
          <p:spPr>
            <a:xfrm>
              <a:off x="6245120" y="2271938"/>
              <a:ext cx="816250" cy="73866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ko-KR" altLang="en-US" sz="1400" spc="-10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rgbClr val="0083CC"/>
                  </a:solidFill>
                  <a:latin typeface="뫼비우스 Regular" panose="02000700060000000000" pitchFamily="2" charset="-127"/>
                  <a:ea typeface="뫼비우스 Regular" panose="02000700060000000000" pitchFamily="2" charset="-127"/>
                </a:rPr>
                <a:t>연간 </a:t>
              </a:r>
              <a:r>
                <a:rPr lang="en-US" altLang="ko-KR" sz="1400" spc="-10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rgbClr val="0083CC"/>
                  </a:solidFill>
                  <a:latin typeface="뫼비우스 Regular" panose="02000700060000000000" pitchFamily="2" charset="-127"/>
                  <a:ea typeface="뫼비우스 Regular" panose="02000700060000000000" pitchFamily="2" charset="-127"/>
                </a:rPr>
                <a:t/>
              </a:r>
              <a:br>
                <a:rPr lang="en-US" altLang="ko-KR" sz="1400" spc="-10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rgbClr val="0083CC"/>
                  </a:solidFill>
                  <a:latin typeface="뫼비우스 Regular" panose="02000700060000000000" pitchFamily="2" charset="-127"/>
                  <a:ea typeface="뫼비우스 Regular" panose="02000700060000000000" pitchFamily="2" charset="-127"/>
                </a:rPr>
              </a:br>
              <a:r>
                <a:rPr lang="ko-KR" altLang="en-US" sz="1400" spc="-10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rgbClr val="0083CC"/>
                  </a:solidFill>
                  <a:latin typeface="뫼비우스 Regular" panose="02000700060000000000" pitchFamily="2" charset="-127"/>
                  <a:ea typeface="뫼비우스 Regular" panose="02000700060000000000" pitchFamily="2" charset="-127"/>
                </a:rPr>
                <a:t>교육활동 </a:t>
              </a:r>
              <a:r>
                <a:rPr lang="en-US" altLang="ko-KR" sz="1400" spc="-10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rgbClr val="0083CC"/>
                  </a:solidFill>
                  <a:latin typeface="뫼비우스 Regular" panose="02000700060000000000" pitchFamily="2" charset="-127"/>
                  <a:ea typeface="뫼비우스 Regular" panose="02000700060000000000" pitchFamily="2" charset="-127"/>
                </a:rPr>
                <a:t/>
              </a:r>
              <a:br>
                <a:rPr lang="en-US" altLang="ko-KR" sz="1400" spc="-10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rgbClr val="0083CC"/>
                  </a:solidFill>
                  <a:latin typeface="뫼비우스 Regular" panose="02000700060000000000" pitchFamily="2" charset="-127"/>
                  <a:ea typeface="뫼비우스 Regular" panose="02000700060000000000" pitchFamily="2" charset="-127"/>
                </a:rPr>
              </a:br>
              <a:r>
                <a:rPr lang="ko-KR" altLang="en-US" sz="1400" spc="-10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rgbClr val="0083CC"/>
                  </a:solidFill>
                  <a:latin typeface="뫼비우스 Regular" panose="02000700060000000000" pitchFamily="2" charset="-127"/>
                  <a:ea typeface="뫼비우스 Regular" panose="02000700060000000000" pitchFamily="2" charset="-127"/>
                </a:rPr>
                <a:t>계획</a:t>
              </a:r>
              <a:endParaRPr lang="en-US" altLang="ko-KR" sz="1400" spc="-10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rgbClr val="0083CC"/>
                </a:solidFill>
                <a:latin typeface="뫼비우스 Regular" panose="02000700060000000000" pitchFamily="2" charset="-127"/>
                <a:ea typeface="뫼비우스 Regular" panose="02000700060000000000" pitchFamily="2" charset="-127"/>
              </a:endParaRPr>
            </a:p>
          </p:txBody>
        </p:sp>
      </p:grpSp>
      <p:grpSp>
        <p:nvGrpSpPr>
          <p:cNvPr id="128" name="그룹 127"/>
          <p:cNvGrpSpPr/>
          <p:nvPr/>
        </p:nvGrpSpPr>
        <p:grpSpPr>
          <a:xfrm>
            <a:off x="3036467" y="1558525"/>
            <a:ext cx="972000" cy="972000"/>
            <a:chOff x="5865378" y="2186387"/>
            <a:chExt cx="972000" cy="972000"/>
          </a:xfrm>
        </p:grpSpPr>
        <p:sp>
          <p:nvSpPr>
            <p:cNvPr id="129" name="타원 128"/>
            <p:cNvSpPr/>
            <p:nvPr/>
          </p:nvSpPr>
          <p:spPr>
            <a:xfrm>
              <a:off x="5865378" y="2186387"/>
              <a:ext cx="972000" cy="972000"/>
            </a:xfrm>
            <a:prstGeom prst="ellipse">
              <a:avLst/>
            </a:prstGeom>
            <a:solidFill>
              <a:srgbClr val="DEEBF7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endParaRPr lang="en-US" altLang="ko-KR" sz="1200" spc="-10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rgbClr val="0296D9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endParaRPr>
            </a:p>
          </p:txBody>
        </p:sp>
        <p:sp>
          <p:nvSpPr>
            <p:cNvPr id="130" name="직사각형 129"/>
            <p:cNvSpPr/>
            <p:nvPr/>
          </p:nvSpPr>
          <p:spPr>
            <a:xfrm>
              <a:off x="5940304" y="2272316"/>
              <a:ext cx="780983" cy="73866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ko-KR" altLang="en-US" sz="1400" spc="-10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rgbClr val="0083CC"/>
                  </a:solidFill>
                  <a:latin typeface="뫼비우스 Regular" panose="02000700060000000000" pitchFamily="2" charset="-127"/>
                  <a:ea typeface="뫼비우스 Regular" panose="02000700060000000000" pitchFamily="2" charset="-127"/>
                </a:rPr>
                <a:t>교원</a:t>
              </a:r>
              <a:r>
                <a:rPr lang="en-US" altLang="ko-KR" sz="1400" spc="-10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rgbClr val="0083CC"/>
                  </a:solidFill>
                  <a:latin typeface="뫼비우스 Regular" panose="02000700060000000000" pitchFamily="2" charset="-127"/>
                  <a:ea typeface="뫼비우스 Regular" panose="02000700060000000000" pitchFamily="2" charset="-127"/>
                </a:rPr>
                <a:t/>
              </a:r>
              <a:br>
                <a:rPr lang="en-US" altLang="ko-KR" sz="1400" spc="-10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rgbClr val="0083CC"/>
                  </a:solidFill>
                  <a:latin typeface="뫼비우스 Regular" panose="02000700060000000000" pitchFamily="2" charset="-127"/>
                  <a:ea typeface="뫼비우스 Regular" panose="02000700060000000000" pitchFamily="2" charset="-127"/>
                </a:rPr>
              </a:br>
              <a:r>
                <a:rPr lang="ko-KR" altLang="en-US" sz="1400" spc="-10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rgbClr val="0083CC"/>
                  </a:solidFill>
                  <a:latin typeface="뫼비우스 Regular" panose="02000700060000000000" pitchFamily="2" charset="-127"/>
                  <a:ea typeface="뫼비우스 Regular" panose="02000700060000000000" pitchFamily="2" charset="-127"/>
                </a:rPr>
                <a:t>교육활동</a:t>
              </a:r>
              <a:r>
                <a:rPr lang="en-US" altLang="ko-KR" sz="1400" spc="-10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rgbClr val="0083CC"/>
                  </a:solidFill>
                  <a:latin typeface="뫼비우스 Regular" panose="02000700060000000000" pitchFamily="2" charset="-127"/>
                  <a:ea typeface="뫼비우스 Regular" panose="02000700060000000000" pitchFamily="2" charset="-127"/>
                </a:rPr>
                <a:t/>
              </a:r>
              <a:br>
                <a:rPr lang="en-US" altLang="ko-KR" sz="1400" spc="-10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rgbClr val="0083CC"/>
                  </a:solidFill>
                  <a:latin typeface="뫼비우스 Regular" panose="02000700060000000000" pitchFamily="2" charset="-127"/>
                  <a:ea typeface="뫼비우스 Regular" panose="02000700060000000000" pitchFamily="2" charset="-127"/>
                </a:rPr>
              </a:br>
              <a:r>
                <a:rPr lang="ko-KR" altLang="en-US" sz="1400" spc="-10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rgbClr val="0083CC"/>
                  </a:solidFill>
                  <a:latin typeface="뫼비우스 Regular" panose="02000700060000000000" pitchFamily="2" charset="-127"/>
                  <a:ea typeface="뫼비우스 Regular" panose="02000700060000000000" pitchFamily="2" charset="-127"/>
                </a:rPr>
                <a:t>소개자료</a:t>
              </a:r>
              <a:endParaRPr lang="en-US" altLang="ko-KR" sz="1400" spc="-10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rgbClr val="0083CC"/>
                </a:solidFill>
                <a:latin typeface="뫼비우스 Regular" panose="02000700060000000000" pitchFamily="2" charset="-127"/>
                <a:ea typeface="뫼비우스 Regular" panose="02000700060000000000" pitchFamily="2" charset="-127"/>
              </a:endParaRPr>
            </a:p>
          </p:txBody>
        </p:sp>
      </p:grpSp>
      <p:grpSp>
        <p:nvGrpSpPr>
          <p:cNvPr id="131" name="그룹 130"/>
          <p:cNvGrpSpPr/>
          <p:nvPr/>
        </p:nvGrpSpPr>
        <p:grpSpPr>
          <a:xfrm>
            <a:off x="4070414" y="1554327"/>
            <a:ext cx="972000" cy="972000"/>
            <a:chOff x="6034634" y="2182189"/>
            <a:chExt cx="972000" cy="972000"/>
          </a:xfrm>
        </p:grpSpPr>
        <p:sp>
          <p:nvSpPr>
            <p:cNvPr id="132" name="타원 131"/>
            <p:cNvSpPr/>
            <p:nvPr/>
          </p:nvSpPr>
          <p:spPr>
            <a:xfrm>
              <a:off x="6034634" y="2182189"/>
              <a:ext cx="972000" cy="972000"/>
            </a:xfrm>
            <a:prstGeom prst="ellipse">
              <a:avLst/>
            </a:prstGeom>
            <a:solidFill>
              <a:srgbClr val="DEEBF7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endParaRPr lang="en-US" altLang="ko-KR" sz="1200" spc="-10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rgbClr val="0296D9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endParaRPr>
            </a:p>
          </p:txBody>
        </p:sp>
        <p:sp>
          <p:nvSpPr>
            <p:cNvPr id="133" name="직사각형 132"/>
            <p:cNvSpPr/>
            <p:nvPr/>
          </p:nvSpPr>
          <p:spPr>
            <a:xfrm>
              <a:off x="6104585" y="2416090"/>
              <a:ext cx="816250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ko-KR" altLang="en-US" sz="1400" spc="-10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rgbClr val="0083CC"/>
                  </a:solidFill>
                  <a:latin typeface="뫼비우스 Regular" panose="02000700060000000000" pitchFamily="2" charset="-127"/>
                  <a:ea typeface="뫼비우스 Regular" panose="02000700060000000000" pitchFamily="2" charset="-127"/>
                </a:rPr>
                <a:t>활동 추진</a:t>
              </a:r>
              <a:r>
                <a:rPr lang="en-US" altLang="ko-KR" sz="1400" spc="-10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rgbClr val="0083CC"/>
                  </a:solidFill>
                  <a:latin typeface="뫼비우스 Regular" panose="02000700060000000000" pitchFamily="2" charset="-127"/>
                  <a:ea typeface="뫼비우스 Regular" panose="02000700060000000000" pitchFamily="2" charset="-127"/>
                </a:rPr>
                <a:t/>
              </a:r>
              <a:br>
                <a:rPr lang="en-US" altLang="ko-KR" sz="1400" spc="-10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rgbClr val="0083CC"/>
                  </a:solidFill>
                  <a:latin typeface="뫼비우스 Regular" panose="02000700060000000000" pitchFamily="2" charset="-127"/>
                  <a:ea typeface="뫼비우스 Regular" panose="02000700060000000000" pitchFamily="2" charset="-127"/>
                </a:rPr>
              </a:br>
              <a:r>
                <a:rPr lang="ko-KR" altLang="en-US" sz="1400" spc="-10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rgbClr val="0083CC"/>
                  </a:solidFill>
                  <a:latin typeface="뫼비우스 Regular" panose="02000700060000000000" pitchFamily="2" charset="-127"/>
                  <a:ea typeface="뫼비우스 Regular" panose="02000700060000000000" pitchFamily="2" charset="-127"/>
                </a:rPr>
                <a:t>실적</a:t>
              </a:r>
              <a:endParaRPr lang="en-US" altLang="ko-KR" sz="1400" spc="-10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rgbClr val="0083CC"/>
                </a:solidFill>
                <a:latin typeface="뫼비우스 Regular" panose="02000700060000000000" pitchFamily="2" charset="-127"/>
                <a:ea typeface="뫼비우스 Regular" panose="02000700060000000000" pitchFamily="2" charset="-127"/>
              </a:endParaRPr>
            </a:p>
          </p:txBody>
        </p:sp>
      </p:grpSp>
      <p:grpSp>
        <p:nvGrpSpPr>
          <p:cNvPr id="75" name="그룹 74"/>
          <p:cNvGrpSpPr/>
          <p:nvPr/>
        </p:nvGrpSpPr>
        <p:grpSpPr>
          <a:xfrm>
            <a:off x="-19074" y="-12371"/>
            <a:ext cx="9182149" cy="1317296"/>
            <a:chOff x="-19074" y="-12371"/>
            <a:chExt cx="9182149" cy="1317296"/>
          </a:xfrm>
        </p:grpSpPr>
        <p:sp>
          <p:nvSpPr>
            <p:cNvPr id="80" name="직사각형 79"/>
            <p:cNvSpPr/>
            <p:nvPr/>
          </p:nvSpPr>
          <p:spPr>
            <a:xfrm>
              <a:off x="0" y="0"/>
              <a:ext cx="9144000" cy="130492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81" name="직사각형 80"/>
            <p:cNvSpPr/>
            <p:nvPr/>
          </p:nvSpPr>
          <p:spPr>
            <a:xfrm>
              <a:off x="419601" y="283011"/>
              <a:ext cx="7645674" cy="535826"/>
            </a:xfrm>
            <a:prstGeom prst="rect">
              <a:avLst/>
            </a:prstGeom>
          </p:spPr>
          <p:txBody>
            <a:bodyPr wrap="none">
              <a:noAutofit/>
            </a:bodyPr>
            <a:lstStyle/>
            <a:p>
              <a:pPr eaLnBrk="0" hangingPunct="0">
                <a:defRPr/>
              </a:pPr>
              <a:r>
                <a:rPr lang="ko-KR" altLang="en-US" sz="2400" spc="-10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latin typeface="뫼비우스 Regular" panose="02000700060000000000" pitchFamily="2" charset="-127"/>
                  <a:ea typeface="뫼비우스 Regular" panose="02000700060000000000" pitchFamily="2" charset="-127"/>
                </a:rPr>
                <a:t>학부모들은</a:t>
              </a:r>
              <a:r>
                <a:rPr lang="en-US" altLang="ko-KR" sz="2400" spc="-10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latin typeface="뫼비우스 Regular" panose="02000700060000000000" pitchFamily="2" charset="-127"/>
                  <a:ea typeface="뫼비우스 Regular" panose="02000700060000000000" pitchFamily="2" charset="-127"/>
                </a:rPr>
                <a:t/>
              </a:r>
              <a:br>
                <a:rPr lang="en-US" altLang="ko-KR" sz="2400" spc="-10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latin typeface="뫼비우스 Regular" panose="02000700060000000000" pitchFamily="2" charset="-127"/>
                  <a:ea typeface="뫼비우스 Regular" panose="02000700060000000000" pitchFamily="2" charset="-127"/>
                </a:rPr>
              </a:br>
              <a:r>
                <a:rPr lang="ko-KR" altLang="en-US" sz="3000" spc="-15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rgbClr val="005DA2"/>
                  </a:solidFill>
                  <a:latin typeface="뫼비우스 Bold" panose="02000500000000000000" pitchFamily="2" charset="-127"/>
                  <a:ea typeface="뫼비우스 Bold" panose="02000500000000000000" pitchFamily="2" charset="-127"/>
                </a:rPr>
                <a:t>무엇을 하면 </a:t>
              </a:r>
              <a:r>
                <a:rPr lang="ko-KR" altLang="en-US" sz="3000" spc="-150" dirty="0" smtClean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rgbClr val="005DA2"/>
                  </a:solidFill>
                  <a:latin typeface="뫼비우스 Bold" panose="02000500000000000000" pitchFamily="2" charset="-127"/>
                  <a:ea typeface="뫼비우스 Bold" panose="02000500000000000000" pitchFamily="2" charset="-127"/>
                </a:rPr>
                <a:t>되나요</a:t>
              </a:r>
              <a:r>
                <a:rPr lang="en-US" altLang="ko-KR" sz="3000" spc="-150" dirty="0" smtClean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rgbClr val="005DA2"/>
                  </a:solidFill>
                  <a:latin typeface="뫼비우스 Bold" panose="02000500000000000000" pitchFamily="2" charset="-127"/>
                  <a:ea typeface="뫼비우스 Bold" panose="02000500000000000000" pitchFamily="2" charset="-127"/>
                </a:rPr>
                <a:t>?</a:t>
              </a:r>
              <a:endParaRPr lang="en-US" altLang="ko-KR" sz="3000" spc="-15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rgbClr val="005DA2"/>
                </a:solidFill>
                <a:latin typeface="뫼비우스 Bold" panose="02000500000000000000" pitchFamily="2" charset="-127"/>
                <a:ea typeface="뫼비우스 Bold" panose="02000500000000000000" pitchFamily="2" charset="-127"/>
              </a:endParaRPr>
            </a:p>
          </p:txBody>
        </p:sp>
        <p:grpSp>
          <p:nvGrpSpPr>
            <p:cNvPr id="84" name="그룹 83"/>
            <p:cNvGrpSpPr/>
            <p:nvPr/>
          </p:nvGrpSpPr>
          <p:grpSpPr>
            <a:xfrm flipV="1">
              <a:off x="-19074" y="-12371"/>
              <a:ext cx="9182149" cy="45719"/>
              <a:chOff x="8910092" y="-1070114"/>
              <a:chExt cx="377371" cy="115952"/>
            </a:xfrm>
          </p:grpSpPr>
          <p:sp>
            <p:nvSpPr>
              <p:cNvPr id="85" name="직사각형 84"/>
              <p:cNvSpPr/>
              <p:nvPr/>
            </p:nvSpPr>
            <p:spPr>
              <a:xfrm>
                <a:off x="8910092" y="-1070114"/>
                <a:ext cx="130710" cy="115952"/>
              </a:xfrm>
              <a:prstGeom prst="rect">
                <a:avLst/>
              </a:prstGeom>
              <a:solidFill>
                <a:srgbClr val="00BBE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6" name="직사각형 85"/>
              <p:cNvSpPr/>
              <p:nvPr/>
            </p:nvSpPr>
            <p:spPr>
              <a:xfrm>
                <a:off x="9040802" y="-1070114"/>
                <a:ext cx="125046" cy="115952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7" name="직사각형 86"/>
              <p:cNvSpPr/>
              <p:nvPr/>
            </p:nvSpPr>
            <p:spPr>
              <a:xfrm>
                <a:off x="9165848" y="-1070114"/>
                <a:ext cx="121615" cy="115952"/>
              </a:xfrm>
              <a:prstGeom prst="rect">
                <a:avLst/>
              </a:prstGeom>
              <a:solidFill>
                <a:srgbClr val="92D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15" name="슬라이드 번호 개체 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87645C-68E8-4ACE-A384-C26745ED679D}" type="slidenum">
              <a:rPr lang="ko-KR" altLang="en-US" smtClean="0"/>
              <a:t>6</a:t>
            </a:fld>
            <a:endParaRPr lang="ko-KR" altLang="en-US"/>
          </a:p>
        </p:txBody>
      </p:sp>
      <p:sp>
        <p:nvSpPr>
          <p:cNvPr id="124" name="굽은 화살표 123"/>
          <p:cNvSpPr/>
          <p:nvPr/>
        </p:nvSpPr>
        <p:spPr>
          <a:xfrm flipV="1">
            <a:off x="4482463" y="5588868"/>
            <a:ext cx="2607904" cy="839259"/>
          </a:xfrm>
          <a:prstGeom prst="bentArrow">
            <a:avLst>
              <a:gd name="adj1" fmla="val 25000"/>
              <a:gd name="adj2" fmla="val 25000"/>
              <a:gd name="adj3" fmla="val 0"/>
              <a:gd name="adj4" fmla="val 56371"/>
            </a:avLst>
          </a:prstGeom>
          <a:gradFill>
            <a:gsLst>
              <a:gs pos="63000">
                <a:srgbClr val="DEEBF7"/>
              </a:gs>
              <a:gs pos="0">
                <a:schemeClr val="accent1">
                  <a:lumMod val="40000"/>
                  <a:lumOff val="6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6" name="직사각형 5"/>
          <p:cNvSpPr/>
          <p:nvPr/>
        </p:nvSpPr>
        <p:spPr>
          <a:xfrm>
            <a:off x="4460436" y="4254635"/>
            <a:ext cx="204003" cy="136081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25" name="굽은 화살표 124"/>
          <p:cNvSpPr/>
          <p:nvPr/>
        </p:nvSpPr>
        <p:spPr>
          <a:xfrm flipH="1" flipV="1">
            <a:off x="2082583" y="5551572"/>
            <a:ext cx="2591297" cy="876555"/>
          </a:xfrm>
          <a:prstGeom prst="bentArrow">
            <a:avLst>
              <a:gd name="adj1" fmla="val 25000"/>
              <a:gd name="adj2" fmla="val 25000"/>
              <a:gd name="adj3" fmla="val 0"/>
              <a:gd name="adj4" fmla="val 61559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grpSp>
        <p:nvGrpSpPr>
          <p:cNvPr id="3" name="그룹 2"/>
          <p:cNvGrpSpPr/>
          <p:nvPr/>
        </p:nvGrpSpPr>
        <p:grpSpPr>
          <a:xfrm>
            <a:off x="5569966" y="5077759"/>
            <a:ext cx="2118839" cy="1302927"/>
            <a:chOff x="5699960" y="5054987"/>
            <a:chExt cx="2118839" cy="1302927"/>
          </a:xfrm>
        </p:grpSpPr>
        <p:sp>
          <p:nvSpPr>
            <p:cNvPr id="123" name="직사각형 122"/>
            <p:cNvSpPr/>
            <p:nvPr/>
          </p:nvSpPr>
          <p:spPr>
            <a:xfrm>
              <a:off x="6540627" y="5054987"/>
              <a:ext cx="1242486" cy="3318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marL="171450" indent="-171450">
                <a:buFont typeface="Wingdings" panose="05000000000000000000" pitchFamily="2" charset="2"/>
                <a:buChar char="ü"/>
              </a:pPr>
              <a:r>
                <a:rPr lang="ko-KR" altLang="en-US" sz="1600" spc="-10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bg2">
                      <a:lumMod val="50000"/>
                    </a:schemeClr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종이설문지</a:t>
              </a:r>
              <a:endParaRPr lang="ko-KR" altLang="en-US" sz="1200" spc="-10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2">
                    <a:lumMod val="50000"/>
                  </a:scheme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endParaRPr>
            </a:p>
          </p:txBody>
        </p:sp>
        <p:sp>
          <p:nvSpPr>
            <p:cNvPr id="122" name="직사각형 121"/>
            <p:cNvSpPr/>
            <p:nvPr/>
          </p:nvSpPr>
          <p:spPr>
            <a:xfrm>
              <a:off x="5699960" y="5788318"/>
              <a:ext cx="1214427" cy="28702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ko-KR" altLang="en-US" spc="-10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bg2">
                      <a:lumMod val="25000"/>
                    </a:schemeClr>
                  </a:solidFill>
                  <a:latin typeface="뫼비우스 Bold" panose="02000500000000000000" pitchFamily="2" charset="-127"/>
                  <a:ea typeface="뫼비우스 Bold" panose="02000500000000000000" pitchFamily="2" charset="-127"/>
                </a:rPr>
                <a:t>오프라인</a:t>
              </a:r>
            </a:p>
          </p:txBody>
        </p:sp>
        <p:grpSp>
          <p:nvGrpSpPr>
            <p:cNvPr id="12" name="그룹 11"/>
            <p:cNvGrpSpPr/>
            <p:nvPr/>
          </p:nvGrpSpPr>
          <p:grpSpPr>
            <a:xfrm>
              <a:off x="6791572" y="5422632"/>
              <a:ext cx="1027227" cy="935282"/>
              <a:chOff x="1193087" y="7491036"/>
              <a:chExt cx="1027227" cy="935282"/>
            </a:xfrm>
          </p:grpSpPr>
          <p:sp>
            <p:nvSpPr>
              <p:cNvPr id="178" name="타원 177"/>
              <p:cNvSpPr/>
              <p:nvPr/>
            </p:nvSpPr>
            <p:spPr>
              <a:xfrm>
                <a:off x="1285032" y="7491036"/>
                <a:ext cx="935282" cy="935282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  <a:effectLst>
                <a:softEdge rad="127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79" name="타원 178"/>
              <p:cNvSpPr/>
              <p:nvPr/>
            </p:nvSpPr>
            <p:spPr>
              <a:xfrm>
                <a:off x="1193087" y="7532039"/>
                <a:ext cx="833895" cy="833895"/>
              </a:xfrm>
              <a:prstGeom prst="ellipse">
                <a:avLst/>
              </a:prstGeom>
              <a:solidFill>
                <a:srgbClr val="0083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grpSp>
            <p:nvGrpSpPr>
              <p:cNvPr id="186" name="그룹 185"/>
              <p:cNvGrpSpPr/>
              <p:nvPr/>
            </p:nvGrpSpPr>
            <p:grpSpPr>
              <a:xfrm>
                <a:off x="1433547" y="7697431"/>
                <a:ext cx="343424" cy="465284"/>
                <a:chOff x="6414905" y="2778771"/>
                <a:chExt cx="694116" cy="940415"/>
              </a:xfrm>
              <a:solidFill>
                <a:schemeClr val="bg1"/>
              </a:solidFill>
            </p:grpSpPr>
            <p:sp>
              <p:nvSpPr>
                <p:cNvPr id="188" name="Freeform 90"/>
                <p:cNvSpPr>
                  <a:spLocks noEditPoints="1"/>
                </p:cNvSpPr>
                <p:nvPr/>
              </p:nvSpPr>
              <p:spPr bwMode="auto">
                <a:xfrm>
                  <a:off x="6414905" y="2778771"/>
                  <a:ext cx="694116" cy="940415"/>
                </a:xfrm>
                <a:custGeom>
                  <a:avLst/>
                  <a:gdLst>
                    <a:gd name="T0" fmla="*/ 60 w 186"/>
                    <a:gd name="T1" fmla="*/ 252 h 252"/>
                    <a:gd name="T2" fmla="*/ 128 w 186"/>
                    <a:gd name="T3" fmla="*/ 252 h 252"/>
                    <a:gd name="T4" fmla="*/ 172 w 186"/>
                    <a:gd name="T5" fmla="*/ 252 h 252"/>
                    <a:gd name="T6" fmla="*/ 178 w 186"/>
                    <a:gd name="T7" fmla="*/ 250 h 252"/>
                    <a:gd name="T8" fmla="*/ 186 w 186"/>
                    <a:gd name="T9" fmla="*/ 242 h 252"/>
                    <a:gd name="T10" fmla="*/ 186 w 186"/>
                    <a:gd name="T11" fmla="*/ 44 h 252"/>
                    <a:gd name="T12" fmla="*/ 186 w 186"/>
                    <a:gd name="T13" fmla="*/ 40 h 252"/>
                    <a:gd name="T14" fmla="*/ 178 w 186"/>
                    <a:gd name="T15" fmla="*/ 32 h 252"/>
                    <a:gd name="T16" fmla="*/ 156 w 186"/>
                    <a:gd name="T17" fmla="*/ 30 h 252"/>
                    <a:gd name="T18" fmla="*/ 150 w 186"/>
                    <a:gd name="T19" fmla="*/ 26 h 252"/>
                    <a:gd name="T20" fmla="*/ 136 w 186"/>
                    <a:gd name="T21" fmla="*/ 22 h 252"/>
                    <a:gd name="T22" fmla="*/ 124 w 186"/>
                    <a:gd name="T23" fmla="*/ 20 h 252"/>
                    <a:gd name="T24" fmla="*/ 118 w 186"/>
                    <a:gd name="T25" fmla="*/ 12 h 252"/>
                    <a:gd name="T26" fmla="*/ 112 w 186"/>
                    <a:gd name="T27" fmla="*/ 6 h 252"/>
                    <a:gd name="T28" fmla="*/ 94 w 186"/>
                    <a:gd name="T29" fmla="*/ 0 h 252"/>
                    <a:gd name="T30" fmla="*/ 86 w 186"/>
                    <a:gd name="T31" fmla="*/ 2 h 252"/>
                    <a:gd name="T32" fmla="*/ 78 w 186"/>
                    <a:gd name="T33" fmla="*/ 6 h 252"/>
                    <a:gd name="T34" fmla="*/ 66 w 186"/>
                    <a:gd name="T35" fmla="*/ 20 h 252"/>
                    <a:gd name="T36" fmla="*/ 60 w 186"/>
                    <a:gd name="T37" fmla="*/ 20 h 252"/>
                    <a:gd name="T38" fmla="*/ 44 w 186"/>
                    <a:gd name="T39" fmla="*/ 24 h 252"/>
                    <a:gd name="T40" fmla="*/ 32 w 186"/>
                    <a:gd name="T41" fmla="*/ 30 h 252"/>
                    <a:gd name="T42" fmla="*/ 16 w 186"/>
                    <a:gd name="T43" fmla="*/ 30 h 252"/>
                    <a:gd name="T44" fmla="*/ 6 w 186"/>
                    <a:gd name="T45" fmla="*/ 34 h 252"/>
                    <a:gd name="T46" fmla="*/ 0 w 186"/>
                    <a:gd name="T47" fmla="*/ 44 h 252"/>
                    <a:gd name="T48" fmla="*/ 0 w 186"/>
                    <a:gd name="T49" fmla="*/ 238 h 252"/>
                    <a:gd name="T50" fmla="*/ 6 w 186"/>
                    <a:gd name="T51" fmla="*/ 248 h 252"/>
                    <a:gd name="T52" fmla="*/ 16 w 186"/>
                    <a:gd name="T53" fmla="*/ 252 h 252"/>
                    <a:gd name="T54" fmla="*/ 44 w 186"/>
                    <a:gd name="T55" fmla="*/ 42 h 252"/>
                    <a:gd name="T56" fmla="*/ 50 w 186"/>
                    <a:gd name="T57" fmla="*/ 38 h 252"/>
                    <a:gd name="T58" fmla="*/ 72 w 186"/>
                    <a:gd name="T59" fmla="*/ 36 h 252"/>
                    <a:gd name="T60" fmla="*/ 78 w 186"/>
                    <a:gd name="T61" fmla="*/ 28 h 252"/>
                    <a:gd name="T62" fmla="*/ 80 w 186"/>
                    <a:gd name="T63" fmla="*/ 28 h 252"/>
                    <a:gd name="T64" fmla="*/ 82 w 186"/>
                    <a:gd name="T65" fmla="*/ 22 h 252"/>
                    <a:gd name="T66" fmla="*/ 86 w 186"/>
                    <a:gd name="T67" fmla="*/ 18 h 252"/>
                    <a:gd name="T68" fmla="*/ 94 w 186"/>
                    <a:gd name="T69" fmla="*/ 16 h 252"/>
                    <a:gd name="T70" fmla="*/ 102 w 186"/>
                    <a:gd name="T71" fmla="*/ 18 h 252"/>
                    <a:gd name="T72" fmla="*/ 110 w 186"/>
                    <a:gd name="T73" fmla="*/ 28 h 252"/>
                    <a:gd name="T74" fmla="*/ 110 w 186"/>
                    <a:gd name="T75" fmla="*/ 28 h 252"/>
                    <a:gd name="T76" fmla="*/ 118 w 186"/>
                    <a:gd name="T77" fmla="*/ 36 h 252"/>
                    <a:gd name="T78" fmla="*/ 128 w 186"/>
                    <a:gd name="T79" fmla="*/ 36 h 252"/>
                    <a:gd name="T80" fmla="*/ 144 w 186"/>
                    <a:gd name="T81" fmla="*/ 42 h 252"/>
                    <a:gd name="T82" fmla="*/ 146 w 186"/>
                    <a:gd name="T83" fmla="*/ 46 h 252"/>
                    <a:gd name="T84" fmla="*/ 94 w 186"/>
                    <a:gd name="T85" fmla="*/ 46 h 252"/>
                    <a:gd name="T86" fmla="*/ 42 w 186"/>
                    <a:gd name="T87" fmla="*/ 46 h 252"/>
                    <a:gd name="T88" fmla="*/ 44 w 186"/>
                    <a:gd name="T89" fmla="*/ 42 h 252"/>
                    <a:gd name="T90" fmla="*/ 18 w 186"/>
                    <a:gd name="T91" fmla="*/ 44 h 252"/>
                    <a:gd name="T92" fmla="*/ 26 w 186"/>
                    <a:gd name="T93" fmla="*/ 44 h 252"/>
                    <a:gd name="T94" fmla="*/ 26 w 186"/>
                    <a:gd name="T95" fmla="*/ 50 h 252"/>
                    <a:gd name="T96" fmla="*/ 26 w 186"/>
                    <a:gd name="T97" fmla="*/ 62 h 252"/>
                    <a:gd name="T98" fmla="*/ 92 w 186"/>
                    <a:gd name="T99" fmla="*/ 62 h 252"/>
                    <a:gd name="T100" fmla="*/ 96 w 186"/>
                    <a:gd name="T101" fmla="*/ 62 h 252"/>
                    <a:gd name="T102" fmla="*/ 162 w 186"/>
                    <a:gd name="T103" fmla="*/ 62 h 252"/>
                    <a:gd name="T104" fmla="*/ 164 w 186"/>
                    <a:gd name="T105" fmla="*/ 54 h 252"/>
                    <a:gd name="T106" fmla="*/ 162 w 186"/>
                    <a:gd name="T107" fmla="*/ 44 h 252"/>
                    <a:gd name="T108" fmla="*/ 170 w 186"/>
                    <a:gd name="T109" fmla="*/ 44 h 252"/>
                    <a:gd name="T110" fmla="*/ 170 w 186"/>
                    <a:gd name="T111" fmla="*/ 238 h 252"/>
                    <a:gd name="T112" fmla="*/ 94 w 186"/>
                    <a:gd name="T113" fmla="*/ 238 h 252"/>
                    <a:gd name="T114" fmla="*/ 18 w 186"/>
                    <a:gd name="T115" fmla="*/ 238 h 252"/>
                    <a:gd name="T116" fmla="*/ 18 w 186"/>
                    <a:gd name="T117" fmla="*/ 44 h 2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186" h="252">
                      <a:moveTo>
                        <a:pt x="28" y="252"/>
                      </a:moveTo>
                      <a:lnTo>
                        <a:pt x="60" y="252"/>
                      </a:lnTo>
                      <a:lnTo>
                        <a:pt x="94" y="252"/>
                      </a:lnTo>
                      <a:lnTo>
                        <a:pt x="128" y="252"/>
                      </a:lnTo>
                      <a:lnTo>
                        <a:pt x="160" y="252"/>
                      </a:lnTo>
                      <a:lnTo>
                        <a:pt x="172" y="252"/>
                      </a:lnTo>
                      <a:lnTo>
                        <a:pt x="172" y="252"/>
                      </a:lnTo>
                      <a:lnTo>
                        <a:pt x="178" y="250"/>
                      </a:lnTo>
                      <a:lnTo>
                        <a:pt x="182" y="248"/>
                      </a:lnTo>
                      <a:lnTo>
                        <a:pt x="186" y="242"/>
                      </a:lnTo>
                      <a:lnTo>
                        <a:pt x="186" y="238"/>
                      </a:lnTo>
                      <a:lnTo>
                        <a:pt x="186" y="44"/>
                      </a:lnTo>
                      <a:lnTo>
                        <a:pt x="186" y="44"/>
                      </a:lnTo>
                      <a:lnTo>
                        <a:pt x="186" y="40"/>
                      </a:lnTo>
                      <a:lnTo>
                        <a:pt x="182" y="34"/>
                      </a:lnTo>
                      <a:lnTo>
                        <a:pt x="178" y="32"/>
                      </a:lnTo>
                      <a:lnTo>
                        <a:pt x="172" y="30"/>
                      </a:lnTo>
                      <a:lnTo>
                        <a:pt x="156" y="30"/>
                      </a:lnTo>
                      <a:lnTo>
                        <a:pt x="156" y="30"/>
                      </a:lnTo>
                      <a:lnTo>
                        <a:pt x="150" y="26"/>
                      </a:lnTo>
                      <a:lnTo>
                        <a:pt x="144" y="24"/>
                      </a:lnTo>
                      <a:lnTo>
                        <a:pt x="136" y="22"/>
                      </a:lnTo>
                      <a:lnTo>
                        <a:pt x="128" y="20"/>
                      </a:lnTo>
                      <a:lnTo>
                        <a:pt x="124" y="20"/>
                      </a:lnTo>
                      <a:lnTo>
                        <a:pt x="124" y="20"/>
                      </a:lnTo>
                      <a:lnTo>
                        <a:pt x="118" y="12"/>
                      </a:lnTo>
                      <a:lnTo>
                        <a:pt x="112" y="6"/>
                      </a:lnTo>
                      <a:lnTo>
                        <a:pt x="112" y="6"/>
                      </a:lnTo>
                      <a:lnTo>
                        <a:pt x="104" y="2"/>
                      </a:lnTo>
                      <a:lnTo>
                        <a:pt x="94" y="0"/>
                      </a:lnTo>
                      <a:lnTo>
                        <a:pt x="94" y="0"/>
                      </a:lnTo>
                      <a:lnTo>
                        <a:pt x="86" y="2"/>
                      </a:lnTo>
                      <a:lnTo>
                        <a:pt x="78" y="6"/>
                      </a:lnTo>
                      <a:lnTo>
                        <a:pt x="78" y="6"/>
                      </a:lnTo>
                      <a:lnTo>
                        <a:pt x="70" y="12"/>
                      </a:lnTo>
                      <a:lnTo>
                        <a:pt x="66" y="20"/>
                      </a:lnTo>
                      <a:lnTo>
                        <a:pt x="60" y="20"/>
                      </a:lnTo>
                      <a:lnTo>
                        <a:pt x="60" y="20"/>
                      </a:lnTo>
                      <a:lnTo>
                        <a:pt x="52" y="22"/>
                      </a:lnTo>
                      <a:lnTo>
                        <a:pt x="44" y="24"/>
                      </a:lnTo>
                      <a:lnTo>
                        <a:pt x="38" y="26"/>
                      </a:lnTo>
                      <a:lnTo>
                        <a:pt x="32" y="30"/>
                      </a:lnTo>
                      <a:lnTo>
                        <a:pt x="16" y="30"/>
                      </a:lnTo>
                      <a:lnTo>
                        <a:pt x="16" y="30"/>
                      </a:lnTo>
                      <a:lnTo>
                        <a:pt x="10" y="32"/>
                      </a:lnTo>
                      <a:lnTo>
                        <a:pt x="6" y="34"/>
                      </a:lnTo>
                      <a:lnTo>
                        <a:pt x="2" y="40"/>
                      </a:lnTo>
                      <a:lnTo>
                        <a:pt x="0" y="44"/>
                      </a:lnTo>
                      <a:lnTo>
                        <a:pt x="0" y="238"/>
                      </a:lnTo>
                      <a:lnTo>
                        <a:pt x="0" y="238"/>
                      </a:lnTo>
                      <a:lnTo>
                        <a:pt x="2" y="242"/>
                      </a:lnTo>
                      <a:lnTo>
                        <a:pt x="6" y="248"/>
                      </a:lnTo>
                      <a:lnTo>
                        <a:pt x="10" y="250"/>
                      </a:lnTo>
                      <a:lnTo>
                        <a:pt x="16" y="252"/>
                      </a:lnTo>
                      <a:lnTo>
                        <a:pt x="28" y="252"/>
                      </a:lnTo>
                      <a:close/>
                      <a:moveTo>
                        <a:pt x="44" y="42"/>
                      </a:moveTo>
                      <a:lnTo>
                        <a:pt x="44" y="42"/>
                      </a:lnTo>
                      <a:lnTo>
                        <a:pt x="50" y="38"/>
                      </a:lnTo>
                      <a:lnTo>
                        <a:pt x="60" y="36"/>
                      </a:lnTo>
                      <a:lnTo>
                        <a:pt x="72" y="36"/>
                      </a:lnTo>
                      <a:lnTo>
                        <a:pt x="78" y="36"/>
                      </a:lnTo>
                      <a:lnTo>
                        <a:pt x="78" y="28"/>
                      </a:lnTo>
                      <a:lnTo>
                        <a:pt x="78" y="28"/>
                      </a:lnTo>
                      <a:lnTo>
                        <a:pt x="80" y="28"/>
                      </a:lnTo>
                      <a:lnTo>
                        <a:pt x="80" y="28"/>
                      </a:lnTo>
                      <a:lnTo>
                        <a:pt x="82" y="22"/>
                      </a:lnTo>
                      <a:lnTo>
                        <a:pt x="86" y="18"/>
                      </a:lnTo>
                      <a:lnTo>
                        <a:pt x="86" y="18"/>
                      </a:lnTo>
                      <a:lnTo>
                        <a:pt x="94" y="16"/>
                      </a:lnTo>
                      <a:lnTo>
                        <a:pt x="94" y="16"/>
                      </a:lnTo>
                      <a:lnTo>
                        <a:pt x="102" y="18"/>
                      </a:lnTo>
                      <a:lnTo>
                        <a:pt x="102" y="18"/>
                      </a:lnTo>
                      <a:lnTo>
                        <a:pt x="108" y="22"/>
                      </a:lnTo>
                      <a:lnTo>
                        <a:pt x="110" y="28"/>
                      </a:lnTo>
                      <a:lnTo>
                        <a:pt x="110" y="28"/>
                      </a:lnTo>
                      <a:lnTo>
                        <a:pt x="110" y="28"/>
                      </a:lnTo>
                      <a:lnTo>
                        <a:pt x="110" y="36"/>
                      </a:lnTo>
                      <a:lnTo>
                        <a:pt x="118" y="36"/>
                      </a:lnTo>
                      <a:lnTo>
                        <a:pt x="128" y="36"/>
                      </a:lnTo>
                      <a:lnTo>
                        <a:pt x="128" y="36"/>
                      </a:lnTo>
                      <a:lnTo>
                        <a:pt x="138" y="38"/>
                      </a:lnTo>
                      <a:lnTo>
                        <a:pt x="144" y="42"/>
                      </a:lnTo>
                      <a:lnTo>
                        <a:pt x="144" y="42"/>
                      </a:lnTo>
                      <a:lnTo>
                        <a:pt x="146" y="46"/>
                      </a:lnTo>
                      <a:lnTo>
                        <a:pt x="96" y="46"/>
                      </a:lnTo>
                      <a:lnTo>
                        <a:pt x="94" y="46"/>
                      </a:lnTo>
                      <a:lnTo>
                        <a:pt x="92" y="46"/>
                      </a:lnTo>
                      <a:lnTo>
                        <a:pt x="42" y="46"/>
                      </a:lnTo>
                      <a:lnTo>
                        <a:pt x="42" y="46"/>
                      </a:lnTo>
                      <a:lnTo>
                        <a:pt x="44" y="42"/>
                      </a:lnTo>
                      <a:lnTo>
                        <a:pt x="44" y="42"/>
                      </a:lnTo>
                      <a:close/>
                      <a:moveTo>
                        <a:pt x="18" y="44"/>
                      </a:moveTo>
                      <a:lnTo>
                        <a:pt x="18" y="44"/>
                      </a:lnTo>
                      <a:lnTo>
                        <a:pt x="26" y="44"/>
                      </a:lnTo>
                      <a:lnTo>
                        <a:pt x="26" y="44"/>
                      </a:lnTo>
                      <a:lnTo>
                        <a:pt x="26" y="50"/>
                      </a:lnTo>
                      <a:lnTo>
                        <a:pt x="26" y="54"/>
                      </a:lnTo>
                      <a:lnTo>
                        <a:pt x="26" y="62"/>
                      </a:lnTo>
                      <a:lnTo>
                        <a:pt x="34" y="62"/>
                      </a:lnTo>
                      <a:lnTo>
                        <a:pt x="92" y="62"/>
                      </a:lnTo>
                      <a:lnTo>
                        <a:pt x="94" y="62"/>
                      </a:lnTo>
                      <a:lnTo>
                        <a:pt x="96" y="62"/>
                      </a:lnTo>
                      <a:lnTo>
                        <a:pt x="156" y="62"/>
                      </a:lnTo>
                      <a:lnTo>
                        <a:pt x="162" y="62"/>
                      </a:lnTo>
                      <a:lnTo>
                        <a:pt x="164" y="54"/>
                      </a:lnTo>
                      <a:lnTo>
                        <a:pt x="164" y="54"/>
                      </a:lnTo>
                      <a:lnTo>
                        <a:pt x="164" y="50"/>
                      </a:lnTo>
                      <a:lnTo>
                        <a:pt x="162" y="44"/>
                      </a:lnTo>
                      <a:lnTo>
                        <a:pt x="162" y="44"/>
                      </a:lnTo>
                      <a:lnTo>
                        <a:pt x="170" y="44"/>
                      </a:lnTo>
                      <a:lnTo>
                        <a:pt x="170" y="44"/>
                      </a:lnTo>
                      <a:lnTo>
                        <a:pt x="170" y="238"/>
                      </a:lnTo>
                      <a:lnTo>
                        <a:pt x="170" y="238"/>
                      </a:lnTo>
                      <a:lnTo>
                        <a:pt x="94" y="238"/>
                      </a:lnTo>
                      <a:lnTo>
                        <a:pt x="94" y="238"/>
                      </a:lnTo>
                      <a:lnTo>
                        <a:pt x="18" y="238"/>
                      </a:lnTo>
                      <a:lnTo>
                        <a:pt x="18" y="238"/>
                      </a:lnTo>
                      <a:lnTo>
                        <a:pt x="18" y="44"/>
                      </a:lnTo>
                      <a:lnTo>
                        <a:pt x="18" y="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189" name="Freeform 91"/>
                <p:cNvSpPr>
                  <a:spLocks/>
                </p:cNvSpPr>
                <p:nvPr/>
              </p:nvSpPr>
              <p:spPr bwMode="auto">
                <a:xfrm>
                  <a:off x="6735840" y="2868334"/>
                  <a:ext cx="59709" cy="52245"/>
                </a:xfrm>
                <a:custGeom>
                  <a:avLst/>
                  <a:gdLst>
                    <a:gd name="T0" fmla="*/ 16 w 16"/>
                    <a:gd name="T1" fmla="*/ 6 h 14"/>
                    <a:gd name="T2" fmla="*/ 16 w 16"/>
                    <a:gd name="T3" fmla="*/ 6 h 14"/>
                    <a:gd name="T4" fmla="*/ 16 w 16"/>
                    <a:gd name="T5" fmla="*/ 4 h 14"/>
                    <a:gd name="T6" fmla="*/ 14 w 16"/>
                    <a:gd name="T7" fmla="*/ 2 h 14"/>
                    <a:gd name="T8" fmla="*/ 10 w 16"/>
                    <a:gd name="T9" fmla="*/ 0 h 14"/>
                    <a:gd name="T10" fmla="*/ 8 w 16"/>
                    <a:gd name="T11" fmla="*/ 0 h 14"/>
                    <a:gd name="T12" fmla="*/ 8 w 16"/>
                    <a:gd name="T13" fmla="*/ 0 h 14"/>
                    <a:gd name="T14" fmla="*/ 6 w 16"/>
                    <a:gd name="T15" fmla="*/ 0 h 14"/>
                    <a:gd name="T16" fmla="*/ 2 w 16"/>
                    <a:gd name="T17" fmla="*/ 2 h 14"/>
                    <a:gd name="T18" fmla="*/ 0 w 16"/>
                    <a:gd name="T19" fmla="*/ 4 h 14"/>
                    <a:gd name="T20" fmla="*/ 0 w 16"/>
                    <a:gd name="T21" fmla="*/ 6 h 14"/>
                    <a:gd name="T22" fmla="*/ 0 w 16"/>
                    <a:gd name="T23" fmla="*/ 6 h 14"/>
                    <a:gd name="T24" fmla="*/ 0 w 16"/>
                    <a:gd name="T25" fmla="*/ 10 h 14"/>
                    <a:gd name="T26" fmla="*/ 2 w 16"/>
                    <a:gd name="T27" fmla="*/ 12 h 14"/>
                    <a:gd name="T28" fmla="*/ 6 w 16"/>
                    <a:gd name="T29" fmla="*/ 14 h 14"/>
                    <a:gd name="T30" fmla="*/ 8 w 16"/>
                    <a:gd name="T31" fmla="*/ 14 h 14"/>
                    <a:gd name="T32" fmla="*/ 8 w 16"/>
                    <a:gd name="T33" fmla="*/ 14 h 14"/>
                    <a:gd name="T34" fmla="*/ 10 w 16"/>
                    <a:gd name="T35" fmla="*/ 14 h 14"/>
                    <a:gd name="T36" fmla="*/ 14 w 16"/>
                    <a:gd name="T37" fmla="*/ 12 h 14"/>
                    <a:gd name="T38" fmla="*/ 16 w 16"/>
                    <a:gd name="T39" fmla="*/ 10 h 14"/>
                    <a:gd name="T40" fmla="*/ 16 w 16"/>
                    <a:gd name="T41" fmla="*/ 6 h 14"/>
                    <a:gd name="T42" fmla="*/ 16 w 16"/>
                    <a:gd name="T43" fmla="*/ 6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16" h="14">
                      <a:moveTo>
                        <a:pt x="16" y="6"/>
                      </a:moveTo>
                      <a:lnTo>
                        <a:pt x="16" y="6"/>
                      </a:lnTo>
                      <a:lnTo>
                        <a:pt x="16" y="4"/>
                      </a:lnTo>
                      <a:lnTo>
                        <a:pt x="14" y="2"/>
                      </a:lnTo>
                      <a:lnTo>
                        <a:pt x="10" y="0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6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0" y="10"/>
                      </a:lnTo>
                      <a:lnTo>
                        <a:pt x="2" y="12"/>
                      </a:lnTo>
                      <a:lnTo>
                        <a:pt x="6" y="14"/>
                      </a:lnTo>
                      <a:lnTo>
                        <a:pt x="8" y="14"/>
                      </a:lnTo>
                      <a:lnTo>
                        <a:pt x="8" y="14"/>
                      </a:lnTo>
                      <a:lnTo>
                        <a:pt x="10" y="14"/>
                      </a:lnTo>
                      <a:lnTo>
                        <a:pt x="14" y="12"/>
                      </a:lnTo>
                      <a:lnTo>
                        <a:pt x="16" y="10"/>
                      </a:lnTo>
                      <a:lnTo>
                        <a:pt x="16" y="6"/>
                      </a:lnTo>
                      <a:lnTo>
                        <a:pt x="16" y="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190" name="Freeform 92"/>
                <p:cNvSpPr>
                  <a:spLocks/>
                </p:cNvSpPr>
                <p:nvPr/>
              </p:nvSpPr>
              <p:spPr bwMode="auto">
                <a:xfrm>
                  <a:off x="6676131" y="3092243"/>
                  <a:ext cx="291081" cy="52245"/>
                </a:xfrm>
                <a:custGeom>
                  <a:avLst/>
                  <a:gdLst>
                    <a:gd name="T0" fmla="*/ 2 w 78"/>
                    <a:gd name="T1" fmla="*/ 14 h 14"/>
                    <a:gd name="T2" fmla="*/ 76 w 78"/>
                    <a:gd name="T3" fmla="*/ 14 h 14"/>
                    <a:gd name="T4" fmla="*/ 76 w 78"/>
                    <a:gd name="T5" fmla="*/ 14 h 14"/>
                    <a:gd name="T6" fmla="*/ 78 w 78"/>
                    <a:gd name="T7" fmla="*/ 14 h 14"/>
                    <a:gd name="T8" fmla="*/ 78 w 78"/>
                    <a:gd name="T9" fmla="*/ 12 h 14"/>
                    <a:gd name="T10" fmla="*/ 78 w 78"/>
                    <a:gd name="T11" fmla="*/ 2 h 14"/>
                    <a:gd name="T12" fmla="*/ 78 w 78"/>
                    <a:gd name="T13" fmla="*/ 2 h 14"/>
                    <a:gd name="T14" fmla="*/ 78 w 78"/>
                    <a:gd name="T15" fmla="*/ 0 h 14"/>
                    <a:gd name="T16" fmla="*/ 76 w 78"/>
                    <a:gd name="T17" fmla="*/ 0 h 14"/>
                    <a:gd name="T18" fmla="*/ 2 w 78"/>
                    <a:gd name="T19" fmla="*/ 0 h 14"/>
                    <a:gd name="T20" fmla="*/ 2 w 78"/>
                    <a:gd name="T21" fmla="*/ 0 h 14"/>
                    <a:gd name="T22" fmla="*/ 0 w 78"/>
                    <a:gd name="T23" fmla="*/ 0 h 14"/>
                    <a:gd name="T24" fmla="*/ 0 w 78"/>
                    <a:gd name="T25" fmla="*/ 2 h 14"/>
                    <a:gd name="T26" fmla="*/ 0 w 78"/>
                    <a:gd name="T27" fmla="*/ 12 h 14"/>
                    <a:gd name="T28" fmla="*/ 0 w 78"/>
                    <a:gd name="T29" fmla="*/ 12 h 14"/>
                    <a:gd name="T30" fmla="*/ 0 w 78"/>
                    <a:gd name="T31" fmla="*/ 14 h 14"/>
                    <a:gd name="T32" fmla="*/ 2 w 78"/>
                    <a:gd name="T33" fmla="*/ 14 h 14"/>
                    <a:gd name="T34" fmla="*/ 2 w 78"/>
                    <a:gd name="T35" fmla="*/ 14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78" h="14">
                      <a:moveTo>
                        <a:pt x="2" y="14"/>
                      </a:moveTo>
                      <a:lnTo>
                        <a:pt x="76" y="14"/>
                      </a:lnTo>
                      <a:lnTo>
                        <a:pt x="76" y="14"/>
                      </a:lnTo>
                      <a:lnTo>
                        <a:pt x="78" y="14"/>
                      </a:lnTo>
                      <a:lnTo>
                        <a:pt x="78" y="12"/>
                      </a:lnTo>
                      <a:lnTo>
                        <a:pt x="78" y="2"/>
                      </a:lnTo>
                      <a:lnTo>
                        <a:pt x="78" y="2"/>
                      </a:lnTo>
                      <a:lnTo>
                        <a:pt x="78" y="0"/>
                      </a:lnTo>
                      <a:lnTo>
                        <a:pt x="76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12"/>
                      </a:lnTo>
                      <a:lnTo>
                        <a:pt x="0" y="12"/>
                      </a:lnTo>
                      <a:lnTo>
                        <a:pt x="0" y="14"/>
                      </a:lnTo>
                      <a:lnTo>
                        <a:pt x="2" y="14"/>
                      </a:lnTo>
                      <a:lnTo>
                        <a:pt x="2" y="1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191" name="Freeform 93"/>
                <p:cNvSpPr>
                  <a:spLocks/>
                </p:cNvSpPr>
                <p:nvPr/>
              </p:nvSpPr>
              <p:spPr bwMode="auto">
                <a:xfrm>
                  <a:off x="6564177" y="3092243"/>
                  <a:ext cx="52245" cy="52245"/>
                </a:xfrm>
                <a:custGeom>
                  <a:avLst/>
                  <a:gdLst>
                    <a:gd name="T0" fmla="*/ 12 w 14"/>
                    <a:gd name="T1" fmla="*/ 0 h 14"/>
                    <a:gd name="T2" fmla="*/ 2 w 14"/>
                    <a:gd name="T3" fmla="*/ 0 h 14"/>
                    <a:gd name="T4" fmla="*/ 2 w 14"/>
                    <a:gd name="T5" fmla="*/ 0 h 14"/>
                    <a:gd name="T6" fmla="*/ 0 w 14"/>
                    <a:gd name="T7" fmla="*/ 0 h 14"/>
                    <a:gd name="T8" fmla="*/ 0 w 14"/>
                    <a:gd name="T9" fmla="*/ 2 h 14"/>
                    <a:gd name="T10" fmla="*/ 0 w 14"/>
                    <a:gd name="T11" fmla="*/ 12 h 14"/>
                    <a:gd name="T12" fmla="*/ 0 w 14"/>
                    <a:gd name="T13" fmla="*/ 12 h 14"/>
                    <a:gd name="T14" fmla="*/ 0 w 14"/>
                    <a:gd name="T15" fmla="*/ 14 h 14"/>
                    <a:gd name="T16" fmla="*/ 2 w 14"/>
                    <a:gd name="T17" fmla="*/ 14 h 14"/>
                    <a:gd name="T18" fmla="*/ 12 w 14"/>
                    <a:gd name="T19" fmla="*/ 14 h 14"/>
                    <a:gd name="T20" fmla="*/ 12 w 14"/>
                    <a:gd name="T21" fmla="*/ 14 h 14"/>
                    <a:gd name="T22" fmla="*/ 14 w 14"/>
                    <a:gd name="T23" fmla="*/ 14 h 14"/>
                    <a:gd name="T24" fmla="*/ 14 w 14"/>
                    <a:gd name="T25" fmla="*/ 12 h 14"/>
                    <a:gd name="T26" fmla="*/ 14 w 14"/>
                    <a:gd name="T27" fmla="*/ 2 h 14"/>
                    <a:gd name="T28" fmla="*/ 14 w 14"/>
                    <a:gd name="T29" fmla="*/ 2 h 14"/>
                    <a:gd name="T30" fmla="*/ 14 w 14"/>
                    <a:gd name="T31" fmla="*/ 0 h 14"/>
                    <a:gd name="T32" fmla="*/ 12 w 14"/>
                    <a:gd name="T33" fmla="*/ 0 h 14"/>
                    <a:gd name="T34" fmla="*/ 12 w 14"/>
                    <a:gd name="T35" fmla="*/ 0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" h="14">
                      <a:moveTo>
                        <a:pt x="12" y="0"/>
                      </a:move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12"/>
                      </a:lnTo>
                      <a:lnTo>
                        <a:pt x="0" y="12"/>
                      </a:lnTo>
                      <a:lnTo>
                        <a:pt x="0" y="14"/>
                      </a:lnTo>
                      <a:lnTo>
                        <a:pt x="2" y="14"/>
                      </a:lnTo>
                      <a:lnTo>
                        <a:pt x="12" y="14"/>
                      </a:lnTo>
                      <a:lnTo>
                        <a:pt x="12" y="14"/>
                      </a:lnTo>
                      <a:lnTo>
                        <a:pt x="14" y="14"/>
                      </a:lnTo>
                      <a:lnTo>
                        <a:pt x="14" y="12"/>
                      </a:lnTo>
                      <a:lnTo>
                        <a:pt x="14" y="2"/>
                      </a:lnTo>
                      <a:lnTo>
                        <a:pt x="14" y="2"/>
                      </a:lnTo>
                      <a:lnTo>
                        <a:pt x="14" y="0"/>
                      </a:lnTo>
                      <a:lnTo>
                        <a:pt x="12" y="0"/>
                      </a:lnTo>
                      <a:lnTo>
                        <a:pt x="12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192" name="Freeform 94"/>
                <p:cNvSpPr>
                  <a:spLocks/>
                </p:cNvSpPr>
                <p:nvPr/>
              </p:nvSpPr>
              <p:spPr bwMode="auto">
                <a:xfrm>
                  <a:off x="6676131" y="3226588"/>
                  <a:ext cx="291081" cy="52245"/>
                </a:xfrm>
                <a:custGeom>
                  <a:avLst/>
                  <a:gdLst>
                    <a:gd name="T0" fmla="*/ 2 w 78"/>
                    <a:gd name="T1" fmla="*/ 14 h 14"/>
                    <a:gd name="T2" fmla="*/ 76 w 78"/>
                    <a:gd name="T3" fmla="*/ 14 h 14"/>
                    <a:gd name="T4" fmla="*/ 76 w 78"/>
                    <a:gd name="T5" fmla="*/ 14 h 14"/>
                    <a:gd name="T6" fmla="*/ 78 w 78"/>
                    <a:gd name="T7" fmla="*/ 14 h 14"/>
                    <a:gd name="T8" fmla="*/ 78 w 78"/>
                    <a:gd name="T9" fmla="*/ 12 h 14"/>
                    <a:gd name="T10" fmla="*/ 78 w 78"/>
                    <a:gd name="T11" fmla="*/ 2 h 14"/>
                    <a:gd name="T12" fmla="*/ 78 w 78"/>
                    <a:gd name="T13" fmla="*/ 2 h 14"/>
                    <a:gd name="T14" fmla="*/ 78 w 78"/>
                    <a:gd name="T15" fmla="*/ 2 h 14"/>
                    <a:gd name="T16" fmla="*/ 76 w 78"/>
                    <a:gd name="T17" fmla="*/ 0 h 14"/>
                    <a:gd name="T18" fmla="*/ 2 w 78"/>
                    <a:gd name="T19" fmla="*/ 0 h 14"/>
                    <a:gd name="T20" fmla="*/ 2 w 78"/>
                    <a:gd name="T21" fmla="*/ 0 h 14"/>
                    <a:gd name="T22" fmla="*/ 0 w 78"/>
                    <a:gd name="T23" fmla="*/ 2 h 14"/>
                    <a:gd name="T24" fmla="*/ 0 w 78"/>
                    <a:gd name="T25" fmla="*/ 2 h 14"/>
                    <a:gd name="T26" fmla="*/ 0 w 78"/>
                    <a:gd name="T27" fmla="*/ 12 h 14"/>
                    <a:gd name="T28" fmla="*/ 0 w 78"/>
                    <a:gd name="T29" fmla="*/ 12 h 14"/>
                    <a:gd name="T30" fmla="*/ 0 w 78"/>
                    <a:gd name="T31" fmla="*/ 14 h 14"/>
                    <a:gd name="T32" fmla="*/ 2 w 78"/>
                    <a:gd name="T33" fmla="*/ 14 h 14"/>
                    <a:gd name="T34" fmla="*/ 2 w 78"/>
                    <a:gd name="T35" fmla="*/ 14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78" h="14">
                      <a:moveTo>
                        <a:pt x="2" y="14"/>
                      </a:moveTo>
                      <a:lnTo>
                        <a:pt x="76" y="14"/>
                      </a:lnTo>
                      <a:lnTo>
                        <a:pt x="76" y="14"/>
                      </a:lnTo>
                      <a:lnTo>
                        <a:pt x="78" y="14"/>
                      </a:lnTo>
                      <a:lnTo>
                        <a:pt x="78" y="12"/>
                      </a:lnTo>
                      <a:lnTo>
                        <a:pt x="78" y="2"/>
                      </a:lnTo>
                      <a:lnTo>
                        <a:pt x="78" y="2"/>
                      </a:lnTo>
                      <a:lnTo>
                        <a:pt x="78" y="2"/>
                      </a:lnTo>
                      <a:lnTo>
                        <a:pt x="76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12"/>
                      </a:lnTo>
                      <a:lnTo>
                        <a:pt x="0" y="12"/>
                      </a:lnTo>
                      <a:lnTo>
                        <a:pt x="0" y="14"/>
                      </a:lnTo>
                      <a:lnTo>
                        <a:pt x="2" y="14"/>
                      </a:lnTo>
                      <a:lnTo>
                        <a:pt x="2" y="1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193" name="Freeform 95"/>
                <p:cNvSpPr>
                  <a:spLocks/>
                </p:cNvSpPr>
                <p:nvPr/>
              </p:nvSpPr>
              <p:spPr bwMode="auto">
                <a:xfrm>
                  <a:off x="6564177" y="3226588"/>
                  <a:ext cx="52245" cy="52245"/>
                </a:xfrm>
                <a:custGeom>
                  <a:avLst/>
                  <a:gdLst>
                    <a:gd name="T0" fmla="*/ 12 w 14"/>
                    <a:gd name="T1" fmla="*/ 0 h 14"/>
                    <a:gd name="T2" fmla="*/ 2 w 14"/>
                    <a:gd name="T3" fmla="*/ 0 h 14"/>
                    <a:gd name="T4" fmla="*/ 2 w 14"/>
                    <a:gd name="T5" fmla="*/ 0 h 14"/>
                    <a:gd name="T6" fmla="*/ 0 w 14"/>
                    <a:gd name="T7" fmla="*/ 2 h 14"/>
                    <a:gd name="T8" fmla="*/ 0 w 14"/>
                    <a:gd name="T9" fmla="*/ 2 h 14"/>
                    <a:gd name="T10" fmla="*/ 0 w 14"/>
                    <a:gd name="T11" fmla="*/ 12 h 14"/>
                    <a:gd name="T12" fmla="*/ 0 w 14"/>
                    <a:gd name="T13" fmla="*/ 12 h 14"/>
                    <a:gd name="T14" fmla="*/ 0 w 14"/>
                    <a:gd name="T15" fmla="*/ 14 h 14"/>
                    <a:gd name="T16" fmla="*/ 2 w 14"/>
                    <a:gd name="T17" fmla="*/ 14 h 14"/>
                    <a:gd name="T18" fmla="*/ 12 w 14"/>
                    <a:gd name="T19" fmla="*/ 14 h 14"/>
                    <a:gd name="T20" fmla="*/ 12 w 14"/>
                    <a:gd name="T21" fmla="*/ 14 h 14"/>
                    <a:gd name="T22" fmla="*/ 14 w 14"/>
                    <a:gd name="T23" fmla="*/ 14 h 14"/>
                    <a:gd name="T24" fmla="*/ 14 w 14"/>
                    <a:gd name="T25" fmla="*/ 12 h 14"/>
                    <a:gd name="T26" fmla="*/ 14 w 14"/>
                    <a:gd name="T27" fmla="*/ 2 h 14"/>
                    <a:gd name="T28" fmla="*/ 14 w 14"/>
                    <a:gd name="T29" fmla="*/ 2 h 14"/>
                    <a:gd name="T30" fmla="*/ 14 w 14"/>
                    <a:gd name="T31" fmla="*/ 2 h 14"/>
                    <a:gd name="T32" fmla="*/ 12 w 14"/>
                    <a:gd name="T33" fmla="*/ 0 h 14"/>
                    <a:gd name="T34" fmla="*/ 12 w 14"/>
                    <a:gd name="T35" fmla="*/ 0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" h="14">
                      <a:moveTo>
                        <a:pt x="12" y="0"/>
                      </a:move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12"/>
                      </a:lnTo>
                      <a:lnTo>
                        <a:pt x="0" y="12"/>
                      </a:lnTo>
                      <a:lnTo>
                        <a:pt x="0" y="14"/>
                      </a:lnTo>
                      <a:lnTo>
                        <a:pt x="2" y="14"/>
                      </a:lnTo>
                      <a:lnTo>
                        <a:pt x="12" y="14"/>
                      </a:lnTo>
                      <a:lnTo>
                        <a:pt x="12" y="14"/>
                      </a:lnTo>
                      <a:lnTo>
                        <a:pt x="14" y="14"/>
                      </a:lnTo>
                      <a:lnTo>
                        <a:pt x="14" y="12"/>
                      </a:lnTo>
                      <a:lnTo>
                        <a:pt x="14" y="2"/>
                      </a:lnTo>
                      <a:lnTo>
                        <a:pt x="14" y="2"/>
                      </a:lnTo>
                      <a:lnTo>
                        <a:pt x="14" y="2"/>
                      </a:lnTo>
                      <a:lnTo>
                        <a:pt x="12" y="0"/>
                      </a:lnTo>
                      <a:lnTo>
                        <a:pt x="12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194" name="Freeform 96"/>
                <p:cNvSpPr>
                  <a:spLocks/>
                </p:cNvSpPr>
                <p:nvPr/>
              </p:nvSpPr>
              <p:spPr bwMode="auto">
                <a:xfrm>
                  <a:off x="6676131" y="3360933"/>
                  <a:ext cx="291081" cy="59709"/>
                </a:xfrm>
                <a:custGeom>
                  <a:avLst/>
                  <a:gdLst>
                    <a:gd name="T0" fmla="*/ 2 w 78"/>
                    <a:gd name="T1" fmla="*/ 16 h 16"/>
                    <a:gd name="T2" fmla="*/ 76 w 78"/>
                    <a:gd name="T3" fmla="*/ 16 h 16"/>
                    <a:gd name="T4" fmla="*/ 76 w 78"/>
                    <a:gd name="T5" fmla="*/ 16 h 16"/>
                    <a:gd name="T6" fmla="*/ 78 w 78"/>
                    <a:gd name="T7" fmla="*/ 14 h 16"/>
                    <a:gd name="T8" fmla="*/ 78 w 78"/>
                    <a:gd name="T9" fmla="*/ 14 h 16"/>
                    <a:gd name="T10" fmla="*/ 78 w 78"/>
                    <a:gd name="T11" fmla="*/ 4 h 16"/>
                    <a:gd name="T12" fmla="*/ 78 w 78"/>
                    <a:gd name="T13" fmla="*/ 4 h 16"/>
                    <a:gd name="T14" fmla="*/ 78 w 78"/>
                    <a:gd name="T15" fmla="*/ 2 h 16"/>
                    <a:gd name="T16" fmla="*/ 76 w 78"/>
                    <a:gd name="T17" fmla="*/ 0 h 16"/>
                    <a:gd name="T18" fmla="*/ 2 w 78"/>
                    <a:gd name="T19" fmla="*/ 0 h 16"/>
                    <a:gd name="T20" fmla="*/ 2 w 78"/>
                    <a:gd name="T21" fmla="*/ 0 h 16"/>
                    <a:gd name="T22" fmla="*/ 0 w 78"/>
                    <a:gd name="T23" fmla="*/ 2 h 16"/>
                    <a:gd name="T24" fmla="*/ 0 w 78"/>
                    <a:gd name="T25" fmla="*/ 4 h 16"/>
                    <a:gd name="T26" fmla="*/ 0 w 78"/>
                    <a:gd name="T27" fmla="*/ 14 h 16"/>
                    <a:gd name="T28" fmla="*/ 0 w 78"/>
                    <a:gd name="T29" fmla="*/ 14 h 16"/>
                    <a:gd name="T30" fmla="*/ 0 w 78"/>
                    <a:gd name="T31" fmla="*/ 14 h 16"/>
                    <a:gd name="T32" fmla="*/ 2 w 78"/>
                    <a:gd name="T33" fmla="*/ 16 h 16"/>
                    <a:gd name="T34" fmla="*/ 2 w 78"/>
                    <a:gd name="T35" fmla="*/ 16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78" h="16">
                      <a:moveTo>
                        <a:pt x="2" y="16"/>
                      </a:moveTo>
                      <a:lnTo>
                        <a:pt x="76" y="16"/>
                      </a:lnTo>
                      <a:lnTo>
                        <a:pt x="76" y="16"/>
                      </a:lnTo>
                      <a:lnTo>
                        <a:pt x="78" y="14"/>
                      </a:lnTo>
                      <a:lnTo>
                        <a:pt x="78" y="14"/>
                      </a:lnTo>
                      <a:lnTo>
                        <a:pt x="78" y="4"/>
                      </a:lnTo>
                      <a:lnTo>
                        <a:pt x="78" y="4"/>
                      </a:lnTo>
                      <a:lnTo>
                        <a:pt x="78" y="2"/>
                      </a:lnTo>
                      <a:lnTo>
                        <a:pt x="76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4"/>
                      </a:lnTo>
                      <a:lnTo>
                        <a:pt x="0" y="14"/>
                      </a:lnTo>
                      <a:lnTo>
                        <a:pt x="0" y="14"/>
                      </a:lnTo>
                      <a:lnTo>
                        <a:pt x="0" y="14"/>
                      </a:lnTo>
                      <a:lnTo>
                        <a:pt x="2" y="16"/>
                      </a:lnTo>
                      <a:lnTo>
                        <a:pt x="2" y="1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195" name="Freeform 97"/>
                <p:cNvSpPr>
                  <a:spLocks/>
                </p:cNvSpPr>
                <p:nvPr/>
              </p:nvSpPr>
              <p:spPr bwMode="auto">
                <a:xfrm>
                  <a:off x="6564177" y="3360933"/>
                  <a:ext cx="52245" cy="59709"/>
                </a:xfrm>
                <a:custGeom>
                  <a:avLst/>
                  <a:gdLst>
                    <a:gd name="T0" fmla="*/ 12 w 14"/>
                    <a:gd name="T1" fmla="*/ 0 h 16"/>
                    <a:gd name="T2" fmla="*/ 2 w 14"/>
                    <a:gd name="T3" fmla="*/ 0 h 16"/>
                    <a:gd name="T4" fmla="*/ 2 w 14"/>
                    <a:gd name="T5" fmla="*/ 0 h 16"/>
                    <a:gd name="T6" fmla="*/ 0 w 14"/>
                    <a:gd name="T7" fmla="*/ 2 h 16"/>
                    <a:gd name="T8" fmla="*/ 0 w 14"/>
                    <a:gd name="T9" fmla="*/ 4 h 16"/>
                    <a:gd name="T10" fmla="*/ 0 w 14"/>
                    <a:gd name="T11" fmla="*/ 14 h 16"/>
                    <a:gd name="T12" fmla="*/ 0 w 14"/>
                    <a:gd name="T13" fmla="*/ 14 h 16"/>
                    <a:gd name="T14" fmla="*/ 0 w 14"/>
                    <a:gd name="T15" fmla="*/ 14 h 16"/>
                    <a:gd name="T16" fmla="*/ 2 w 14"/>
                    <a:gd name="T17" fmla="*/ 16 h 16"/>
                    <a:gd name="T18" fmla="*/ 12 w 14"/>
                    <a:gd name="T19" fmla="*/ 16 h 16"/>
                    <a:gd name="T20" fmla="*/ 12 w 14"/>
                    <a:gd name="T21" fmla="*/ 16 h 16"/>
                    <a:gd name="T22" fmla="*/ 14 w 14"/>
                    <a:gd name="T23" fmla="*/ 14 h 16"/>
                    <a:gd name="T24" fmla="*/ 14 w 14"/>
                    <a:gd name="T25" fmla="*/ 14 h 16"/>
                    <a:gd name="T26" fmla="*/ 14 w 14"/>
                    <a:gd name="T27" fmla="*/ 4 h 16"/>
                    <a:gd name="T28" fmla="*/ 14 w 14"/>
                    <a:gd name="T29" fmla="*/ 4 h 16"/>
                    <a:gd name="T30" fmla="*/ 14 w 14"/>
                    <a:gd name="T31" fmla="*/ 2 h 16"/>
                    <a:gd name="T32" fmla="*/ 12 w 14"/>
                    <a:gd name="T33" fmla="*/ 0 h 16"/>
                    <a:gd name="T34" fmla="*/ 12 w 14"/>
                    <a:gd name="T35" fmla="*/ 0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" h="16">
                      <a:moveTo>
                        <a:pt x="12" y="0"/>
                      </a:move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4"/>
                      </a:lnTo>
                      <a:lnTo>
                        <a:pt x="0" y="14"/>
                      </a:lnTo>
                      <a:lnTo>
                        <a:pt x="0" y="14"/>
                      </a:lnTo>
                      <a:lnTo>
                        <a:pt x="0" y="14"/>
                      </a:lnTo>
                      <a:lnTo>
                        <a:pt x="2" y="16"/>
                      </a:lnTo>
                      <a:lnTo>
                        <a:pt x="12" y="16"/>
                      </a:lnTo>
                      <a:lnTo>
                        <a:pt x="12" y="16"/>
                      </a:lnTo>
                      <a:lnTo>
                        <a:pt x="14" y="14"/>
                      </a:lnTo>
                      <a:lnTo>
                        <a:pt x="14" y="14"/>
                      </a:lnTo>
                      <a:lnTo>
                        <a:pt x="14" y="4"/>
                      </a:lnTo>
                      <a:lnTo>
                        <a:pt x="14" y="4"/>
                      </a:lnTo>
                      <a:lnTo>
                        <a:pt x="14" y="2"/>
                      </a:lnTo>
                      <a:lnTo>
                        <a:pt x="12" y="0"/>
                      </a:lnTo>
                      <a:lnTo>
                        <a:pt x="12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196" name="Freeform 98"/>
                <p:cNvSpPr>
                  <a:spLocks/>
                </p:cNvSpPr>
                <p:nvPr/>
              </p:nvSpPr>
              <p:spPr bwMode="auto">
                <a:xfrm>
                  <a:off x="6676131" y="3502741"/>
                  <a:ext cx="186590" cy="52245"/>
                </a:xfrm>
                <a:custGeom>
                  <a:avLst/>
                  <a:gdLst>
                    <a:gd name="T0" fmla="*/ 50 w 50"/>
                    <a:gd name="T1" fmla="*/ 12 h 14"/>
                    <a:gd name="T2" fmla="*/ 50 w 50"/>
                    <a:gd name="T3" fmla="*/ 2 h 14"/>
                    <a:gd name="T4" fmla="*/ 50 w 50"/>
                    <a:gd name="T5" fmla="*/ 2 h 14"/>
                    <a:gd name="T6" fmla="*/ 48 w 50"/>
                    <a:gd name="T7" fmla="*/ 0 h 14"/>
                    <a:gd name="T8" fmla="*/ 48 w 50"/>
                    <a:gd name="T9" fmla="*/ 0 h 14"/>
                    <a:gd name="T10" fmla="*/ 2 w 50"/>
                    <a:gd name="T11" fmla="*/ 0 h 14"/>
                    <a:gd name="T12" fmla="*/ 2 w 50"/>
                    <a:gd name="T13" fmla="*/ 0 h 14"/>
                    <a:gd name="T14" fmla="*/ 0 w 50"/>
                    <a:gd name="T15" fmla="*/ 0 h 14"/>
                    <a:gd name="T16" fmla="*/ 0 w 50"/>
                    <a:gd name="T17" fmla="*/ 2 h 14"/>
                    <a:gd name="T18" fmla="*/ 0 w 50"/>
                    <a:gd name="T19" fmla="*/ 12 h 14"/>
                    <a:gd name="T20" fmla="*/ 0 w 50"/>
                    <a:gd name="T21" fmla="*/ 12 h 14"/>
                    <a:gd name="T22" fmla="*/ 0 w 50"/>
                    <a:gd name="T23" fmla="*/ 12 h 14"/>
                    <a:gd name="T24" fmla="*/ 2 w 50"/>
                    <a:gd name="T25" fmla="*/ 14 h 14"/>
                    <a:gd name="T26" fmla="*/ 48 w 50"/>
                    <a:gd name="T27" fmla="*/ 14 h 14"/>
                    <a:gd name="T28" fmla="*/ 48 w 50"/>
                    <a:gd name="T29" fmla="*/ 14 h 14"/>
                    <a:gd name="T30" fmla="*/ 48 w 50"/>
                    <a:gd name="T31" fmla="*/ 12 h 14"/>
                    <a:gd name="T32" fmla="*/ 50 w 50"/>
                    <a:gd name="T33" fmla="*/ 12 h 14"/>
                    <a:gd name="T34" fmla="*/ 50 w 50"/>
                    <a:gd name="T35" fmla="*/ 12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50" h="14">
                      <a:moveTo>
                        <a:pt x="50" y="12"/>
                      </a:moveTo>
                      <a:lnTo>
                        <a:pt x="50" y="2"/>
                      </a:lnTo>
                      <a:lnTo>
                        <a:pt x="50" y="2"/>
                      </a:lnTo>
                      <a:lnTo>
                        <a:pt x="48" y="0"/>
                      </a:lnTo>
                      <a:lnTo>
                        <a:pt x="48" y="0"/>
                      </a:ln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12"/>
                      </a:lnTo>
                      <a:lnTo>
                        <a:pt x="0" y="12"/>
                      </a:lnTo>
                      <a:lnTo>
                        <a:pt x="0" y="12"/>
                      </a:lnTo>
                      <a:lnTo>
                        <a:pt x="2" y="14"/>
                      </a:lnTo>
                      <a:lnTo>
                        <a:pt x="48" y="14"/>
                      </a:lnTo>
                      <a:lnTo>
                        <a:pt x="48" y="14"/>
                      </a:lnTo>
                      <a:lnTo>
                        <a:pt x="48" y="12"/>
                      </a:lnTo>
                      <a:lnTo>
                        <a:pt x="50" y="12"/>
                      </a:lnTo>
                      <a:lnTo>
                        <a:pt x="50" y="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197" name="Freeform 99"/>
                <p:cNvSpPr>
                  <a:spLocks/>
                </p:cNvSpPr>
                <p:nvPr/>
              </p:nvSpPr>
              <p:spPr bwMode="auto">
                <a:xfrm>
                  <a:off x="6564177" y="3502741"/>
                  <a:ext cx="52245" cy="52245"/>
                </a:xfrm>
                <a:custGeom>
                  <a:avLst/>
                  <a:gdLst>
                    <a:gd name="T0" fmla="*/ 12 w 14"/>
                    <a:gd name="T1" fmla="*/ 0 h 14"/>
                    <a:gd name="T2" fmla="*/ 2 w 14"/>
                    <a:gd name="T3" fmla="*/ 0 h 14"/>
                    <a:gd name="T4" fmla="*/ 2 w 14"/>
                    <a:gd name="T5" fmla="*/ 0 h 14"/>
                    <a:gd name="T6" fmla="*/ 0 w 14"/>
                    <a:gd name="T7" fmla="*/ 0 h 14"/>
                    <a:gd name="T8" fmla="*/ 0 w 14"/>
                    <a:gd name="T9" fmla="*/ 2 h 14"/>
                    <a:gd name="T10" fmla="*/ 0 w 14"/>
                    <a:gd name="T11" fmla="*/ 12 h 14"/>
                    <a:gd name="T12" fmla="*/ 0 w 14"/>
                    <a:gd name="T13" fmla="*/ 12 h 14"/>
                    <a:gd name="T14" fmla="*/ 0 w 14"/>
                    <a:gd name="T15" fmla="*/ 12 h 14"/>
                    <a:gd name="T16" fmla="*/ 2 w 14"/>
                    <a:gd name="T17" fmla="*/ 14 h 14"/>
                    <a:gd name="T18" fmla="*/ 12 w 14"/>
                    <a:gd name="T19" fmla="*/ 14 h 14"/>
                    <a:gd name="T20" fmla="*/ 12 w 14"/>
                    <a:gd name="T21" fmla="*/ 14 h 14"/>
                    <a:gd name="T22" fmla="*/ 14 w 14"/>
                    <a:gd name="T23" fmla="*/ 12 h 14"/>
                    <a:gd name="T24" fmla="*/ 14 w 14"/>
                    <a:gd name="T25" fmla="*/ 12 h 14"/>
                    <a:gd name="T26" fmla="*/ 14 w 14"/>
                    <a:gd name="T27" fmla="*/ 2 h 14"/>
                    <a:gd name="T28" fmla="*/ 14 w 14"/>
                    <a:gd name="T29" fmla="*/ 2 h 14"/>
                    <a:gd name="T30" fmla="*/ 14 w 14"/>
                    <a:gd name="T31" fmla="*/ 0 h 14"/>
                    <a:gd name="T32" fmla="*/ 12 w 14"/>
                    <a:gd name="T33" fmla="*/ 0 h 14"/>
                    <a:gd name="T34" fmla="*/ 12 w 14"/>
                    <a:gd name="T35" fmla="*/ 0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" h="14">
                      <a:moveTo>
                        <a:pt x="12" y="0"/>
                      </a:move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12"/>
                      </a:lnTo>
                      <a:lnTo>
                        <a:pt x="0" y="12"/>
                      </a:lnTo>
                      <a:lnTo>
                        <a:pt x="0" y="12"/>
                      </a:lnTo>
                      <a:lnTo>
                        <a:pt x="2" y="14"/>
                      </a:lnTo>
                      <a:lnTo>
                        <a:pt x="12" y="14"/>
                      </a:lnTo>
                      <a:lnTo>
                        <a:pt x="12" y="14"/>
                      </a:lnTo>
                      <a:lnTo>
                        <a:pt x="14" y="12"/>
                      </a:lnTo>
                      <a:lnTo>
                        <a:pt x="14" y="12"/>
                      </a:lnTo>
                      <a:lnTo>
                        <a:pt x="14" y="2"/>
                      </a:lnTo>
                      <a:lnTo>
                        <a:pt x="14" y="2"/>
                      </a:lnTo>
                      <a:lnTo>
                        <a:pt x="14" y="0"/>
                      </a:lnTo>
                      <a:lnTo>
                        <a:pt x="12" y="0"/>
                      </a:lnTo>
                      <a:lnTo>
                        <a:pt x="12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</p:grpSp>
          <p:sp>
            <p:nvSpPr>
              <p:cNvPr id="187" name="자유형 186"/>
              <p:cNvSpPr/>
              <p:nvPr/>
            </p:nvSpPr>
            <p:spPr>
              <a:xfrm rot="18900000">
                <a:off x="1355093" y="7882800"/>
                <a:ext cx="805115" cy="402558"/>
              </a:xfrm>
              <a:custGeom>
                <a:avLst/>
                <a:gdLst>
                  <a:gd name="connsiteX0" fmla="*/ 0 w 833896"/>
                  <a:gd name="connsiteY0" fmla="*/ 0 h 416949"/>
                  <a:gd name="connsiteX1" fmla="*/ 833896 w 833896"/>
                  <a:gd name="connsiteY1" fmla="*/ 0 h 416949"/>
                  <a:gd name="connsiteX2" fmla="*/ 833896 w 833896"/>
                  <a:gd name="connsiteY2" fmla="*/ 1 h 416949"/>
                  <a:gd name="connsiteX3" fmla="*/ 416948 w 833896"/>
                  <a:gd name="connsiteY3" fmla="*/ 416949 h 416949"/>
                  <a:gd name="connsiteX4" fmla="*/ 0 w 833896"/>
                  <a:gd name="connsiteY4" fmla="*/ 1 h 416949"/>
                  <a:gd name="connsiteX5" fmla="*/ 0 w 833896"/>
                  <a:gd name="connsiteY5" fmla="*/ 0 h 4169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33896" h="416949">
                    <a:moveTo>
                      <a:pt x="0" y="0"/>
                    </a:moveTo>
                    <a:lnTo>
                      <a:pt x="833896" y="0"/>
                    </a:lnTo>
                    <a:lnTo>
                      <a:pt x="833896" y="1"/>
                    </a:lnTo>
                    <a:cubicBezTo>
                      <a:pt x="833896" y="230275"/>
                      <a:pt x="647222" y="416949"/>
                      <a:pt x="416948" y="416949"/>
                    </a:cubicBezTo>
                    <a:cubicBezTo>
                      <a:pt x="186674" y="416949"/>
                      <a:pt x="0" y="230275"/>
                      <a:pt x="0" y="1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  <a:alpha val="58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</p:grpSp>
      <p:grpSp>
        <p:nvGrpSpPr>
          <p:cNvPr id="2" name="그룹 1"/>
          <p:cNvGrpSpPr/>
          <p:nvPr/>
        </p:nvGrpSpPr>
        <p:grpSpPr>
          <a:xfrm>
            <a:off x="1297415" y="5121400"/>
            <a:ext cx="2234426" cy="1270399"/>
            <a:chOff x="1157735" y="5098628"/>
            <a:chExt cx="2234426" cy="1270399"/>
          </a:xfrm>
        </p:grpSpPr>
        <p:sp>
          <p:nvSpPr>
            <p:cNvPr id="143" name="직사각형 142"/>
            <p:cNvSpPr/>
            <p:nvPr/>
          </p:nvSpPr>
          <p:spPr>
            <a:xfrm>
              <a:off x="1157735" y="5098628"/>
              <a:ext cx="1242486" cy="3318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marL="171450" indent="-171450">
                <a:buFont typeface="Wingdings" panose="05000000000000000000" pitchFamily="2" charset="2"/>
                <a:buChar char="ü"/>
              </a:pPr>
              <a:r>
                <a:rPr lang="ko-KR" altLang="en-US" sz="1600" spc="-10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bg2">
                      <a:lumMod val="50000"/>
                    </a:schemeClr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웹사이트 활용</a:t>
              </a:r>
            </a:p>
          </p:txBody>
        </p:sp>
        <p:sp>
          <p:nvSpPr>
            <p:cNvPr id="142" name="직사각형 141"/>
            <p:cNvSpPr/>
            <p:nvPr/>
          </p:nvSpPr>
          <p:spPr>
            <a:xfrm>
              <a:off x="2177734" y="5774404"/>
              <a:ext cx="1214427" cy="28702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ko-KR" altLang="en-US" spc="-100" dirty="0" smtClean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bg2">
                      <a:lumMod val="25000"/>
                    </a:schemeClr>
                  </a:solidFill>
                  <a:latin typeface="뫼비우스 Bold" panose="02000500000000000000" pitchFamily="2" charset="-127"/>
                  <a:ea typeface="뫼비우스 Bold" panose="02000500000000000000" pitchFamily="2" charset="-127"/>
                </a:rPr>
                <a:t>온라인</a:t>
              </a:r>
              <a:endParaRPr lang="ko-KR" altLang="en-US" spc="-10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2">
                    <a:lumMod val="25000"/>
                  </a:schemeClr>
                </a:solidFill>
                <a:latin typeface="뫼비우스 Bold" panose="02000500000000000000" pitchFamily="2" charset="-127"/>
                <a:ea typeface="뫼비우스 Bold" panose="02000500000000000000" pitchFamily="2" charset="-127"/>
              </a:endParaRPr>
            </a:p>
          </p:txBody>
        </p:sp>
        <p:grpSp>
          <p:nvGrpSpPr>
            <p:cNvPr id="8" name="그룹 7"/>
            <p:cNvGrpSpPr/>
            <p:nvPr/>
          </p:nvGrpSpPr>
          <p:grpSpPr>
            <a:xfrm>
              <a:off x="1505588" y="5433745"/>
              <a:ext cx="1027227" cy="935282"/>
              <a:chOff x="4338364" y="7113037"/>
              <a:chExt cx="1027227" cy="935282"/>
            </a:xfrm>
          </p:grpSpPr>
          <p:sp>
            <p:nvSpPr>
              <p:cNvPr id="168" name="타원 167"/>
              <p:cNvSpPr/>
              <p:nvPr/>
            </p:nvSpPr>
            <p:spPr>
              <a:xfrm>
                <a:off x="4430309" y="7113037"/>
                <a:ext cx="935282" cy="935282"/>
              </a:xfrm>
              <a:prstGeom prst="ellipse">
                <a:avLst/>
              </a:prstGeom>
              <a:solidFill>
                <a:schemeClr val="accent2">
                  <a:lumMod val="50000"/>
                </a:schemeClr>
              </a:solidFill>
              <a:ln>
                <a:noFill/>
              </a:ln>
              <a:effectLst>
                <a:softEdge rad="127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grpSp>
            <p:nvGrpSpPr>
              <p:cNvPr id="7" name="그룹 6"/>
              <p:cNvGrpSpPr/>
              <p:nvPr/>
            </p:nvGrpSpPr>
            <p:grpSpPr>
              <a:xfrm>
                <a:off x="4338364" y="7154040"/>
                <a:ext cx="833895" cy="833895"/>
                <a:chOff x="4338364" y="7154040"/>
                <a:chExt cx="833895" cy="833895"/>
              </a:xfrm>
            </p:grpSpPr>
            <p:sp>
              <p:nvSpPr>
                <p:cNvPr id="169" name="타원 168"/>
                <p:cNvSpPr/>
                <p:nvPr/>
              </p:nvSpPr>
              <p:spPr>
                <a:xfrm>
                  <a:off x="4338364" y="7154040"/>
                  <a:ext cx="833895" cy="833895"/>
                </a:xfrm>
                <a:prstGeom prst="ellipse">
                  <a:avLst/>
                </a:prstGeom>
                <a:solidFill>
                  <a:srgbClr val="ED8A2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grpSp>
              <p:nvGrpSpPr>
                <p:cNvPr id="176" name="그룹 175"/>
                <p:cNvGrpSpPr/>
                <p:nvPr/>
              </p:nvGrpSpPr>
              <p:grpSpPr>
                <a:xfrm>
                  <a:off x="4531695" y="7387897"/>
                  <a:ext cx="423639" cy="423639"/>
                  <a:chOff x="4117706" y="1523632"/>
                  <a:chExt cx="271741" cy="271741"/>
                </a:xfrm>
                <a:solidFill>
                  <a:schemeClr val="bg1"/>
                </a:solidFill>
              </p:grpSpPr>
              <p:sp>
                <p:nvSpPr>
                  <p:cNvPr id="212" name="Freeform 26"/>
                  <p:cNvSpPr>
                    <a:spLocks noEditPoints="1"/>
                  </p:cNvSpPr>
                  <p:nvPr/>
                </p:nvSpPr>
                <p:spPr bwMode="auto">
                  <a:xfrm>
                    <a:off x="4117706" y="1523632"/>
                    <a:ext cx="271741" cy="211177"/>
                  </a:xfrm>
                  <a:custGeom>
                    <a:avLst/>
                    <a:gdLst>
                      <a:gd name="T0" fmla="*/ 136 w 144"/>
                      <a:gd name="T1" fmla="*/ 0 h 112"/>
                      <a:gd name="T2" fmla="*/ 8 w 144"/>
                      <a:gd name="T3" fmla="*/ 0 h 112"/>
                      <a:gd name="T4" fmla="*/ 0 w 144"/>
                      <a:gd name="T5" fmla="*/ 8 h 112"/>
                      <a:gd name="T6" fmla="*/ 0 w 144"/>
                      <a:gd name="T7" fmla="*/ 104 h 112"/>
                      <a:gd name="T8" fmla="*/ 8 w 144"/>
                      <a:gd name="T9" fmla="*/ 112 h 112"/>
                      <a:gd name="T10" fmla="*/ 136 w 144"/>
                      <a:gd name="T11" fmla="*/ 112 h 112"/>
                      <a:gd name="T12" fmla="*/ 144 w 144"/>
                      <a:gd name="T13" fmla="*/ 104 h 112"/>
                      <a:gd name="T14" fmla="*/ 144 w 144"/>
                      <a:gd name="T15" fmla="*/ 8 h 112"/>
                      <a:gd name="T16" fmla="*/ 136 w 144"/>
                      <a:gd name="T17" fmla="*/ 0 h 112"/>
                      <a:gd name="T18" fmla="*/ 132 w 144"/>
                      <a:gd name="T19" fmla="*/ 92 h 112"/>
                      <a:gd name="T20" fmla="*/ 12 w 144"/>
                      <a:gd name="T21" fmla="*/ 92 h 112"/>
                      <a:gd name="T22" fmla="*/ 12 w 144"/>
                      <a:gd name="T23" fmla="*/ 12 h 112"/>
                      <a:gd name="T24" fmla="*/ 132 w 144"/>
                      <a:gd name="T25" fmla="*/ 12 h 112"/>
                      <a:gd name="T26" fmla="*/ 132 w 144"/>
                      <a:gd name="T27" fmla="*/ 92 h 11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</a:cxnLst>
                    <a:rect l="0" t="0" r="r" b="b"/>
                    <a:pathLst>
                      <a:path w="144" h="112">
                        <a:moveTo>
                          <a:pt x="136" y="0"/>
                        </a:moveTo>
                        <a:cubicBezTo>
                          <a:pt x="8" y="0"/>
                          <a:pt x="8" y="0"/>
                          <a:pt x="8" y="0"/>
                        </a:cubicBezTo>
                        <a:cubicBezTo>
                          <a:pt x="4" y="0"/>
                          <a:pt x="0" y="4"/>
                          <a:pt x="0" y="8"/>
                        </a:cubicBezTo>
                        <a:cubicBezTo>
                          <a:pt x="0" y="104"/>
                          <a:pt x="0" y="104"/>
                          <a:pt x="0" y="104"/>
                        </a:cubicBezTo>
                        <a:cubicBezTo>
                          <a:pt x="0" y="108"/>
                          <a:pt x="4" y="112"/>
                          <a:pt x="8" y="112"/>
                        </a:cubicBezTo>
                        <a:cubicBezTo>
                          <a:pt x="136" y="112"/>
                          <a:pt x="136" y="112"/>
                          <a:pt x="136" y="112"/>
                        </a:cubicBezTo>
                        <a:cubicBezTo>
                          <a:pt x="140" y="112"/>
                          <a:pt x="144" y="108"/>
                          <a:pt x="144" y="104"/>
                        </a:cubicBezTo>
                        <a:cubicBezTo>
                          <a:pt x="144" y="8"/>
                          <a:pt x="144" y="8"/>
                          <a:pt x="144" y="8"/>
                        </a:cubicBezTo>
                        <a:cubicBezTo>
                          <a:pt x="144" y="4"/>
                          <a:pt x="140" y="0"/>
                          <a:pt x="136" y="0"/>
                        </a:cubicBezTo>
                        <a:close/>
                        <a:moveTo>
                          <a:pt x="132" y="92"/>
                        </a:moveTo>
                        <a:cubicBezTo>
                          <a:pt x="12" y="92"/>
                          <a:pt x="12" y="92"/>
                          <a:pt x="12" y="92"/>
                        </a:cubicBezTo>
                        <a:cubicBezTo>
                          <a:pt x="12" y="12"/>
                          <a:pt x="12" y="12"/>
                          <a:pt x="12" y="12"/>
                        </a:cubicBezTo>
                        <a:cubicBezTo>
                          <a:pt x="132" y="12"/>
                          <a:pt x="132" y="12"/>
                          <a:pt x="132" y="12"/>
                        </a:cubicBezTo>
                        <a:lnTo>
                          <a:pt x="132" y="9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/>
                  </a:p>
                </p:txBody>
              </p:sp>
              <p:sp>
                <p:nvSpPr>
                  <p:cNvPr id="213" name="Freeform 27"/>
                  <p:cNvSpPr>
                    <a:spLocks/>
                  </p:cNvSpPr>
                  <p:nvPr/>
                </p:nvSpPr>
                <p:spPr bwMode="auto">
                  <a:xfrm>
                    <a:off x="4193411" y="1749950"/>
                    <a:ext cx="120331" cy="45423"/>
                  </a:xfrm>
                  <a:custGeom>
                    <a:avLst/>
                    <a:gdLst>
                      <a:gd name="T0" fmla="*/ 58 w 64"/>
                      <a:gd name="T1" fmla="*/ 8 h 24"/>
                      <a:gd name="T2" fmla="*/ 52 w 64"/>
                      <a:gd name="T3" fmla="*/ 8 h 24"/>
                      <a:gd name="T4" fmla="*/ 52 w 64"/>
                      <a:gd name="T5" fmla="*/ 0 h 24"/>
                      <a:gd name="T6" fmla="*/ 12 w 64"/>
                      <a:gd name="T7" fmla="*/ 0 h 24"/>
                      <a:gd name="T8" fmla="*/ 12 w 64"/>
                      <a:gd name="T9" fmla="*/ 8 h 24"/>
                      <a:gd name="T10" fmla="*/ 6 w 64"/>
                      <a:gd name="T11" fmla="*/ 8 h 24"/>
                      <a:gd name="T12" fmla="*/ 0 w 64"/>
                      <a:gd name="T13" fmla="*/ 16 h 24"/>
                      <a:gd name="T14" fmla="*/ 6 w 64"/>
                      <a:gd name="T15" fmla="*/ 24 h 24"/>
                      <a:gd name="T16" fmla="*/ 58 w 64"/>
                      <a:gd name="T17" fmla="*/ 24 h 24"/>
                      <a:gd name="T18" fmla="*/ 64 w 64"/>
                      <a:gd name="T19" fmla="*/ 16 h 24"/>
                      <a:gd name="T20" fmla="*/ 58 w 64"/>
                      <a:gd name="T21" fmla="*/ 8 h 2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64" h="24">
                        <a:moveTo>
                          <a:pt x="58" y="8"/>
                        </a:moveTo>
                        <a:cubicBezTo>
                          <a:pt x="52" y="8"/>
                          <a:pt x="52" y="8"/>
                          <a:pt x="52" y="8"/>
                        </a:cubicBezTo>
                        <a:cubicBezTo>
                          <a:pt x="52" y="0"/>
                          <a:pt x="52" y="0"/>
                          <a:pt x="52" y="0"/>
                        </a:cubicBezTo>
                        <a:cubicBezTo>
                          <a:pt x="12" y="0"/>
                          <a:pt x="12" y="0"/>
                          <a:pt x="12" y="0"/>
                        </a:cubicBezTo>
                        <a:cubicBezTo>
                          <a:pt x="12" y="8"/>
                          <a:pt x="12" y="8"/>
                          <a:pt x="12" y="8"/>
                        </a:cubicBezTo>
                        <a:cubicBezTo>
                          <a:pt x="6" y="8"/>
                          <a:pt x="6" y="8"/>
                          <a:pt x="6" y="8"/>
                        </a:cubicBezTo>
                        <a:cubicBezTo>
                          <a:pt x="3" y="8"/>
                          <a:pt x="0" y="12"/>
                          <a:pt x="0" y="16"/>
                        </a:cubicBezTo>
                        <a:cubicBezTo>
                          <a:pt x="0" y="20"/>
                          <a:pt x="3" y="24"/>
                          <a:pt x="6" y="24"/>
                        </a:cubicBezTo>
                        <a:cubicBezTo>
                          <a:pt x="58" y="24"/>
                          <a:pt x="58" y="24"/>
                          <a:pt x="58" y="24"/>
                        </a:cubicBezTo>
                        <a:cubicBezTo>
                          <a:pt x="61" y="24"/>
                          <a:pt x="64" y="20"/>
                          <a:pt x="64" y="16"/>
                        </a:cubicBezTo>
                        <a:cubicBezTo>
                          <a:pt x="64" y="12"/>
                          <a:pt x="61" y="8"/>
                          <a:pt x="58" y="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/>
                  </a:p>
                </p:txBody>
              </p:sp>
            </p:grpSp>
          </p:grpSp>
          <p:sp>
            <p:nvSpPr>
              <p:cNvPr id="177" name="자유형 176"/>
              <p:cNvSpPr/>
              <p:nvPr/>
            </p:nvSpPr>
            <p:spPr>
              <a:xfrm rot="18900000">
                <a:off x="4485898" y="7499675"/>
                <a:ext cx="829786" cy="429910"/>
              </a:xfrm>
              <a:custGeom>
                <a:avLst/>
                <a:gdLst>
                  <a:gd name="connsiteX0" fmla="*/ 0 w 833896"/>
                  <a:gd name="connsiteY0" fmla="*/ 0 h 416949"/>
                  <a:gd name="connsiteX1" fmla="*/ 833896 w 833896"/>
                  <a:gd name="connsiteY1" fmla="*/ 0 h 416949"/>
                  <a:gd name="connsiteX2" fmla="*/ 833896 w 833896"/>
                  <a:gd name="connsiteY2" fmla="*/ 1 h 416949"/>
                  <a:gd name="connsiteX3" fmla="*/ 416948 w 833896"/>
                  <a:gd name="connsiteY3" fmla="*/ 416949 h 416949"/>
                  <a:gd name="connsiteX4" fmla="*/ 0 w 833896"/>
                  <a:gd name="connsiteY4" fmla="*/ 1 h 416949"/>
                  <a:gd name="connsiteX5" fmla="*/ 0 w 833896"/>
                  <a:gd name="connsiteY5" fmla="*/ 0 h 4169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33896" h="416949">
                    <a:moveTo>
                      <a:pt x="0" y="0"/>
                    </a:moveTo>
                    <a:lnTo>
                      <a:pt x="833896" y="0"/>
                    </a:lnTo>
                    <a:lnTo>
                      <a:pt x="833896" y="1"/>
                    </a:lnTo>
                    <a:cubicBezTo>
                      <a:pt x="833896" y="230275"/>
                      <a:pt x="647222" y="416949"/>
                      <a:pt x="416948" y="416949"/>
                    </a:cubicBezTo>
                    <a:cubicBezTo>
                      <a:pt x="186674" y="416949"/>
                      <a:pt x="0" y="230275"/>
                      <a:pt x="0" y="1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>
                  <a:alpha val="58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</p:grpSp>
      <p:sp>
        <p:nvSpPr>
          <p:cNvPr id="104" name="타원 103"/>
          <p:cNvSpPr/>
          <p:nvPr/>
        </p:nvSpPr>
        <p:spPr>
          <a:xfrm>
            <a:off x="3915860" y="4453409"/>
            <a:ext cx="1295764" cy="1295764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50800">
            <a:solidFill>
              <a:srgbClr val="B4CDE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ko-KR" altLang="en-US" sz="1600" spc="-100" dirty="0" smtClean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학부모</a:t>
            </a:r>
            <a:r>
              <a:rPr lang="en-US" altLang="ko-KR" sz="1600" spc="-100" dirty="0" smtClean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/>
            </a:r>
            <a:br>
              <a:rPr lang="en-US" altLang="ko-KR" sz="1600" spc="-100" dirty="0" smtClean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</a:br>
            <a:r>
              <a:rPr lang="ko-KR" altLang="en-US" sz="1600" spc="-100" dirty="0" smtClean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만족도조사</a:t>
            </a:r>
            <a:r>
              <a:rPr lang="en-US" altLang="ko-KR" sz="1600" spc="-100" dirty="0" smtClean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/>
            </a:r>
            <a:br>
              <a:rPr lang="en-US" altLang="ko-KR" sz="1600" spc="-100" dirty="0" smtClean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</a:br>
            <a:r>
              <a:rPr lang="ko-KR" altLang="en-US" sz="1600" spc="-100" dirty="0" smtClean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뫼비우스 Bold" panose="02000500000000000000" pitchFamily="2" charset="-127"/>
                <a:ea typeface="뫼비우스 Bold" panose="02000500000000000000" pitchFamily="2" charset="-127"/>
              </a:rPr>
              <a:t>참여</a:t>
            </a:r>
            <a:r>
              <a:rPr lang="ko-KR" altLang="en-US" sz="1600" spc="-100" dirty="0" smtClean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 </a:t>
            </a:r>
            <a:endParaRPr lang="ko-KR" altLang="en-US" sz="1600" spc="-100" dirty="0">
              <a:ln>
                <a:solidFill>
                  <a:schemeClr val="accent1">
                    <a:shade val="50000"/>
                    <a:alpha val="0"/>
                  </a:schemeClr>
                </a:solidFill>
              </a:ln>
              <a:solidFill>
                <a:schemeClr val="bg1"/>
              </a:solidFill>
              <a:latin typeface="KoPub돋움체 Bold" panose="02020603020101020101" pitchFamily="18" charset="-127"/>
              <a:ea typeface="KoPub돋움체 Bold" panose="02020603020101020101" pitchFamily="18" charset="-127"/>
            </a:endParaRPr>
          </a:p>
        </p:txBody>
      </p:sp>
      <p:sp>
        <p:nvSpPr>
          <p:cNvPr id="126" name="직사각형 125"/>
          <p:cNvSpPr/>
          <p:nvPr/>
        </p:nvSpPr>
        <p:spPr>
          <a:xfrm>
            <a:off x="3849306" y="5306417"/>
            <a:ext cx="1214427" cy="28702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ko-KR" altLang="en-US" spc="-100" dirty="0">
              <a:ln>
                <a:solidFill>
                  <a:schemeClr val="accent1">
                    <a:shade val="50000"/>
                    <a:alpha val="0"/>
                  </a:schemeClr>
                </a:solidFill>
              </a:ln>
              <a:solidFill>
                <a:srgbClr val="005DA2"/>
              </a:solidFill>
              <a:latin typeface="뫼비우스 Bold" panose="02000500000000000000" pitchFamily="2" charset="-127"/>
              <a:ea typeface="뫼비우스 Bold" panose="02000500000000000000" pitchFamily="2" charset="-127"/>
            </a:endParaRPr>
          </a:p>
        </p:txBody>
      </p:sp>
      <p:grpSp>
        <p:nvGrpSpPr>
          <p:cNvPr id="26" name="그룹 25"/>
          <p:cNvGrpSpPr/>
          <p:nvPr/>
        </p:nvGrpSpPr>
        <p:grpSpPr>
          <a:xfrm>
            <a:off x="2400973" y="2893009"/>
            <a:ext cx="4342055" cy="1405276"/>
            <a:chOff x="2339483" y="2893009"/>
            <a:chExt cx="4342055" cy="1405276"/>
          </a:xfrm>
        </p:grpSpPr>
        <p:grpSp>
          <p:nvGrpSpPr>
            <p:cNvPr id="156" name="Group 15"/>
            <p:cNvGrpSpPr>
              <a:grpSpLocks noChangeAspect="1"/>
            </p:cNvGrpSpPr>
            <p:nvPr/>
          </p:nvGrpSpPr>
          <p:grpSpPr bwMode="auto">
            <a:xfrm>
              <a:off x="4026891" y="2893009"/>
              <a:ext cx="981310" cy="851090"/>
              <a:chOff x="4030" y="3003"/>
              <a:chExt cx="422" cy="366"/>
            </a:xfrm>
            <a:solidFill>
              <a:srgbClr val="0083CC"/>
            </a:solidFill>
          </p:grpSpPr>
          <p:sp>
            <p:nvSpPr>
              <p:cNvPr id="157" name="Freeform 16"/>
              <p:cNvSpPr>
                <a:spLocks/>
              </p:cNvSpPr>
              <p:nvPr/>
            </p:nvSpPr>
            <p:spPr bwMode="auto">
              <a:xfrm>
                <a:off x="4030" y="3062"/>
                <a:ext cx="422" cy="307"/>
              </a:xfrm>
              <a:custGeom>
                <a:avLst/>
                <a:gdLst>
                  <a:gd name="T0" fmla="*/ 422 w 422"/>
                  <a:gd name="T1" fmla="*/ 212 h 307"/>
                  <a:gd name="T2" fmla="*/ 410 w 422"/>
                  <a:gd name="T3" fmla="*/ 216 h 307"/>
                  <a:gd name="T4" fmla="*/ 389 w 422"/>
                  <a:gd name="T5" fmla="*/ 174 h 307"/>
                  <a:gd name="T6" fmla="*/ 389 w 422"/>
                  <a:gd name="T7" fmla="*/ 307 h 307"/>
                  <a:gd name="T8" fmla="*/ 373 w 422"/>
                  <a:gd name="T9" fmla="*/ 307 h 307"/>
                  <a:gd name="T10" fmla="*/ 373 w 422"/>
                  <a:gd name="T11" fmla="*/ 228 h 307"/>
                  <a:gd name="T12" fmla="*/ 366 w 422"/>
                  <a:gd name="T13" fmla="*/ 228 h 307"/>
                  <a:gd name="T14" fmla="*/ 366 w 422"/>
                  <a:gd name="T15" fmla="*/ 307 h 307"/>
                  <a:gd name="T16" fmla="*/ 350 w 422"/>
                  <a:gd name="T17" fmla="*/ 307 h 307"/>
                  <a:gd name="T18" fmla="*/ 350 w 422"/>
                  <a:gd name="T19" fmla="*/ 168 h 307"/>
                  <a:gd name="T20" fmla="*/ 288 w 422"/>
                  <a:gd name="T21" fmla="*/ 130 h 307"/>
                  <a:gd name="T22" fmla="*/ 241 w 422"/>
                  <a:gd name="T23" fmla="*/ 45 h 307"/>
                  <a:gd name="T24" fmla="*/ 238 w 422"/>
                  <a:gd name="T25" fmla="*/ 45 h 307"/>
                  <a:gd name="T26" fmla="*/ 283 w 422"/>
                  <a:gd name="T27" fmla="*/ 183 h 307"/>
                  <a:gd name="T28" fmla="*/ 240 w 422"/>
                  <a:gd name="T29" fmla="*/ 183 h 307"/>
                  <a:gd name="T30" fmla="*/ 223 w 422"/>
                  <a:gd name="T31" fmla="*/ 306 h 307"/>
                  <a:gd name="T32" fmla="*/ 199 w 422"/>
                  <a:gd name="T33" fmla="*/ 306 h 307"/>
                  <a:gd name="T34" fmla="*/ 183 w 422"/>
                  <a:gd name="T35" fmla="*/ 183 h 307"/>
                  <a:gd name="T36" fmla="*/ 139 w 422"/>
                  <a:gd name="T37" fmla="*/ 183 h 307"/>
                  <a:gd name="T38" fmla="*/ 184 w 422"/>
                  <a:gd name="T39" fmla="*/ 45 h 307"/>
                  <a:gd name="T40" fmla="*/ 181 w 422"/>
                  <a:gd name="T41" fmla="*/ 45 h 307"/>
                  <a:gd name="T42" fmla="*/ 134 w 422"/>
                  <a:gd name="T43" fmla="*/ 130 h 307"/>
                  <a:gd name="T44" fmla="*/ 73 w 422"/>
                  <a:gd name="T45" fmla="*/ 168 h 307"/>
                  <a:gd name="T46" fmla="*/ 73 w 422"/>
                  <a:gd name="T47" fmla="*/ 195 h 307"/>
                  <a:gd name="T48" fmla="*/ 100 w 422"/>
                  <a:gd name="T49" fmla="*/ 256 h 307"/>
                  <a:gd name="T50" fmla="*/ 71 w 422"/>
                  <a:gd name="T51" fmla="*/ 256 h 307"/>
                  <a:gd name="T52" fmla="*/ 71 w 422"/>
                  <a:gd name="T53" fmla="*/ 307 h 307"/>
                  <a:gd name="T54" fmla="*/ 59 w 422"/>
                  <a:gd name="T55" fmla="*/ 307 h 307"/>
                  <a:gd name="T56" fmla="*/ 59 w 422"/>
                  <a:gd name="T57" fmla="*/ 256 h 307"/>
                  <a:gd name="T58" fmla="*/ 48 w 422"/>
                  <a:gd name="T59" fmla="*/ 256 h 307"/>
                  <a:gd name="T60" fmla="*/ 48 w 422"/>
                  <a:gd name="T61" fmla="*/ 307 h 307"/>
                  <a:gd name="T62" fmla="*/ 35 w 422"/>
                  <a:gd name="T63" fmla="*/ 307 h 307"/>
                  <a:gd name="T64" fmla="*/ 35 w 422"/>
                  <a:gd name="T65" fmla="*/ 256 h 307"/>
                  <a:gd name="T66" fmla="*/ 5 w 422"/>
                  <a:gd name="T67" fmla="*/ 256 h 307"/>
                  <a:gd name="T68" fmla="*/ 33 w 422"/>
                  <a:gd name="T69" fmla="*/ 195 h 307"/>
                  <a:gd name="T70" fmla="*/ 33 w 422"/>
                  <a:gd name="T71" fmla="*/ 175 h 307"/>
                  <a:gd name="T72" fmla="*/ 12 w 422"/>
                  <a:gd name="T73" fmla="*/ 216 h 307"/>
                  <a:gd name="T74" fmla="*/ 0 w 422"/>
                  <a:gd name="T75" fmla="*/ 211 h 307"/>
                  <a:gd name="T76" fmla="*/ 33 w 422"/>
                  <a:gd name="T77" fmla="*/ 144 h 307"/>
                  <a:gd name="T78" fmla="*/ 73 w 422"/>
                  <a:gd name="T79" fmla="*/ 144 h 307"/>
                  <a:gd name="T80" fmla="*/ 121 w 422"/>
                  <a:gd name="T81" fmla="*/ 124 h 307"/>
                  <a:gd name="T82" fmla="*/ 173 w 422"/>
                  <a:gd name="T83" fmla="*/ 0 h 307"/>
                  <a:gd name="T84" fmla="*/ 249 w 422"/>
                  <a:gd name="T85" fmla="*/ 0 h 307"/>
                  <a:gd name="T86" fmla="*/ 302 w 422"/>
                  <a:gd name="T87" fmla="*/ 124 h 307"/>
                  <a:gd name="T88" fmla="*/ 350 w 422"/>
                  <a:gd name="T89" fmla="*/ 144 h 307"/>
                  <a:gd name="T90" fmla="*/ 389 w 422"/>
                  <a:gd name="T91" fmla="*/ 144 h 307"/>
                  <a:gd name="T92" fmla="*/ 422 w 422"/>
                  <a:gd name="T93" fmla="*/ 212 h 3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422" h="307">
                    <a:moveTo>
                      <a:pt x="422" y="212"/>
                    </a:moveTo>
                    <a:lnTo>
                      <a:pt x="410" y="216"/>
                    </a:lnTo>
                    <a:lnTo>
                      <a:pt x="389" y="174"/>
                    </a:lnTo>
                    <a:lnTo>
                      <a:pt x="389" y="307"/>
                    </a:lnTo>
                    <a:lnTo>
                      <a:pt x="373" y="307"/>
                    </a:lnTo>
                    <a:lnTo>
                      <a:pt x="373" y="228"/>
                    </a:lnTo>
                    <a:lnTo>
                      <a:pt x="366" y="228"/>
                    </a:lnTo>
                    <a:lnTo>
                      <a:pt x="366" y="307"/>
                    </a:lnTo>
                    <a:lnTo>
                      <a:pt x="350" y="307"/>
                    </a:lnTo>
                    <a:lnTo>
                      <a:pt x="350" y="168"/>
                    </a:lnTo>
                    <a:lnTo>
                      <a:pt x="288" y="130"/>
                    </a:lnTo>
                    <a:lnTo>
                      <a:pt x="241" y="45"/>
                    </a:lnTo>
                    <a:lnTo>
                      <a:pt x="238" y="45"/>
                    </a:lnTo>
                    <a:lnTo>
                      <a:pt x="283" y="183"/>
                    </a:lnTo>
                    <a:lnTo>
                      <a:pt x="240" y="183"/>
                    </a:lnTo>
                    <a:lnTo>
                      <a:pt x="223" y="306"/>
                    </a:lnTo>
                    <a:lnTo>
                      <a:pt x="199" y="306"/>
                    </a:lnTo>
                    <a:lnTo>
                      <a:pt x="183" y="183"/>
                    </a:lnTo>
                    <a:lnTo>
                      <a:pt x="139" y="183"/>
                    </a:lnTo>
                    <a:lnTo>
                      <a:pt x="184" y="45"/>
                    </a:lnTo>
                    <a:lnTo>
                      <a:pt x="181" y="45"/>
                    </a:lnTo>
                    <a:lnTo>
                      <a:pt x="134" y="130"/>
                    </a:lnTo>
                    <a:lnTo>
                      <a:pt x="73" y="168"/>
                    </a:lnTo>
                    <a:lnTo>
                      <a:pt x="73" y="195"/>
                    </a:lnTo>
                    <a:lnTo>
                      <a:pt x="100" y="256"/>
                    </a:lnTo>
                    <a:lnTo>
                      <a:pt x="71" y="256"/>
                    </a:lnTo>
                    <a:lnTo>
                      <a:pt x="71" y="307"/>
                    </a:lnTo>
                    <a:lnTo>
                      <a:pt x="59" y="307"/>
                    </a:lnTo>
                    <a:lnTo>
                      <a:pt x="59" y="256"/>
                    </a:lnTo>
                    <a:lnTo>
                      <a:pt x="48" y="256"/>
                    </a:lnTo>
                    <a:lnTo>
                      <a:pt x="48" y="307"/>
                    </a:lnTo>
                    <a:lnTo>
                      <a:pt x="35" y="307"/>
                    </a:lnTo>
                    <a:lnTo>
                      <a:pt x="35" y="256"/>
                    </a:lnTo>
                    <a:lnTo>
                      <a:pt x="5" y="256"/>
                    </a:lnTo>
                    <a:lnTo>
                      <a:pt x="33" y="195"/>
                    </a:lnTo>
                    <a:lnTo>
                      <a:pt x="33" y="175"/>
                    </a:lnTo>
                    <a:lnTo>
                      <a:pt x="12" y="216"/>
                    </a:lnTo>
                    <a:lnTo>
                      <a:pt x="0" y="211"/>
                    </a:lnTo>
                    <a:lnTo>
                      <a:pt x="33" y="144"/>
                    </a:lnTo>
                    <a:lnTo>
                      <a:pt x="73" y="144"/>
                    </a:lnTo>
                    <a:lnTo>
                      <a:pt x="121" y="124"/>
                    </a:lnTo>
                    <a:lnTo>
                      <a:pt x="173" y="0"/>
                    </a:lnTo>
                    <a:lnTo>
                      <a:pt x="249" y="0"/>
                    </a:lnTo>
                    <a:lnTo>
                      <a:pt x="302" y="124"/>
                    </a:lnTo>
                    <a:lnTo>
                      <a:pt x="350" y="144"/>
                    </a:lnTo>
                    <a:lnTo>
                      <a:pt x="389" y="144"/>
                    </a:lnTo>
                    <a:lnTo>
                      <a:pt x="422" y="2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8" name="Freeform 17"/>
              <p:cNvSpPr>
                <a:spLocks/>
              </p:cNvSpPr>
              <p:nvPr/>
            </p:nvSpPr>
            <p:spPr bwMode="auto">
              <a:xfrm>
                <a:off x="4214" y="3003"/>
                <a:ext cx="54" cy="55"/>
              </a:xfrm>
              <a:custGeom>
                <a:avLst/>
                <a:gdLst>
                  <a:gd name="T0" fmla="*/ 27 w 54"/>
                  <a:gd name="T1" fmla="*/ 0 h 55"/>
                  <a:gd name="T2" fmla="*/ 27 w 54"/>
                  <a:gd name="T3" fmla="*/ 0 h 55"/>
                  <a:gd name="T4" fmla="*/ 33 w 54"/>
                  <a:gd name="T5" fmla="*/ 1 h 55"/>
                  <a:gd name="T6" fmla="*/ 38 w 54"/>
                  <a:gd name="T7" fmla="*/ 2 h 55"/>
                  <a:gd name="T8" fmla="*/ 42 w 54"/>
                  <a:gd name="T9" fmla="*/ 5 h 55"/>
                  <a:gd name="T10" fmla="*/ 47 w 54"/>
                  <a:gd name="T11" fmla="*/ 9 h 55"/>
                  <a:gd name="T12" fmla="*/ 49 w 54"/>
                  <a:gd name="T13" fmla="*/ 12 h 55"/>
                  <a:gd name="T14" fmla="*/ 53 w 54"/>
                  <a:gd name="T15" fmla="*/ 17 h 55"/>
                  <a:gd name="T16" fmla="*/ 54 w 54"/>
                  <a:gd name="T17" fmla="*/ 22 h 55"/>
                  <a:gd name="T18" fmla="*/ 54 w 54"/>
                  <a:gd name="T19" fmla="*/ 27 h 55"/>
                  <a:gd name="T20" fmla="*/ 54 w 54"/>
                  <a:gd name="T21" fmla="*/ 27 h 55"/>
                  <a:gd name="T22" fmla="*/ 54 w 54"/>
                  <a:gd name="T23" fmla="*/ 33 h 55"/>
                  <a:gd name="T24" fmla="*/ 53 w 54"/>
                  <a:gd name="T25" fmla="*/ 38 h 55"/>
                  <a:gd name="T26" fmla="*/ 49 w 54"/>
                  <a:gd name="T27" fmla="*/ 43 h 55"/>
                  <a:gd name="T28" fmla="*/ 47 w 54"/>
                  <a:gd name="T29" fmla="*/ 46 h 55"/>
                  <a:gd name="T30" fmla="*/ 42 w 54"/>
                  <a:gd name="T31" fmla="*/ 50 h 55"/>
                  <a:gd name="T32" fmla="*/ 38 w 54"/>
                  <a:gd name="T33" fmla="*/ 52 h 55"/>
                  <a:gd name="T34" fmla="*/ 33 w 54"/>
                  <a:gd name="T35" fmla="*/ 54 h 55"/>
                  <a:gd name="T36" fmla="*/ 27 w 54"/>
                  <a:gd name="T37" fmla="*/ 55 h 55"/>
                  <a:gd name="T38" fmla="*/ 27 w 54"/>
                  <a:gd name="T39" fmla="*/ 55 h 55"/>
                  <a:gd name="T40" fmla="*/ 22 w 54"/>
                  <a:gd name="T41" fmla="*/ 54 h 55"/>
                  <a:gd name="T42" fmla="*/ 17 w 54"/>
                  <a:gd name="T43" fmla="*/ 52 h 55"/>
                  <a:gd name="T44" fmla="*/ 12 w 54"/>
                  <a:gd name="T45" fmla="*/ 50 h 55"/>
                  <a:gd name="T46" fmla="*/ 7 w 54"/>
                  <a:gd name="T47" fmla="*/ 46 h 55"/>
                  <a:gd name="T48" fmla="*/ 5 w 54"/>
                  <a:gd name="T49" fmla="*/ 43 h 55"/>
                  <a:gd name="T50" fmla="*/ 3 w 54"/>
                  <a:gd name="T51" fmla="*/ 38 h 55"/>
                  <a:gd name="T52" fmla="*/ 0 w 54"/>
                  <a:gd name="T53" fmla="*/ 33 h 55"/>
                  <a:gd name="T54" fmla="*/ 0 w 54"/>
                  <a:gd name="T55" fmla="*/ 27 h 55"/>
                  <a:gd name="T56" fmla="*/ 0 w 54"/>
                  <a:gd name="T57" fmla="*/ 27 h 55"/>
                  <a:gd name="T58" fmla="*/ 0 w 54"/>
                  <a:gd name="T59" fmla="*/ 22 h 55"/>
                  <a:gd name="T60" fmla="*/ 3 w 54"/>
                  <a:gd name="T61" fmla="*/ 17 h 55"/>
                  <a:gd name="T62" fmla="*/ 5 w 54"/>
                  <a:gd name="T63" fmla="*/ 12 h 55"/>
                  <a:gd name="T64" fmla="*/ 7 w 54"/>
                  <a:gd name="T65" fmla="*/ 9 h 55"/>
                  <a:gd name="T66" fmla="*/ 12 w 54"/>
                  <a:gd name="T67" fmla="*/ 5 h 55"/>
                  <a:gd name="T68" fmla="*/ 17 w 54"/>
                  <a:gd name="T69" fmla="*/ 2 h 55"/>
                  <a:gd name="T70" fmla="*/ 22 w 54"/>
                  <a:gd name="T71" fmla="*/ 1 h 55"/>
                  <a:gd name="T72" fmla="*/ 27 w 54"/>
                  <a:gd name="T73" fmla="*/ 0 h 55"/>
                  <a:gd name="T74" fmla="*/ 27 w 54"/>
                  <a:gd name="T75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54" h="55">
                    <a:moveTo>
                      <a:pt x="27" y="0"/>
                    </a:moveTo>
                    <a:lnTo>
                      <a:pt x="27" y="0"/>
                    </a:lnTo>
                    <a:lnTo>
                      <a:pt x="33" y="1"/>
                    </a:lnTo>
                    <a:lnTo>
                      <a:pt x="38" y="2"/>
                    </a:lnTo>
                    <a:lnTo>
                      <a:pt x="42" y="5"/>
                    </a:lnTo>
                    <a:lnTo>
                      <a:pt x="47" y="9"/>
                    </a:lnTo>
                    <a:lnTo>
                      <a:pt x="49" y="12"/>
                    </a:lnTo>
                    <a:lnTo>
                      <a:pt x="53" y="17"/>
                    </a:lnTo>
                    <a:lnTo>
                      <a:pt x="54" y="22"/>
                    </a:lnTo>
                    <a:lnTo>
                      <a:pt x="54" y="27"/>
                    </a:lnTo>
                    <a:lnTo>
                      <a:pt x="54" y="27"/>
                    </a:lnTo>
                    <a:lnTo>
                      <a:pt x="54" y="33"/>
                    </a:lnTo>
                    <a:lnTo>
                      <a:pt x="53" y="38"/>
                    </a:lnTo>
                    <a:lnTo>
                      <a:pt x="49" y="43"/>
                    </a:lnTo>
                    <a:lnTo>
                      <a:pt x="47" y="46"/>
                    </a:lnTo>
                    <a:lnTo>
                      <a:pt x="42" y="50"/>
                    </a:lnTo>
                    <a:lnTo>
                      <a:pt x="38" y="52"/>
                    </a:lnTo>
                    <a:lnTo>
                      <a:pt x="33" y="54"/>
                    </a:lnTo>
                    <a:lnTo>
                      <a:pt x="27" y="55"/>
                    </a:lnTo>
                    <a:lnTo>
                      <a:pt x="27" y="55"/>
                    </a:lnTo>
                    <a:lnTo>
                      <a:pt x="22" y="54"/>
                    </a:lnTo>
                    <a:lnTo>
                      <a:pt x="17" y="52"/>
                    </a:lnTo>
                    <a:lnTo>
                      <a:pt x="12" y="50"/>
                    </a:lnTo>
                    <a:lnTo>
                      <a:pt x="7" y="46"/>
                    </a:lnTo>
                    <a:lnTo>
                      <a:pt x="5" y="43"/>
                    </a:lnTo>
                    <a:lnTo>
                      <a:pt x="3" y="38"/>
                    </a:lnTo>
                    <a:lnTo>
                      <a:pt x="0" y="33"/>
                    </a:lnTo>
                    <a:lnTo>
                      <a:pt x="0" y="27"/>
                    </a:lnTo>
                    <a:lnTo>
                      <a:pt x="0" y="27"/>
                    </a:lnTo>
                    <a:lnTo>
                      <a:pt x="0" y="22"/>
                    </a:lnTo>
                    <a:lnTo>
                      <a:pt x="3" y="17"/>
                    </a:lnTo>
                    <a:lnTo>
                      <a:pt x="5" y="12"/>
                    </a:lnTo>
                    <a:lnTo>
                      <a:pt x="7" y="9"/>
                    </a:lnTo>
                    <a:lnTo>
                      <a:pt x="12" y="5"/>
                    </a:lnTo>
                    <a:lnTo>
                      <a:pt x="17" y="2"/>
                    </a:lnTo>
                    <a:lnTo>
                      <a:pt x="22" y="1"/>
                    </a:lnTo>
                    <a:lnTo>
                      <a:pt x="27" y="0"/>
                    </a:lnTo>
                    <a:lnTo>
                      <a:pt x="2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9" name="Freeform 18"/>
              <p:cNvSpPr>
                <a:spLocks/>
              </p:cNvSpPr>
              <p:nvPr/>
            </p:nvSpPr>
            <p:spPr bwMode="auto">
              <a:xfrm>
                <a:off x="4385" y="3170"/>
                <a:ext cx="35" cy="34"/>
              </a:xfrm>
              <a:custGeom>
                <a:avLst/>
                <a:gdLst>
                  <a:gd name="T0" fmla="*/ 18 w 35"/>
                  <a:gd name="T1" fmla="*/ 0 h 34"/>
                  <a:gd name="T2" fmla="*/ 18 w 35"/>
                  <a:gd name="T3" fmla="*/ 0 h 34"/>
                  <a:gd name="T4" fmla="*/ 25 w 35"/>
                  <a:gd name="T5" fmla="*/ 1 h 34"/>
                  <a:gd name="T6" fmla="*/ 30 w 35"/>
                  <a:gd name="T7" fmla="*/ 5 h 34"/>
                  <a:gd name="T8" fmla="*/ 33 w 35"/>
                  <a:gd name="T9" fmla="*/ 10 h 34"/>
                  <a:gd name="T10" fmla="*/ 35 w 35"/>
                  <a:gd name="T11" fmla="*/ 17 h 34"/>
                  <a:gd name="T12" fmla="*/ 35 w 35"/>
                  <a:gd name="T13" fmla="*/ 17 h 34"/>
                  <a:gd name="T14" fmla="*/ 33 w 35"/>
                  <a:gd name="T15" fmla="*/ 24 h 34"/>
                  <a:gd name="T16" fmla="*/ 30 w 35"/>
                  <a:gd name="T17" fmla="*/ 29 h 34"/>
                  <a:gd name="T18" fmla="*/ 25 w 35"/>
                  <a:gd name="T19" fmla="*/ 33 h 34"/>
                  <a:gd name="T20" fmla="*/ 18 w 35"/>
                  <a:gd name="T21" fmla="*/ 34 h 34"/>
                  <a:gd name="T22" fmla="*/ 18 w 35"/>
                  <a:gd name="T23" fmla="*/ 34 h 34"/>
                  <a:gd name="T24" fmla="*/ 11 w 35"/>
                  <a:gd name="T25" fmla="*/ 33 h 34"/>
                  <a:gd name="T26" fmla="*/ 5 w 35"/>
                  <a:gd name="T27" fmla="*/ 29 h 34"/>
                  <a:gd name="T28" fmla="*/ 2 w 35"/>
                  <a:gd name="T29" fmla="*/ 24 h 34"/>
                  <a:gd name="T30" fmla="*/ 0 w 35"/>
                  <a:gd name="T31" fmla="*/ 17 h 34"/>
                  <a:gd name="T32" fmla="*/ 0 w 35"/>
                  <a:gd name="T33" fmla="*/ 17 h 34"/>
                  <a:gd name="T34" fmla="*/ 2 w 35"/>
                  <a:gd name="T35" fmla="*/ 10 h 34"/>
                  <a:gd name="T36" fmla="*/ 5 w 35"/>
                  <a:gd name="T37" fmla="*/ 5 h 34"/>
                  <a:gd name="T38" fmla="*/ 11 w 35"/>
                  <a:gd name="T39" fmla="*/ 1 h 34"/>
                  <a:gd name="T40" fmla="*/ 18 w 35"/>
                  <a:gd name="T41" fmla="*/ 0 h 34"/>
                  <a:gd name="T42" fmla="*/ 18 w 35"/>
                  <a:gd name="T43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5" h="34">
                    <a:moveTo>
                      <a:pt x="18" y="0"/>
                    </a:moveTo>
                    <a:lnTo>
                      <a:pt x="18" y="0"/>
                    </a:lnTo>
                    <a:lnTo>
                      <a:pt x="25" y="1"/>
                    </a:lnTo>
                    <a:lnTo>
                      <a:pt x="30" y="5"/>
                    </a:lnTo>
                    <a:lnTo>
                      <a:pt x="33" y="10"/>
                    </a:lnTo>
                    <a:lnTo>
                      <a:pt x="35" y="17"/>
                    </a:lnTo>
                    <a:lnTo>
                      <a:pt x="35" y="17"/>
                    </a:lnTo>
                    <a:lnTo>
                      <a:pt x="33" y="24"/>
                    </a:lnTo>
                    <a:lnTo>
                      <a:pt x="30" y="29"/>
                    </a:lnTo>
                    <a:lnTo>
                      <a:pt x="25" y="33"/>
                    </a:lnTo>
                    <a:lnTo>
                      <a:pt x="18" y="34"/>
                    </a:lnTo>
                    <a:lnTo>
                      <a:pt x="18" y="34"/>
                    </a:lnTo>
                    <a:lnTo>
                      <a:pt x="11" y="33"/>
                    </a:lnTo>
                    <a:lnTo>
                      <a:pt x="5" y="29"/>
                    </a:lnTo>
                    <a:lnTo>
                      <a:pt x="2" y="24"/>
                    </a:lnTo>
                    <a:lnTo>
                      <a:pt x="0" y="17"/>
                    </a:lnTo>
                    <a:lnTo>
                      <a:pt x="0" y="17"/>
                    </a:lnTo>
                    <a:lnTo>
                      <a:pt x="2" y="10"/>
                    </a:lnTo>
                    <a:lnTo>
                      <a:pt x="5" y="5"/>
                    </a:lnTo>
                    <a:lnTo>
                      <a:pt x="11" y="1"/>
                    </a:lnTo>
                    <a:lnTo>
                      <a:pt x="18" y="0"/>
                    </a:lnTo>
                    <a:lnTo>
                      <a:pt x="1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0" name="Freeform 19"/>
              <p:cNvSpPr>
                <a:spLocks/>
              </p:cNvSpPr>
              <p:nvPr/>
            </p:nvSpPr>
            <p:spPr bwMode="auto">
              <a:xfrm>
                <a:off x="4068" y="3170"/>
                <a:ext cx="35" cy="34"/>
              </a:xfrm>
              <a:custGeom>
                <a:avLst/>
                <a:gdLst>
                  <a:gd name="T0" fmla="*/ 17 w 35"/>
                  <a:gd name="T1" fmla="*/ 0 h 34"/>
                  <a:gd name="T2" fmla="*/ 17 w 35"/>
                  <a:gd name="T3" fmla="*/ 0 h 34"/>
                  <a:gd name="T4" fmla="*/ 25 w 35"/>
                  <a:gd name="T5" fmla="*/ 1 h 34"/>
                  <a:gd name="T6" fmla="*/ 30 w 35"/>
                  <a:gd name="T7" fmla="*/ 5 h 34"/>
                  <a:gd name="T8" fmla="*/ 33 w 35"/>
                  <a:gd name="T9" fmla="*/ 10 h 34"/>
                  <a:gd name="T10" fmla="*/ 35 w 35"/>
                  <a:gd name="T11" fmla="*/ 17 h 34"/>
                  <a:gd name="T12" fmla="*/ 35 w 35"/>
                  <a:gd name="T13" fmla="*/ 17 h 34"/>
                  <a:gd name="T14" fmla="*/ 33 w 35"/>
                  <a:gd name="T15" fmla="*/ 24 h 34"/>
                  <a:gd name="T16" fmla="*/ 30 w 35"/>
                  <a:gd name="T17" fmla="*/ 29 h 34"/>
                  <a:gd name="T18" fmla="*/ 25 w 35"/>
                  <a:gd name="T19" fmla="*/ 33 h 34"/>
                  <a:gd name="T20" fmla="*/ 17 w 35"/>
                  <a:gd name="T21" fmla="*/ 34 h 34"/>
                  <a:gd name="T22" fmla="*/ 17 w 35"/>
                  <a:gd name="T23" fmla="*/ 34 h 34"/>
                  <a:gd name="T24" fmla="*/ 11 w 35"/>
                  <a:gd name="T25" fmla="*/ 33 h 34"/>
                  <a:gd name="T26" fmla="*/ 5 w 35"/>
                  <a:gd name="T27" fmla="*/ 29 h 34"/>
                  <a:gd name="T28" fmla="*/ 2 w 35"/>
                  <a:gd name="T29" fmla="*/ 24 h 34"/>
                  <a:gd name="T30" fmla="*/ 0 w 35"/>
                  <a:gd name="T31" fmla="*/ 17 h 34"/>
                  <a:gd name="T32" fmla="*/ 0 w 35"/>
                  <a:gd name="T33" fmla="*/ 17 h 34"/>
                  <a:gd name="T34" fmla="*/ 2 w 35"/>
                  <a:gd name="T35" fmla="*/ 10 h 34"/>
                  <a:gd name="T36" fmla="*/ 5 w 35"/>
                  <a:gd name="T37" fmla="*/ 5 h 34"/>
                  <a:gd name="T38" fmla="*/ 11 w 35"/>
                  <a:gd name="T39" fmla="*/ 1 h 34"/>
                  <a:gd name="T40" fmla="*/ 17 w 35"/>
                  <a:gd name="T41" fmla="*/ 0 h 34"/>
                  <a:gd name="T42" fmla="*/ 17 w 35"/>
                  <a:gd name="T43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5" h="34">
                    <a:moveTo>
                      <a:pt x="17" y="0"/>
                    </a:moveTo>
                    <a:lnTo>
                      <a:pt x="17" y="0"/>
                    </a:lnTo>
                    <a:lnTo>
                      <a:pt x="25" y="1"/>
                    </a:lnTo>
                    <a:lnTo>
                      <a:pt x="30" y="5"/>
                    </a:lnTo>
                    <a:lnTo>
                      <a:pt x="33" y="10"/>
                    </a:lnTo>
                    <a:lnTo>
                      <a:pt x="35" y="17"/>
                    </a:lnTo>
                    <a:lnTo>
                      <a:pt x="35" y="17"/>
                    </a:lnTo>
                    <a:lnTo>
                      <a:pt x="33" y="24"/>
                    </a:lnTo>
                    <a:lnTo>
                      <a:pt x="30" y="29"/>
                    </a:lnTo>
                    <a:lnTo>
                      <a:pt x="25" y="33"/>
                    </a:lnTo>
                    <a:lnTo>
                      <a:pt x="17" y="34"/>
                    </a:lnTo>
                    <a:lnTo>
                      <a:pt x="17" y="34"/>
                    </a:lnTo>
                    <a:lnTo>
                      <a:pt x="11" y="33"/>
                    </a:lnTo>
                    <a:lnTo>
                      <a:pt x="5" y="29"/>
                    </a:lnTo>
                    <a:lnTo>
                      <a:pt x="2" y="24"/>
                    </a:lnTo>
                    <a:lnTo>
                      <a:pt x="0" y="17"/>
                    </a:lnTo>
                    <a:lnTo>
                      <a:pt x="0" y="17"/>
                    </a:lnTo>
                    <a:lnTo>
                      <a:pt x="2" y="10"/>
                    </a:lnTo>
                    <a:lnTo>
                      <a:pt x="5" y="5"/>
                    </a:lnTo>
                    <a:lnTo>
                      <a:pt x="11" y="1"/>
                    </a:lnTo>
                    <a:lnTo>
                      <a:pt x="17" y="0"/>
                    </a:lnTo>
                    <a:lnTo>
                      <a:pt x="1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23" name="직사각형 22"/>
            <p:cNvSpPr/>
            <p:nvPr/>
          </p:nvSpPr>
          <p:spPr>
            <a:xfrm>
              <a:off x="2339483" y="3670970"/>
              <a:ext cx="4342055" cy="338554"/>
            </a:xfrm>
            <a:prstGeom prst="rect">
              <a:avLst/>
            </a:prstGeom>
            <a:solidFill>
              <a:srgbClr val="0083CC"/>
            </a:solidFill>
          </p:spPr>
          <p:txBody>
            <a:bodyPr wrap="square">
              <a:spAutoFit/>
            </a:bodyPr>
            <a:lstStyle/>
            <a:p>
              <a:pPr algn="ctr"/>
              <a:r>
                <a:rPr lang="ko-KR" altLang="en-US" sz="1600" spc="-20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교원에게 </a:t>
              </a:r>
              <a:r>
                <a:rPr lang="ko-KR" altLang="en-US" sz="1600" spc="-200" dirty="0" smtClean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지도 </a:t>
              </a:r>
              <a:r>
                <a:rPr lang="ko-KR" altLang="en-US" sz="1600" spc="-20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받는 </a:t>
              </a:r>
              <a:r>
                <a:rPr lang="ko-KR" altLang="en-US" sz="1600" spc="-200" dirty="0" smtClean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학생의 학부모</a:t>
              </a:r>
              <a:endParaRPr lang="ko-KR" altLang="en-US" sz="1600" spc="-20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endParaRPr>
            </a:p>
          </p:txBody>
        </p:sp>
        <p:sp>
          <p:nvSpPr>
            <p:cNvPr id="76" name="직사각형 75"/>
            <p:cNvSpPr/>
            <p:nvPr/>
          </p:nvSpPr>
          <p:spPr>
            <a:xfrm>
              <a:off x="2814032" y="3966435"/>
              <a:ext cx="3544961" cy="33185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en-US" altLang="ko-KR" sz="1200" spc="-100" dirty="0" smtClean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※ 2</a:t>
              </a:r>
              <a:r>
                <a:rPr lang="ko-KR" altLang="en-US" sz="1200" spc="-100" dirty="0" smtClean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개월 미만 재학한 학생의 학부모는 제외</a:t>
              </a:r>
              <a:endParaRPr lang="ko-KR" altLang="en-US" sz="1200" spc="-10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endParaRPr>
            </a:p>
          </p:txBody>
        </p:sp>
      </p:grpSp>
      <p:sp>
        <p:nvSpPr>
          <p:cNvPr id="64" name="직사각형 63"/>
          <p:cNvSpPr/>
          <p:nvPr/>
        </p:nvSpPr>
        <p:spPr>
          <a:xfrm>
            <a:off x="7245462" y="120324"/>
            <a:ext cx="1818309" cy="317868"/>
          </a:xfrm>
          <a:prstGeom prst="rect">
            <a:avLst/>
          </a:prstGeom>
          <a:solidFill>
            <a:schemeClr val="accent1">
              <a:lumMod val="20000"/>
              <a:lumOff val="80000"/>
              <a:alpha val="50000"/>
            </a:schemeClr>
          </a:solidFill>
        </p:spPr>
        <p:txBody>
          <a:bodyPr wrap="none" anchor="ctr">
            <a:noAutofit/>
          </a:bodyPr>
          <a:lstStyle/>
          <a:p>
            <a:pPr algn="ctr">
              <a:lnSpc>
                <a:spcPct val="90000"/>
              </a:lnSpc>
              <a:spcBef>
                <a:spcPts val="1000"/>
              </a:spcBef>
            </a:pPr>
            <a:r>
              <a:rPr lang="en-US" altLang="ko-KR" sz="1000" spc="-1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2. </a:t>
            </a:r>
            <a:r>
              <a:rPr lang="ko-KR" altLang="en-US" sz="1000" spc="-1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학부모만족도조사 및 컨설팅위원</a:t>
            </a:r>
          </a:p>
        </p:txBody>
      </p:sp>
    </p:spTree>
    <p:extLst>
      <p:ext uri="{BB962C8B-B14F-4D97-AF65-F5344CB8AC3E}">
        <p14:creationId xmlns:p14="http://schemas.microsoft.com/office/powerpoint/2010/main" val="1798807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6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10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10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" grpId="0" animBg="1"/>
      <p:bldP spid="124" grpId="0" animBg="1"/>
      <p:bldP spid="6" grpId="0" animBg="1"/>
      <p:bldP spid="125" grpId="0" animBg="1"/>
      <p:bldP spid="10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7" name="그룹 66"/>
          <p:cNvGrpSpPr/>
          <p:nvPr/>
        </p:nvGrpSpPr>
        <p:grpSpPr>
          <a:xfrm>
            <a:off x="762139" y="4357803"/>
            <a:ext cx="7302653" cy="1987435"/>
            <a:chOff x="762139" y="4357803"/>
            <a:chExt cx="7302653" cy="1987435"/>
          </a:xfrm>
        </p:grpSpPr>
        <p:sp>
          <p:nvSpPr>
            <p:cNvPr id="68" name="직사각형 67"/>
            <p:cNvSpPr/>
            <p:nvPr/>
          </p:nvSpPr>
          <p:spPr>
            <a:xfrm>
              <a:off x="762139" y="4357803"/>
              <a:ext cx="1955847" cy="446320"/>
            </a:xfrm>
            <a:prstGeom prst="rect">
              <a:avLst/>
            </a:prstGeom>
            <a:solidFill>
              <a:srgbClr val="2E75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ko-KR" altLang="en-US" sz="1600" spc="-100" dirty="0" err="1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자유서술식</a:t>
              </a:r>
              <a:r>
                <a:rPr lang="ko-KR" altLang="en-US" sz="1600" spc="-10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 응답</a:t>
              </a:r>
            </a:p>
          </p:txBody>
        </p:sp>
        <p:sp>
          <p:nvSpPr>
            <p:cNvPr id="69" name="직사각형 68"/>
            <p:cNvSpPr/>
            <p:nvPr/>
          </p:nvSpPr>
          <p:spPr>
            <a:xfrm>
              <a:off x="790508" y="4828445"/>
              <a:ext cx="7274284" cy="1516793"/>
            </a:xfrm>
            <a:prstGeom prst="rect">
              <a:avLst/>
            </a:prstGeom>
            <a:solidFill>
              <a:schemeClr val="bg1"/>
            </a:solidFill>
            <a:ln w="76200">
              <a:solidFill>
                <a:srgbClr val="BBD6EE"/>
              </a:solidFill>
            </a:ln>
            <a:effectLst>
              <a:innerShdw blurRad="139700">
                <a:prstClr val="black">
                  <a:alpha val="75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0" name="직사각형 69"/>
            <p:cNvSpPr/>
            <p:nvPr/>
          </p:nvSpPr>
          <p:spPr>
            <a:xfrm>
              <a:off x="1009677" y="5227985"/>
              <a:ext cx="6639700" cy="306813"/>
            </a:xfrm>
            <a:prstGeom prst="rect">
              <a:avLst/>
            </a:prstGeom>
            <a:solidFill>
              <a:srgbClr val="D9D9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ko-KR" altLang="en-US" sz="1600" spc="-10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endParaRPr>
            </a:p>
          </p:txBody>
        </p:sp>
        <p:sp>
          <p:nvSpPr>
            <p:cNvPr id="71" name="직사각형 70"/>
            <p:cNvSpPr/>
            <p:nvPr/>
          </p:nvSpPr>
          <p:spPr>
            <a:xfrm>
              <a:off x="1009677" y="5808063"/>
              <a:ext cx="6639700" cy="254174"/>
            </a:xfrm>
            <a:prstGeom prst="rect">
              <a:avLst/>
            </a:prstGeom>
            <a:solidFill>
              <a:srgbClr val="D9D9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ko-KR" altLang="en-US" sz="1600" spc="-10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endParaRPr>
            </a:p>
          </p:txBody>
        </p:sp>
        <p:sp>
          <p:nvSpPr>
            <p:cNvPr id="72" name="TextBox 71"/>
            <p:cNvSpPr txBox="1"/>
            <p:nvPr/>
          </p:nvSpPr>
          <p:spPr>
            <a:xfrm>
              <a:off x="933347" y="4967953"/>
              <a:ext cx="1886053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0" indent="-171450">
                <a:buClr>
                  <a:srgbClr val="0481D6"/>
                </a:buClr>
                <a:buFont typeface="Wingdings" panose="05000000000000000000" pitchFamily="2" charset="2"/>
                <a:buChar char="l"/>
              </a:pPr>
              <a:r>
                <a:rPr lang="ko-KR" altLang="en-US" sz="1100" spc="-100" dirty="0" smtClean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선생님의 좋은 점 </a:t>
              </a:r>
              <a:endParaRPr lang="ko-KR" altLang="en-US" sz="1100" spc="-10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endParaRPr>
            </a:p>
          </p:txBody>
        </p:sp>
        <p:sp>
          <p:nvSpPr>
            <p:cNvPr id="73" name="TextBox 72"/>
            <p:cNvSpPr txBox="1"/>
            <p:nvPr/>
          </p:nvSpPr>
          <p:spPr>
            <a:xfrm>
              <a:off x="933347" y="5577850"/>
              <a:ext cx="1886053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0" indent="-171450">
                <a:buClr>
                  <a:srgbClr val="0481D6"/>
                </a:buClr>
                <a:buFont typeface="Wingdings" panose="05000000000000000000" pitchFamily="2" charset="2"/>
                <a:buChar char="l"/>
              </a:pPr>
              <a:r>
                <a:rPr lang="ko-KR" altLang="en-US" sz="1100" spc="-100" dirty="0" smtClean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선생님께 바라는 점 </a:t>
              </a:r>
              <a:endParaRPr lang="ko-KR" altLang="en-US" sz="1100" spc="-10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endParaRPr>
            </a:p>
          </p:txBody>
        </p:sp>
      </p:grpSp>
      <p:grpSp>
        <p:nvGrpSpPr>
          <p:cNvPr id="8" name="그룹 7"/>
          <p:cNvGrpSpPr/>
          <p:nvPr/>
        </p:nvGrpSpPr>
        <p:grpSpPr>
          <a:xfrm>
            <a:off x="762139" y="2455743"/>
            <a:ext cx="7302653" cy="1642027"/>
            <a:chOff x="762139" y="2455743"/>
            <a:chExt cx="7302653" cy="1642027"/>
          </a:xfrm>
        </p:grpSpPr>
        <p:sp>
          <p:nvSpPr>
            <p:cNvPr id="53" name="직사각형 52"/>
            <p:cNvSpPr/>
            <p:nvPr/>
          </p:nvSpPr>
          <p:spPr>
            <a:xfrm>
              <a:off x="762139" y="2455743"/>
              <a:ext cx="1955847" cy="460033"/>
            </a:xfrm>
            <a:prstGeom prst="rect">
              <a:avLst/>
            </a:prstGeom>
            <a:solidFill>
              <a:srgbClr val="2E75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en-US" altLang="ko-KR" sz="1600" spc="-100" dirty="0" smtClean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5</a:t>
              </a:r>
              <a:r>
                <a:rPr lang="ko-KR" altLang="en-US" sz="1600" spc="-100" dirty="0" smtClean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단 척도 체크리스트</a:t>
              </a:r>
              <a:endParaRPr lang="ko-KR" altLang="en-US" sz="1600" spc="-10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endParaRPr>
            </a:p>
          </p:txBody>
        </p:sp>
        <p:sp>
          <p:nvSpPr>
            <p:cNvPr id="88" name="직사각형 87"/>
            <p:cNvSpPr/>
            <p:nvPr/>
          </p:nvSpPr>
          <p:spPr>
            <a:xfrm>
              <a:off x="790508" y="2944257"/>
              <a:ext cx="7274284" cy="1153513"/>
            </a:xfrm>
            <a:prstGeom prst="rect">
              <a:avLst/>
            </a:prstGeom>
            <a:solidFill>
              <a:schemeClr val="bg1"/>
            </a:solidFill>
            <a:ln w="76200">
              <a:solidFill>
                <a:srgbClr val="BBD6EE"/>
              </a:solidFill>
            </a:ln>
            <a:effectLst>
              <a:innerShdw blurRad="139700">
                <a:prstClr val="black">
                  <a:alpha val="75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96" name="그룹 95"/>
            <p:cNvGrpSpPr/>
            <p:nvPr/>
          </p:nvGrpSpPr>
          <p:grpSpPr>
            <a:xfrm>
              <a:off x="1305021" y="3495474"/>
              <a:ext cx="6221364" cy="197030"/>
              <a:chOff x="1177086" y="3419588"/>
              <a:chExt cx="6221364" cy="197030"/>
            </a:xfrm>
            <a:solidFill>
              <a:schemeClr val="bg1">
                <a:lumMod val="85000"/>
              </a:schemeClr>
            </a:solidFill>
          </p:grpSpPr>
          <p:sp>
            <p:nvSpPr>
              <p:cNvPr id="90" name="직사각형 89"/>
              <p:cNvSpPr/>
              <p:nvPr/>
            </p:nvSpPr>
            <p:spPr>
              <a:xfrm>
                <a:off x="1177086" y="3419588"/>
                <a:ext cx="197030" cy="19703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91" name="직사각형 90"/>
              <p:cNvSpPr/>
              <p:nvPr/>
            </p:nvSpPr>
            <p:spPr>
              <a:xfrm>
                <a:off x="2381953" y="3419588"/>
                <a:ext cx="197030" cy="197030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92" name="직사각형 91"/>
              <p:cNvSpPr/>
              <p:nvPr/>
            </p:nvSpPr>
            <p:spPr>
              <a:xfrm>
                <a:off x="3586820" y="3419588"/>
                <a:ext cx="197030" cy="19703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93" name="직사각형 92"/>
              <p:cNvSpPr/>
              <p:nvPr/>
            </p:nvSpPr>
            <p:spPr>
              <a:xfrm>
                <a:off x="4791687" y="3419588"/>
                <a:ext cx="197030" cy="19703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94" name="직사각형 93"/>
              <p:cNvSpPr/>
              <p:nvPr/>
            </p:nvSpPr>
            <p:spPr>
              <a:xfrm>
                <a:off x="5996554" y="3419588"/>
                <a:ext cx="197030" cy="19703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95" name="직사각형 94"/>
              <p:cNvSpPr/>
              <p:nvPr/>
            </p:nvSpPr>
            <p:spPr>
              <a:xfrm>
                <a:off x="7201420" y="3419588"/>
                <a:ext cx="197030" cy="19703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sp>
          <p:nvSpPr>
            <p:cNvPr id="97" name="직사각형 96"/>
            <p:cNvSpPr/>
            <p:nvPr/>
          </p:nvSpPr>
          <p:spPr>
            <a:xfrm>
              <a:off x="790508" y="2944257"/>
              <a:ext cx="7245915" cy="348637"/>
            </a:xfrm>
            <a:prstGeom prst="rect">
              <a:avLst/>
            </a:prstGeom>
            <a:solidFill>
              <a:srgbClr val="BBD6E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5" name="직사각형 44"/>
            <p:cNvSpPr/>
            <p:nvPr/>
          </p:nvSpPr>
          <p:spPr>
            <a:xfrm>
              <a:off x="933347" y="3739436"/>
              <a:ext cx="973426" cy="2797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ko-KR" altLang="en-US" sz="1200" spc="-10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tx2">
                      <a:lumMod val="75000"/>
                    </a:schemeClr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매우 그렇다 </a:t>
              </a:r>
              <a:endParaRPr lang="ko-KR" altLang="en-US" sz="1200" dirty="0">
                <a:solidFill>
                  <a:schemeClr val="tx2">
                    <a:lumMod val="75000"/>
                  </a:schemeClr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endParaRPr>
            </a:p>
          </p:txBody>
        </p:sp>
        <p:sp>
          <p:nvSpPr>
            <p:cNvPr id="98" name="직사각형 97"/>
            <p:cNvSpPr/>
            <p:nvPr/>
          </p:nvSpPr>
          <p:spPr>
            <a:xfrm>
              <a:off x="2121690" y="3739436"/>
              <a:ext cx="973426" cy="2797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ko-KR" altLang="en-US" sz="1200" spc="-100" dirty="0" smtClean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tx2">
                      <a:lumMod val="75000"/>
                    </a:schemeClr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그렇다 </a:t>
              </a:r>
              <a:endParaRPr lang="ko-KR" altLang="en-US" sz="1200" dirty="0">
                <a:solidFill>
                  <a:schemeClr val="tx2">
                    <a:lumMod val="75000"/>
                  </a:schemeClr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endParaRPr>
            </a:p>
          </p:txBody>
        </p:sp>
        <p:sp>
          <p:nvSpPr>
            <p:cNvPr id="99" name="직사각형 98"/>
            <p:cNvSpPr/>
            <p:nvPr/>
          </p:nvSpPr>
          <p:spPr>
            <a:xfrm>
              <a:off x="3326640" y="3739436"/>
              <a:ext cx="973426" cy="2797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ko-KR" altLang="en-US" sz="1200" spc="-10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tx2">
                      <a:lumMod val="75000"/>
                    </a:schemeClr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보통이다</a:t>
              </a:r>
            </a:p>
          </p:txBody>
        </p:sp>
        <p:sp>
          <p:nvSpPr>
            <p:cNvPr id="100" name="직사각형 99"/>
            <p:cNvSpPr/>
            <p:nvPr/>
          </p:nvSpPr>
          <p:spPr>
            <a:xfrm>
              <a:off x="4532581" y="3739436"/>
              <a:ext cx="973426" cy="2797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ko-KR" altLang="en-US" sz="1200" spc="-10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tx2">
                      <a:lumMod val="75000"/>
                    </a:schemeClr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그렇지 않다</a:t>
              </a:r>
            </a:p>
          </p:txBody>
        </p:sp>
        <p:sp>
          <p:nvSpPr>
            <p:cNvPr id="101" name="직사각형 100"/>
            <p:cNvSpPr/>
            <p:nvPr/>
          </p:nvSpPr>
          <p:spPr>
            <a:xfrm>
              <a:off x="5644003" y="3733772"/>
              <a:ext cx="1119478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ko-KR" altLang="en-US" sz="1200" spc="-100" dirty="0" smtClean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tx2">
                      <a:lumMod val="75000"/>
                    </a:schemeClr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매우 그렇지 않다</a:t>
              </a:r>
              <a:endParaRPr lang="ko-KR" altLang="en-US" sz="1200" spc="-10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endParaRPr>
            </a:p>
          </p:txBody>
        </p:sp>
        <p:sp>
          <p:nvSpPr>
            <p:cNvPr id="102" name="직사각형 101"/>
            <p:cNvSpPr/>
            <p:nvPr/>
          </p:nvSpPr>
          <p:spPr>
            <a:xfrm>
              <a:off x="6868131" y="3739436"/>
              <a:ext cx="1119478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ko-KR" altLang="en-US" sz="1200" spc="-10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tx2">
                      <a:lumMod val="75000"/>
                    </a:schemeClr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잘 </a:t>
              </a:r>
              <a:r>
                <a:rPr lang="ko-KR" altLang="en-US" sz="1200" spc="-100" dirty="0" smtClean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tx2">
                      <a:lumMod val="75000"/>
                    </a:schemeClr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모르겠다</a:t>
              </a:r>
              <a:endParaRPr lang="ko-KR" altLang="en-US" sz="1200" spc="-10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endParaRPr>
            </a:p>
          </p:txBody>
        </p:sp>
        <p:sp>
          <p:nvSpPr>
            <p:cNvPr id="103" name="직사각형 102"/>
            <p:cNvSpPr/>
            <p:nvPr/>
          </p:nvSpPr>
          <p:spPr>
            <a:xfrm>
              <a:off x="790508" y="2948690"/>
              <a:ext cx="1955847" cy="30168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r>
                <a:rPr lang="ko-KR" altLang="en-US" sz="1600" spc="-100" smtClean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rgbClr val="2E75B6"/>
                  </a:solidFill>
                  <a:latin typeface="뫼비우스 Regular" panose="02000700060000000000" pitchFamily="2" charset="-127"/>
                  <a:ea typeface="뫼비우스 Regular" panose="02000700060000000000" pitchFamily="2" charset="-127"/>
                </a:rPr>
                <a:t>질문</a:t>
              </a:r>
              <a:endParaRPr lang="ko-KR" altLang="en-US" sz="1600" spc="-10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rgbClr val="2E75B6"/>
                </a:solidFill>
                <a:latin typeface="뫼비우스 Regular" panose="02000700060000000000" pitchFamily="2" charset="-127"/>
                <a:ea typeface="뫼비우스 Regular" panose="02000700060000000000" pitchFamily="2" charset="-127"/>
              </a:endParaRPr>
            </a:p>
          </p:txBody>
        </p:sp>
        <p:grpSp>
          <p:nvGrpSpPr>
            <p:cNvPr id="120" name="그룹 119"/>
            <p:cNvGrpSpPr/>
            <p:nvPr/>
          </p:nvGrpSpPr>
          <p:grpSpPr>
            <a:xfrm>
              <a:off x="2071583" y="3438910"/>
              <a:ext cx="4685760" cy="509791"/>
              <a:chOff x="2071583" y="3343660"/>
              <a:chExt cx="4685760" cy="509791"/>
            </a:xfrm>
          </p:grpSpPr>
          <p:cxnSp>
            <p:nvCxnSpPr>
              <p:cNvPr id="112" name="직선 연결선 111"/>
              <p:cNvCxnSpPr/>
              <p:nvPr/>
            </p:nvCxnSpPr>
            <p:spPr>
              <a:xfrm>
                <a:off x="5585903" y="3343660"/>
                <a:ext cx="0" cy="509791"/>
              </a:xfrm>
              <a:prstGeom prst="line">
                <a:avLst/>
              </a:prstGeom>
              <a:ln>
                <a:solidFill>
                  <a:srgbClr val="BBD6E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6" name="직선 연결선 115"/>
              <p:cNvCxnSpPr/>
              <p:nvPr/>
            </p:nvCxnSpPr>
            <p:spPr>
              <a:xfrm>
                <a:off x="4414463" y="3343660"/>
                <a:ext cx="0" cy="509791"/>
              </a:xfrm>
              <a:prstGeom prst="line">
                <a:avLst/>
              </a:prstGeom>
              <a:ln>
                <a:solidFill>
                  <a:srgbClr val="BBD6E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7" name="직선 연결선 116"/>
              <p:cNvCxnSpPr/>
              <p:nvPr/>
            </p:nvCxnSpPr>
            <p:spPr>
              <a:xfrm>
                <a:off x="3243023" y="3343660"/>
                <a:ext cx="0" cy="509791"/>
              </a:xfrm>
              <a:prstGeom prst="line">
                <a:avLst/>
              </a:prstGeom>
              <a:ln>
                <a:solidFill>
                  <a:srgbClr val="BBD6E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8" name="직선 연결선 117"/>
              <p:cNvCxnSpPr/>
              <p:nvPr/>
            </p:nvCxnSpPr>
            <p:spPr>
              <a:xfrm>
                <a:off x="2071583" y="3343660"/>
                <a:ext cx="0" cy="509791"/>
              </a:xfrm>
              <a:prstGeom prst="line">
                <a:avLst/>
              </a:prstGeom>
              <a:ln>
                <a:solidFill>
                  <a:srgbClr val="BBD6E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9" name="직선 연결선 118"/>
              <p:cNvCxnSpPr/>
              <p:nvPr/>
            </p:nvCxnSpPr>
            <p:spPr>
              <a:xfrm>
                <a:off x="6757343" y="3343660"/>
                <a:ext cx="0" cy="509791"/>
              </a:xfrm>
              <a:prstGeom prst="line">
                <a:avLst/>
              </a:prstGeom>
              <a:ln>
                <a:solidFill>
                  <a:srgbClr val="BBD6E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50" name="L 도형 49"/>
          <p:cNvSpPr/>
          <p:nvPr/>
        </p:nvSpPr>
        <p:spPr>
          <a:xfrm rot="18900000">
            <a:off x="1267690" y="3320957"/>
            <a:ext cx="389102" cy="208102"/>
          </a:xfrm>
          <a:prstGeom prst="corner">
            <a:avLst>
              <a:gd name="adj1" fmla="val 41219"/>
              <a:gd name="adj2" fmla="val 43716"/>
            </a:avLst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4" name="직사각형 103"/>
          <p:cNvSpPr/>
          <p:nvPr/>
        </p:nvSpPr>
        <p:spPr>
          <a:xfrm>
            <a:off x="6966645" y="3343660"/>
            <a:ext cx="922449" cy="709252"/>
          </a:xfrm>
          <a:prstGeom prst="rect">
            <a:avLst/>
          </a:prstGeom>
          <a:noFill/>
          <a:ln w="57150">
            <a:solidFill>
              <a:srgbClr val="0296D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3" name="그룹 2"/>
          <p:cNvGrpSpPr/>
          <p:nvPr/>
        </p:nvGrpSpPr>
        <p:grpSpPr>
          <a:xfrm>
            <a:off x="6062152" y="2462843"/>
            <a:ext cx="2641886" cy="874456"/>
            <a:chOff x="3924109" y="4139038"/>
            <a:chExt cx="2641886" cy="874456"/>
          </a:xfrm>
        </p:grpSpPr>
        <p:sp>
          <p:nvSpPr>
            <p:cNvPr id="124" name="이등변 삼각형 123"/>
            <p:cNvSpPr/>
            <p:nvPr/>
          </p:nvSpPr>
          <p:spPr>
            <a:xfrm rot="10800000">
              <a:off x="4998021" y="4460213"/>
              <a:ext cx="583609" cy="553281"/>
            </a:xfrm>
            <a:prstGeom prst="triangle">
              <a:avLst/>
            </a:prstGeom>
            <a:solidFill>
              <a:srgbClr val="0296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123" name="그룹 122"/>
            <p:cNvGrpSpPr/>
            <p:nvPr/>
          </p:nvGrpSpPr>
          <p:grpSpPr>
            <a:xfrm>
              <a:off x="3924109" y="4139038"/>
              <a:ext cx="2641886" cy="664998"/>
              <a:chOff x="4733235" y="4125809"/>
              <a:chExt cx="2641886" cy="664998"/>
            </a:xfrm>
            <a:solidFill>
              <a:srgbClr val="0296D9"/>
            </a:solidFill>
          </p:grpSpPr>
          <p:sp>
            <p:nvSpPr>
              <p:cNvPr id="122" name="모서리가 둥근 직사각형 121"/>
              <p:cNvSpPr/>
              <p:nvPr/>
            </p:nvSpPr>
            <p:spPr>
              <a:xfrm>
                <a:off x="4733235" y="4125809"/>
                <a:ext cx="2641886" cy="664998"/>
              </a:xfrm>
              <a:prstGeom prst="roundRect">
                <a:avLst>
                  <a:gd name="adj" fmla="val 11228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21" name="직사각형 120"/>
              <p:cNvSpPr/>
              <p:nvPr/>
            </p:nvSpPr>
            <p:spPr>
              <a:xfrm>
                <a:off x="4812470" y="4167614"/>
                <a:ext cx="2464136" cy="584775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ko-KR" sz="1600" spc="-100" dirty="0" smtClean="0">
                    <a:ln>
                      <a:solidFill>
                        <a:schemeClr val="accent1">
                          <a:shade val="50000"/>
                          <a:alpha val="0"/>
                        </a:schemeClr>
                      </a:solidFill>
                    </a:ln>
                    <a:solidFill>
                      <a:schemeClr val="bg1"/>
                    </a:solidFill>
                    <a:latin typeface="KoPub돋움체 Bold" panose="02020603020101020101" pitchFamily="18" charset="-127"/>
                    <a:ea typeface="KoPub돋움체 Bold" panose="02020603020101020101" pitchFamily="18" charset="-127"/>
                  </a:rPr>
                  <a:t>‘</a:t>
                </a:r>
                <a:r>
                  <a:rPr lang="ko-KR" altLang="en-US" sz="1600" spc="-100" dirty="0" smtClean="0">
                    <a:ln>
                      <a:solidFill>
                        <a:schemeClr val="accent1">
                          <a:shade val="50000"/>
                          <a:alpha val="0"/>
                        </a:schemeClr>
                      </a:solidFill>
                    </a:ln>
                    <a:solidFill>
                      <a:schemeClr val="bg1"/>
                    </a:solidFill>
                    <a:latin typeface="KoPub돋움체 Bold" panose="02020603020101020101" pitchFamily="18" charset="-127"/>
                    <a:ea typeface="KoPub돋움체 Bold" panose="02020603020101020101" pitchFamily="18" charset="-127"/>
                  </a:rPr>
                  <a:t>잘 모르겠다</a:t>
                </a:r>
                <a:r>
                  <a:rPr lang="en-US" altLang="ko-KR" sz="1600" spc="-100" dirty="0" smtClean="0">
                    <a:ln>
                      <a:solidFill>
                        <a:schemeClr val="accent1">
                          <a:shade val="50000"/>
                          <a:alpha val="0"/>
                        </a:schemeClr>
                      </a:solidFill>
                    </a:ln>
                    <a:solidFill>
                      <a:schemeClr val="bg1"/>
                    </a:solidFill>
                    <a:latin typeface="KoPub돋움체 Bold" panose="02020603020101020101" pitchFamily="18" charset="-127"/>
                    <a:ea typeface="KoPub돋움체 Bold" panose="02020603020101020101" pitchFamily="18" charset="-127"/>
                  </a:rPr>
                  <a:t>’ </a:t>
                </a:r>
                <a:r>
                  <a:rPr lang="ko-KR" altLang="en-US" sz="1600" spc="-100" dirty="0" smtClean="0">
                    <a:ln>
                      <a:solidFill>
                        <a:schemeClr val="accent1">
                          <a:shade val="50000"/>
                          <a:alpha val="0"/>
                        </a:schemeClr>
                      </a:solidFill>
                    </a:ln>
                    <a:solidFill>
                      <a:schemeClr val="bg1"/>
                    </a:solidFill>
                    <a:latin typeface="KoPub돋움체 Bold" panose="02020603020101020101" pitchFamily="18" charset="-127"/>
                    <a:ea typeface="KoPub돋움체 Bold" panose="02020603020101020101" pitchFamily="18" charset="-127"/>
                  </a:rPr>
                  <a:t>항목을 추가하여</a:t>
                </a:r>
                <a:r>
                  <a:rPr lang="en-US" altLang="ko-KR" sz="1600" spc="-100" dirty="0">
                    <a:ln>
                      <a:solidFill>
                        <a:schemeClr val="accent1">
                          <a:shade val="50000"/>
                          <a:alpha val="0"/>
                        </a:schemeClr>
                      </a:solidFill>
                    </a:ln>
                    <a:solidFill>
                      <a:schemeClr val="bg1"/>
                    </a:solidFill>
                    <a:latin typeface="KoPub돋움체 Bold" panose="02020603020101020101" pitchFamily="18" charset="-127"/>
                    <a:ea typeface="KoPub돋움체 Bold" panose="02020603020101020101" pitchFamily="18" charset="-127"/>
                  </a:rPr>
                  <a:t> </a:t>
                </a:r>
                <a:r>
                  <a:rPr lang="en-US" altLang="ko-KR" sz="1600" spc="-100" dirty="0" smtClean="0">
                    <a:ln>
                      <a:solidFill>
                        <a:schemeClr val="accent1">
                          <a:shade val="50000"/>
                          <a:alpha val="0"/>
                        </a:schemeClr>
                      </a:solidFill>
                    </a:ln>
                    <a:solidFill>
                      <a:schemeClr val="bg1"/>
                    </a:solidFill>
                    <a:latin typeface="KoPub돋움체 Bold" panose="02020603020101020101" pitchFamily="18" charset="-127"/>
                    <a:ea typeface="KoPub돋움체 Bold" panose="02020603020101020101" pitchFamily="18" charset="-127"/>
                  </a:rPr>
                  <a:t/>
                </a:r>
                <a:br>
                  <a:rPr lang="en-US" altLang="ko-KR" sz="1600" spc="-100" dirty="0" smtClean="0">
                    <a:ln>
                      <a:solidFill>
                        <a:schemeClr val="accent1">
                          <a:shade val="50000"/>
                          <a:alpha val="0"/>
                        </a:schemeClr>
                      </a:solidFill>
                    </a:ln>
                    <a:solidFill>
                      <a:schemeClr val="bg1"/>
                    </a:solidFill>
                    <a:latin typeface="KoPub돋움체 Bold" panose="02020603020101020101" pitchFamily="18" charset="-127"/>
                    <a:ea typeface="KoPub돋움체 Bold" panose="02020603020101020101" pitchFamily="18" charset="-127"/>
                  </a:rPr>
                </a:br>
                <a:r>
                  <a:rPr lang="ko-KR" altLang="en-US" sz="1600" spc="-100" dirty="0" smtClean="0">
                    <a:ln>
                      <a:solidFill>
                        <a:schemeClr val="accent1">
                          <a:shade val="50000"/>
                          <a:alpha val="0"/>
                        </a:schemeClr>
                      </a:solidFill>
                    </a:ln>
                    <a:solidFill>
                      <a:schemeClr val="bg1"/>
                    </a:solidFill>
                    <a:latin typeface="KoPub돋움체 Bold" panose="02020603020101020101" pitchFamily="18" charset="-127"/>
                    <a:ea typeface="KoPub돋움체 Bold" panose="02020603020101020101" pitchFamily="18" charset="-127"/>
                  </a:rPr>
                  <a:t>판단이 어려운 경우를 대비함 </a:t>
                </a:r>
                <a:endParaRPr lang="ko-KR" altLang="en-US" sz="1600" spc="-10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endParaRPr>
              </a:p>
            </p:txBody>
          </p:sp>
        </p:grpSp>
      </p:grpSp>
      <p:grpSp>
        <p:nvGrpSpPr>
          <p:cNvPr id="59" name="그룹 58"/>
          <p:cNvGrpSpPr/>
          <p:nvPr/>
        </p:nvGrpSpPr>
        <p:grpSpPr>
          <a:xfrm>
            <a:off x="-19074" y="-12371"/>
            <a:ext cx="9182149" cy="1317296"/>
            <a:chOff x="-19074" y="-12371"/>
            <a:chExt cx="9182149" cy="1317296"/>
          </a:xfrm>
        </p:grpSpPr>
        <p:sp>
          <p:nvSpPr>
            <p:cNvPr id="60" name="직사각형 59"/>
            <p:cNvSpPr/>
            <p:nvPr/>
          </p:nvSpPr>
          <p:spPr>
            <a:xfrm>
              <a:off x="0" y="0"/>
              <a:ext cx="9144000" cy="130492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61" name="직사각형 60"/>
            <p:cNvSpPr/>
            <p:nvPr/>
          </p:nvSpPr>
          <p:spPr>
            <a:xfrm>
              <a:off x="419601" y="283011"/>
              <a:ext cx="7645674" cy="535826"/>
            </a:xfrm>
            <a:prstGeom prst="rect">
              <a:avLst/>
            </a:prstGeom>
          </p:spPr>
          <p:txBody>
            <a:bodyPr wrap="none">
              <a:noAutofit/>
            </a:bodyPr>
            <a:lstStyle/>
            <a:p>
              <a:pPr eaLnBrk="0" hangingPunct="0">
                <a:defRPr/>
              </a:pPr>
              <a:r>
                <a:rPr lang="ko-KR" altLang="en-US" sz="2400" spc="-10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latin typeface="뫼비우스 Regular" panose="02000700060000000000" pitchFamily="2" charset="-127"/>
                  <a:ea typeface="뫼비우스 Regular" panose="02000700060000000000" pitchFamily="2" charset="-127"/>
                </a:rPr>
                <a:t>학부모들은</a:t>
              </a:r>
              <a:r>
                <a:rPr lang="en-US" altLang="ko-KR" sz="2400" spc="-10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latin typeface="뫼비우스 Regular" panose="02000700060000000000" pitchFamily="2" charset="-127"/>
                  <a:ea typeface="뫼비우스 Regular" panose="02000700060000000000" pitchFamily="2" charset="-127"/>
                </a:rPr>
                <a:t/>
              </a:r>
              <a:br>
                <a:rPr lang="en-US" altLang="ko-KR" sz="2400" spc="-10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latin typeface="뫼비우스 Regular" panose="02000700060000000000" pitchFamily="2" charset="-127"/>
                  <a:ea typeface="뫼비우스 Regular" panose="02000700060000000000" pitchFamily="2" charset="-127"/>
                </a:rPr>
              </a:br>
              <a:r>
                <a:rPr lang="ko-KR" altLang="en-US" sz="3000" spc="-15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rgbClr val="005DA2"/>
                  </a:solidFill>
                  <a:latin typeface="뫼비우스 Bold" panose="02000500000000000000" pitchFamily="2" charset="-127"/>
                  <a:ea typeface="뫼비우스 Bold" panose="02000500000000000000" pitchFamily="2" charset="-127"/>
                </a:rPr>
                <a:t>무엇을 하면 </a:t>
              </a:r>
              <a:r>
                <a:rPr lang="ko-KR" altLang="en-US" sz="3000" spc="-150" dirty="0" smtClean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rgbClr val="005DA2"/>
                  </a:solidFill>
                  <a:latin typeface="뫼비우스 Bold" panose="02000500000000000000" pitchFamily="2" charset="-127"/>
                  <a:ea typeface="뫼비우스 Bold" panose="02000500000000000000" pitchFamily="2" charset="-127"/>
                </a:rPr>
                <a:t>되나요</a:t>
              </a:r>
              <a:r>
                <a:rPr lang="en-US" altLang="ko-KR" sz="3000" spc="-150" dirty="0" smtClean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rgbClr val="005DA2"/>
                  </a:solidFill>
                  <a:latin typeface="뫼비우스 Bold" panose="02000500000000000000" pitchFamily="2" charset="-127"/>
                  <a:ea typeface="뫼비우스 Bold" panose="02000500000000000000" pitchFamily="2" charset="-127"/>
                </a:rPr>
                <a:t>?</a:t>
              </a:r>
              <a:endParaRPr lang="en-US" altLang="ko-KR" sz="3000" spc="-15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rgbClr val="005DA2"/>
                </a:solidFill>
                <a:latin typeface="뫼비우스 Bold" panose="02000500000000000000" pitchFamily="2" charset="-127"/>
                <a:ea typeface="뫼비우스 Bold" panose="02000500000000000000" pitchFamily="2" charset="-127"/>
              </a:endParaRPr>
            </a:p>
          </p:txBody>
        </p:sp>
        <p:grpSp>
          <p:nvGrpSpPr>
            <p:cNvPr id="63" name="그룹 62"/>
            <p:cNvGrpSpPr/>
            <p:nvPr/>
          </p:nvGrpSpPr>
          <p:grpSpPr>
            <a:xfrm flipV="1">
              <a:off x="-19074" y="-12371"/>
              <a:ext cx="9182149" cy="45719"/>
              <a:chOff x="8910092" y="-1070114"/>
              <a:chExt cx="377371" cy="115952"/>
            </a:xfrm>
          </p:grpSpPr>
          <p:sp>
            <p:nvSpPr>
              <p:cNvPr id="64" name="직사각형 63"/>
              <p:cNvSpPr/>
              <p:nvPr/>
            </p:nvSpPr>
            <p:spPr>
              <a:xfrm>
                <a:off x="8910092" y="-1070114"/>
                <a:ext cx="130710" cy="115952"/>
              </a:xfrm>
              <a:prstGeom prst="rect">
                <a:avLst/>
              </a:prstGeom>
              <a:solidFill>
                <a:srgbClr val="00BBE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5" name="직사각형 64"/>
              <p:cNvSpPr/>
              <p:nvPr/>
            </p:nvSpPr>
            <p:spPr>
              <a:xfrm>
                <a:off x="9040802" y="-1070114"/>
                <a:ext cx="125046" cy="115952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6" name="직사각형 65"/>
              <p:cNvSpPr/>
              <p:nvPr/>
            </p:nvSpPr>
            <p:spPr>
              <a:xfrm>
                <a:off x="9165848" y="-1070114"/>
                <a:ext cx="121615" cy="115952"/>
              </a:xfrm>
              <a:prstGeom prst="rect">
                <a:avLst/>
              </a:prstGeom>
              <a:solidFill>
                <a:srgbClr val="92D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83" name="직사각형 82"/>
          <p:cNvSpPr/>
          <p:nvPr/>
        </p:nvSpPr>
        <p:spPr>
          <a:xfrm>
            <a:off x="749163" y="1677756"/>
            <a:ext cx="7645674" cy="535826"/>
          </a:xfrm>
          <a:prstGeom prst="rect">
            <a:avLst/>
          </a:prstGeom>
        </p:spPr>
        <p:txBody>
          <a:bodyPr wrap="none">
            <a:noAutofit/>
          </a:bodyPr>
          <a:lstStyle/>
          <a:p>
            <a:pPr marL="261938" indent="-261938" algn="ctr">
              <a:buClr>
                <a:schemeClr val="bg2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altLang="ko-KR" sz="2400" spc="-15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2">
                    <a:lumMod val="50000"/>
                  </a:scheme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5</a:t>
            </a:r>
            <a:r>
              <a:rPr lang="ko-KR" altLang="en-US" sz="2400" spc="-15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2">
                    <a:lumMod val="50000"/>
                  </a:scheme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단 척도 체크리스트 문항 및 </a:t>
            </a:r>
            <a:r>
              <a:rPr lang="ko-KR" altLang="en-US" sz="2400" spc="-150" dirty="0" smtClean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2">
                    <a:lumMod val="50000"/>
                  </a:scheme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자유 </a:t>
            </a:r>
            <a:r>
              <a:rPr lang="ko-KR" altLang="en-US" sz="2400" spc="-150" dirty="0" err="1" smtClean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2">
                    <a:lumMod val="50000"/>
                  </a:scheme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서술식</a:t>
            </a:r>
            <a:r>
              <a:rPr lang="ko-KR" altLang="en-US" sz="2400" spc="-150" dirty="0" smtClean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2">
                    <a:lumMod val="50000"/>
                  </a:scheme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 </a:t>
            </a:r>
            <a:r>
              <a:rPr lang="ko-KR" altLang="en-US" sz="2400" spc="-15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2">
                    <a:lumMod val="50000"/>
                  </a:scheme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응답을 병행합니다</a:t>
            </a:r>
            <a:r>
              <a:rPr lang="en-US" altLang="ko-KR" sz="2400" spc="-15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2">
                    <a:lumMod val="50000"/>
                  </a:scheme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.</a:t>
            </a:r>
            <a:endParaRPr lang="ko-KR" altLang="en-US" sz="2400" spc="-150" dirty="0">
              <a:ln>
                <a:solidFill>
                  <a:schemeClr val="accent1">
                    <a:shade val="50000"/>
                    <a:alpha val="0"/>
                  </a:schemeClr>
                </a:solidFill>
              </a:ln>
              <a:solidFill>
                <a:schemeClr val="bg2">
                  <a:lumMod val="50000"/>
                </a:schemeClr>
              </a:solidFill>
              <a:latin typeface="KoPub돋움체 Medium" panose="02020603020101020101" pitchFamily="18" charset="-127"/>
              <a:ea typeface="KoPub돋움체 Medium" panose="02020603020101020101" pitchFamily="18" charset="-127"/>
            </a:endParaRPr>
          </a:p>
        </p:txBody>
      </p:sp>
      <p:sp>
        <p:nvSpPr>
          <p:cNvPr id="10" name="슬라이드 번호 개체 틀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87645C-68E8-4ACE-A384-C26745ED679D}" type="slidenum">
              <a:rPr lang="ko-KR" altLang="en-US" smtClean="0"/>
              <a:t>7</a:t>
            </a:fld>
            <a:endParaRPr lang="ko-KR" altLang="en-US"/>
          </a:p>
        </p:txBody>
      </p:sp>
      <p:sp>
        <p:nvSpPr>
          <p:cNvPr id="51" name="직사각형 50"/>
          <p:cNvSpPr/>
          <p:nvPr/>
        </p:nvSpPr>
        <p:spPr>
          <a:xfrm>
            <a:off x="7245462" y="120324"/>
            <a:ext cx="1818309" cy="317868"/>
          </a:xfrm>
          <a:prstGeom prst="rect">
            <a:avLst/>
          </a:prstGeom>
          <a:solidFill>
            <a:schemeClr val="bg1"/>
          </a:solidFill>
        </p:spPr>
        <p:txBody>
          <a:bodyPr wrap="none" anchor="ctr">
            <a:noAutofit/>
          </a:bodyPr>
          <a:lstStyle/>
          <a:p>
            <a:pPr algn="ctr">
              <a:lnSpc>
                <a:spcPct val="90000"/>
              </a:lnSpc>
              <a:spcBef>
                <a:spcPts val="1000"/>
              </a:spcBef>
            </a:pPr>
            <a:r>
              <a:rPr lang="en-US" altLang="ko-KR" sz="1000" spc="-1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2. </a:t>
            </a:r>
            <a:r>
              <a:rPr lang="ko-KR" altLang="en-US" sz="1000" spc="-1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학부모만족도조사 및 컨설팅위원</a:t>
            </a:r>
          </a:p>
        </p:txBody>
      </p:sp>
    </p:spTree>
    <p:extLst>
      <p:ext uri="{BB962C8B-B14F-4D97-AF65-F5344CB8AC3E}">
        <p14:creationId xmlns:p14="http://schemas.microsoft.com/office/powerpoint/2010/main" val="3081583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7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7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1" presetClass="entr" presetSubtype="1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1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200"/>
                            </p:stCondLst>
                            <p:childTnLst>
                              <p:par>
                                <p:cTn id="22" presetID="22" presetClass="entr" presetSubtype="1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 animBg="1"/>
      <p:bldP spid="104" grpId="0" animBg="1"/>
      <p:bldP spid="8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모서리가 둥근 직사각형 32"/>
          <p:cNvSpPr/>
          <p:nvPr/>
        </p:nvSpPr>
        <p:spPr>
          <a:xfrm>
            <a:off x="5479661" y="3335191"/>
            <a:ext cx="2916384" cy="1956238"/>
          </a:xfrm>
          <a:prstGeom prst="roundRect">
            <a:avLst>
              <a:gd name="adj" fmla="val 1772"/>
            </a:avLst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64" name="그룹 63"/>
          <p:cNvGrpSpPr/>
          <p:nvPr/>
        </p:nvGrpSpPr>
        <p:grpSpPr>
          <a:xfrm>
            <a:off x="6441053" y="3760685"/>
            <a:ext cx="993600" cy="1185523"/>
            <a:chOff x="721427" y="3042660"/>
            <a:chExt cx="2227709" cy="2658012"/>
          </a:xfrm>
        </p:grpSpPr>
        <p:sp>
          <p:nvSpPr>
            <p:cNvPr id="65" name="직사각형 64"/>
            <p:cNvSpPr/>
            <p:nvPr/>
          </p:nvSpPr>
          <p:spPr>
            <a:xfrm rot="21205987">
              <a:off x="721427" y="3042660"/>
              <a:ext cx="2227709" cy="2658012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6" name="직사각형 65"/>
            <p:cNvSpPr/>
            <p:nvPr/>
          </p:nvSpPr>
          <p:spPr>
            <a:xfrm>
              <a:off x="798773" y="3090316"/>
              <a:ext cx="2138570" cy="252626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1016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68" name="그룹 67"/>
            <p:cNvGrpSpPr/>
            <p:nvPr/>
          </p:nvGrpSpPr>
          <p:grpSpPr>
            <a:xfrm>
              <a:off x="1117894" y="3648316"/>
              <a:ext cx="1466774" cy="1860931"/>
              <a:chOff x="975833" y="3177512"/>
              <a:chExt cx="1784449" cy="2263973"/>
            </a:xfrm>
          </p:grpSpPr>
          <p:sp>
            <p:nvSpPr>
              <p:cNvPr id="78" name="직사각형 77"/>
              <p:cNvSpPr/>
              <p:nvPr/>
            </p:nvSpPr>
            <p:spPr>
              <a:xfrm>
                <a:off x="1320305" y="3411946"/>
                <a:ext cx="359993" cy="5821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79" name="직사각형 78"/>
              <p:cNvSpPr/>
              <p:nvPr/>
            </p:nvSpPr>
            <p:spPr>
              <a:xfrm>
                <a:off x="1250455" y="3522341"/>
                <a:ext cx="359993" cy="5821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grpSp>
            <p:nvGrpSpPr>
              <p:cNvPr id="80" name="그룹 79"/>
              <p:cNvGrpSpPr/>
              <p:nvPr/>
            </p:nvGrpSpPr>
            <p:grpSpPr>
              <a:xfrm>
                <a:off x="975833" y="3177512"/>
                <a:ext cx="1784449" cy="2263973"/>
                <a:chOff x="6204526" y="3724754"/>
                <a:chExt cx="1784449" cy="2263973"/>
              </a:xfrm>
            </p:grpSpPr>
            <p:pic>
              <p:nvPicPr>
                <p:cNvPr id="81" name="Picture 4"/>
                <p:cNvPicPr>
                  <a:picLocks noChangeAspect="1" noChangeArrowheads="1"/>
                </p:cNvPicPr>
                <p:nvPr/>
              </p:nvPicPr>
              <p:blipFill rotWithShape="1"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b="10505"/>
                <a:stretch/>
              </p:blipFill>
              <p:spPr bwMode="auto">
                <a:xfrm>
                  <a:off x="6204526" y="3724754"/>
                  <a:ext cx="1784449" cy="226397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</a:extLst>
              </p:spPr>
            </p:pic>
            <p:sp>
              <p:nvSpPr>
                <p:cNvPr id="82" name="직사각형 81"/>
                <p:cNvSpPr/>
                <p:nvPr/>
              </p:nvSpPr>
              <p:spPr>
                <a:xfrm>
                  <a:off x="6581775" y="3967683"/>
                  <a:ext cx="359993" cy="58217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83" name="직사각형 82"/>
                <p:cNvSpPr/>
                <p:nvPr/>
              </p:nvSpPr>
              <p:spPr>
                <a:xfrm>
                  <a:off x="6511925" y="4078078"/>
                  <a:ext cx="359993" cy="58217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</p:grpSp>
        <p:sp>
          <p:nvSpPr>
            <p:cNvPr id="69" name="직사각형 68"/>
            <p:cNvSpPr/>
            <p:nvPr/>
          </p:nvSpPr>
          <p:spPr>
            <a:xfrm>
              <a:off x="949225" y="3228237"/>
              <a:ext cx="1837663" cy="73798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ko-KR" altLang="en-US" sz="1050" spc="-100" dirty="0" smtClean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rgbClr val="005DA2"/>
                  </a:solidFill>
                  <a:latin typeface="뫼비우스 Bold" panose="02000500000000000000" pitchFamily="2" charset="-127"/>
                  <a:ea typeface="뫼비우스 Bold" panose="02000500000000000000" pitchFamily="2" charset="-127"/>
                </a:rPr>
                <a:t>학부모만족도 </a:t>
              </a:r>
              <a:r>
                <a:rPr lang="en-US" altLang="ko-KR" sz="1050" spc="-100" dirty="0" smtClean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rgbClr val="005DA2"/>
                  </a:solidFill>
                  <a:latin typeface="뫼비우스 Bold" panose="02000500000000000000" pitchFamily="2" charset="-127"/>
                  <a:ea typeface="뫼비우스 Bold" panose="02000500000000000000" pitchFamily="2" charset="-127"/>
                </a:rPr>
                <a:t/>
              </a:r>
              <a:br>
                <a:rPr lang="en-US" altLang="ko-KR" sz="1050" spc="-100" dirty="0" smtClean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rgbClr val="005DA2"/>
                  </a:solidFill>
                  <a:latin typeface="뫼비우스 Bold" panose="02000500000000000000" pitchFamily="2" charset="-127"/>
                  <a:ea typeface="뫼비우스 Bold" panose="02000500000000000000" pitchFamily="2" charset="-127"/>
                </a:rPr>
              </a:br>
              <a:r>
                <a:rPr lang="ko-KR" altLang="en-US" sz="1050" spc="-100" dirty="0" smtClean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rgbClr val="005DA2"/>
                  </a:solidFill>
                  <a:latin typeface="뫼비우스 Bold" panose="02000500000000000000" pitchFamily="2" charset="-127"/>
                  <a:ea typeface="뫼비우스 Bold" panose="02000500000000000000" pitchFamily="2" charset="-127"/>
                </a:rPr>
                <a:t>조사</a:t>
              </a:r>
              <a:endParaRPr lang="en-US" altLang="ko-KR" sz="1050" spc="-10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rgbClr val="005DA2"/>
                </a:solidFill>
                <a:latin typeface="뫼비우스 Bold" panose="02000500000000000000" pitchFamily="2" charset="-127"/>
                <a:ea typeface="뫼비우스 Bold" panose="02000500000000000000" pitchFamily="2" charset="-127"/>
              </a:endParaRPr>
            </a:p>
          </p:txBody>
        </p:sp>
      </p:grpSp>
      <p:sp>
        <p:nvSpPr>
          <p:cNvPr id="51" name="슬라이드 번호 개체 틀 5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87645C-68E8-4ACE-A384-C26745ED679D}" type="slidenum">
              <a:rPr lang="ko-KR" altLang="en-US" smtClean="0"/>
              <a:t>8</a:t>
            </a:fld>
            <a:endParaRPr lang="ko-KR" altLang="en-US" dirty="0"/>
          </a:p>
        </p:txBody>
      </p:sp>
      <p:grpSp>
        <p:nvGrpSpPr>
          <p:cNvPr id="3" name="그룹 2"/>
          <p:cNvGrpSpPr/>
          <p:nvPr/>
        </p:nvGrpSpPr>
        <p:grpSpPr>
          <a:xfrm>
            <a:off x="3869433" y="2770266"/>
            <a:ext cx="835282" cy="612704"/>
            <a:chOff x="4790062" y="3062227"/>
            <a:chExt cx="547269" cy="401438"/>
          </a:xfrm>
          <a:solidFill>
            <a:srgbClr val="CC2A0A"/>
          </a:solidFill>
        </p:grpSpPr>
        <p:sp>
          <p:nvSpPr>
            <p:cNvPr id="72" name="Freeform 211"/>
            <p:cNvSpPr>
              <a:spLocks/>
            </p:cNvSpPr>
            <p:nvPr/>
          </p:nvSpPr>
          <p:spPr bwMode="auto">
            <a:xfrm>
              <a:off x="4895438" y="3206813"/>
              <a:ext cx="336519" cy="136082"/>
            </a:xfrm>
            <a:custGeom>
              <a:avLst/>
              <a:gdLst>
                <a:gd name="T0" fmla="*/ 42 w 84"/>
                <a:gd name="T1" fmla="*/ 0 h 34"/>
                <a:gd name="T2" fmla="*/ 0 w 84"/>
                <a:gd name="T3" fmla="*/ 21 h 34"/>
                <a:gd name="T4" fmla="*/ 12 w 84"/>
                <a:gd name="T5" fmla="*/ 34 h 34"/>
                <a:gd name="T6" fmla="*/ 42 w 84"/>
                <a:gd name="T7" fmla="*/ 18 h 34"/>
                <a:gd name="T8" fmla="*/ 72 w 84"/>
                <a:gd name="T9" fmla="*/ 34 h 34"/>
                <a:gd name="T10" fmla="*/ 84 w 84"/>
                <a:gd name="T11" fmla="*/ 21 h 34"/>
                <a:gd name="T12" fmla="*/ 42 w 84"/>
                <a:gd name="T13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4" h="34">
                  <a:moveTo>
                    <a:pt x="42" y="0"/>
                  </a:moveTo>
                  <a:cubicBezTo>
                    <a:pt x="25" y="0"/>
                    <a:pt x="9" y="8"/>
                    <a:pt x="0" y="21"/>
                  </a:cubicBezTo>
                  <a:cubicBezTo>
                    <a:pt x="12" y="34"/>
                    <a:pt x="12" y="34"/>
                    <a:pt x="12" y="34"/>
                  </a:cubicBezTo>
                  <a:cubicBezTo>
                    <a:pt x="19" y="25"/>
                    <a:pt x="30" y="18"/>
                    <a:pt x="42" y="18"/>
                  </a:cubicBezTo>
                  <a:cubicBezTo>
                    <a:pt x="54" y="18"/>
                    <a:pt x="65" y="25"/>
                    <a:pt x="72" y="34"/>
                  </a:cubicBezTo>
                  <a:cubicBezTo>
                    <a:pt x="84" y="21"/>
                    <a:pt x="84" y="21"/>
                    <a:pt x="84" y="21"/>
                  </a:cubicBezTo>
                  <a:cubicBezTo>
                    <a:pt x="75" y="8"/>
                    <a:pt x="59" y="0"/>
                    <a:pt x="42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3" name="Freeform 212"/>
            <p:cNvSpPr>
              <a:spLocks/>
            </p:cNvSpPr>
            <p:nvPr/>
          </p:nvSpPr>
          <p:spPr bwMode="auto">
            <a:xfrm>
              <a:off x="4790062" y="3062227"/>
              <a:ext cx="547269" cy="176905"/>
            </a:xfrm>
            <a:custGeom>
              <a:avLst/>
              <a:gdLst>
                <a:gd name="T0" fmla="*/ 68 w 136"/>
                <a:gd name="T1" fmla="*/ 0 h 44"/>
                <a:gd name="T2" fmla="*/ 0 w 136"/>
                <a:gd name="T3" fmla="*/ 32 h 44"/>
                <a:gd name="T4" fmla="*/ 13 w 136"/>
                <a:gd name="T5" fmla="*/ 44 h 44"/>
                <a:gd name="T6" fmla="*/ 68 w 136"/>
                <a:gd name="T7" fmla="*/ 18 h 44"/>
                <a:gd name="T8" fmla="*/ 123 w 136"/>
                <a:gd name="T9" fmla="*/ 44 h 44"/>
                <a:gd name="T10" fmla="*/ 136 w 136"/>
                <a:gd name="T11" fmla="*/ 32 h 44"/>
                <a:gd name="T12" fmla="*/ 68 w 136"/>
                <a:gd name="T13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6" h="44">
                  <a:moveTo>
                    <a:pt x="68" y="0"/>
                  </a:moveTo>
                  <a:cubicBezTo>
                    <a:pt x="41" y="0"/>
                    <a:pt x="16" y="12"/>
                    <a:pt x="0" y="32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26" y="28"/>
                    <a:pt x="46" y="18"/>
                    <a:pt x="68" y="18"/>
                  </a:cubicBezTo>
                  <a:cubicBezTo>
                    <a:pt x="90" y="18"/>
                    <a:pt x="110" y="28"/>
                    <a:pt x="123" y="44"/>
                  </a:cubicBezTo>
                  <a:cubicBezTo>
                    <a:pt x="136" y="32"/>
                    <a:pt x="136" y="32"/>
                    <a:pt x="136" y="32"/>
                  </a:cubicBezTo>
                  <a:cubicBezTo>
                    <a:pt x="120" y="12"/>
                    <a:pt x="95" y="0"/>
                    <a:pt x="68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4" name="Freeform 213"/>
            <p:cNvSpPr>
              <a:spLocks/>
            </p:cNvSpPr>
            <p:nvPr/>
          </p:nvSpPr>
          <p:spPr bwMode="auto">
            <a:xfrm>
              <a:off x="4995714" y="3351398"/>
              <a:ext cx="135968" cy="112267"/>
            </a:xfrm>
            <a:custGeom>
              <a:avLst/>
              <a:gdLst>
                <a:gd name="T0" fmla="*/ 17 w 34"/>
                <a:gd name="T1" fmla="*/ 0 h 28"/>
                <a:gd name="T2" fmla="*/ 0 w 34"/>
                <a:gd name="T3" fmla="*/ 11 h 28"/>
                <a:gd name="T4" fmla="*/ 17 w 34"/>
                <a:gd name="T5" fmla="*/ 28 h 28"/>
                <a:gd name="T6" fmla="*/ 34 w 34"/>
                <a:gd name="T7" fmla="*/ 11 h 28"/>
                <a:gd name="T8" fmla="*/ 17 w 34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28">
                  <a:moveTo>
                    <a:pt x="17" y="0"/>
                  </a:moveTo>
                  <a:cubicBezTo>
                    <a:pt x="10" y="0"/>
                    <a:pt x="3" y="5"/>
                    <a:pt x="0" y="11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34" y="11"/>
                    <a:pt x="34" y="11"/>
                    <a:pt x="34" y="11"/>
                  </a:cubicBezTo>
                  <a:cubicBezTo>
                    <a:pt x="31" y="5"/>
                    <a:pt x="24" y="0"/>
                    <a:pt x="17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grpSp>
        <p:nvGrpSpPr>
          <p:cNvPr id="56" name="그룹 55"/>
          <p:cNvGrpSpPr/>
          <p:nvPr/>
        </p:nvGrpSpPr>
        <p:grpSpPr>
          <a:xfrm>
            <a:off x="5403130" y="3307424"/>
            <a:ext cx="3118343" cy="2492131"/>
            <a:chOff x="1032669" y="930829"/>
            <a:chExt cx="7078662" cy="4837523"/>
          </a:xfrm>
          <a:solidFill>
            <a:schemeClr val="bg1">
              <a:lumMod val="85000"/>
            </a:schemeClr>
          </a:solidFill>
          <a:effectLst>
            <a:outerShdw blurRad="190500" sx="102000" sy="102000" algn="ctr" rotWithShape="0">
              <a:prstClr val="black">
                <a:alpha val="0"/>
              </a:prstClr>
            </a:outerShdw>
          </a:effectLst>
        </p:grpSpPr>
        <p:sp>
          <p:nvSpPr>
            <p:cNvPr id="57" name="Freeform 6"/>
            <p:cNvSpPr>
              <a:spLocks noEditPoints="1"/>
            </p:cNvSpPr>
            <p:nvPr/>
          </p:nvSpPr>
          <p:spPr bwMode="auto">
            <a:xfrm>
              <a:off x="1032669" y="930829"/>
              <a:ext cx="7078662" cy="4311888"/>
            </a:xfrm>
            <a:custGeom>
              <a:avLst/>
              <a:gdLst>
                <a:gd name="T0" fmla="*/ 800 w 800"/>
                <a:gd name="T1" fmla="*/ 18 h 552"/>
                <a:gd name="T2" fmla="*/ 800 w 800"/>
                <a:gd name="T3" fmla="*/ 18 h 552"/>
                <a:gd name="T4" fmla="*/ 798 w 800"/>
                <a:gd name="T5" fmla="*/ 12 h 552"/>
                <a:gd name="T6" fmla="*/ 794 w 800"/>
                <a:gd name="T7" fmla="*/ 6 h 552"/>
                <a:gd name="T8" fmla="*/ 788 w 800"/>
                <a:gd name="T9" fmla="*/ 2 h 552"/>
                <a:gd name="T10" fmla="*/ 780 w 800"/>
                <a:gd name="T11" fmla="*/ 0 h 552"/>
                <a:gd name="T12" fmla="*/ 20 w 800"/>
                <a:gd name="T13" fmla="*/ 0 h 552"/>
                <a:gd name="T14" fmla="*/ 20 w 800"/>
                <a:gd name="T15" fmla="*/ 0 h 552"/>
                <a:gd name="T16" fmla="*/ 12 w 800"/>
                <a:gd name="T17" fmla="*/ 2 h 552"/>
                <a:gd name="T18" fmla="*/ 6 w 800"/>
                <a:gd name="T19" fmla="*/ 6 h 552"/>
                <a:gd name="T20" fmla="*/ 2 w 800"/>
                <a:gd name="T21" fmla="*/ 12 h 552"/>
                <a:gd name="T22" fmla="*/ 0 w 800"/>
                <a:gd name="T23" fmla="*/ 18 h 552"/>
                <a:gd name="T24" fmla="*/ 0 w 800"/>
                <a:gd name="T25" fmla="*/ 532 h 552"/>
                <a:gd name="T26" fmla="*/ 0 w 800"/>
                <a:gd name="T27" fmla="*/ 532 h 552"/>
                <a:gd name="T28" fmla="*/ 2 w 800"/>
                <a:gd name="T29" fmla="*/ 540 h 552"/>
                <a:gd name="T30" fmla="*/ 6 w 800"/>
                <a:gd name="T31" fmla="*/ 546 h 552"/>
                <a:gd name="T32" fmla="*/ 12 w 800"/>
                <a:gd name="T33" fmla="*/ 550 h 552"/>
                <a:gd name="T34" fmla="*/ 20 w 800"/>
                <a:gd name="T35" fmla="*/ 552 h 552"/>
                <a:gd name="T36" fmla="*/ 780 w 800"/>
                <a:gd name="T37" fmla="*/ 552 h 552"/>
                <a:gd name="T38" fmla="*/ 780 w 800"/>
                <a:gd name="T39" fmla="*/ 552 h 552"/>
                <a:gd name="T40" fmla="*/ 788 w 800"/>
                <a:gd name="T41" fmla="*/ 550 h 552"/>
                <a:gd name="T42" fmla="*/ 794 w 800"/>
                <a:gd name="T43" fmla="*/ 546 h 552"/>
                <a:gd name="T44" fmla="*/ 798 w 800"/>
                <a:gd name="T45" fmla="*/ 540 h 552"/>
                <a:gd name="T46" fmla="*/ 800 w 800"/>
                <a:gd name="T47" fmla="*/ 532 h 552"/>
                <a:gd name="T48" fmla="*/ 800 w 800"/>
                <a:gd name="T49" fmla="*/ 18 h 552"/>
                <a:gd name="T50" fmla="*/ 768 w 800"/>
                <a:gd name="T51" fmla="*/ 456 h 552"/>
                <a:gd name="T52" fmla="*/ 32 w 800"/>
                <a:gd name="T53" fmla="*/ 456 h 552"/>
                <a:gd name="T54" fmla="*/ 32 w 800"/>
                <a:gd name="T55" fmla="*/ 32 h 552"/>
                <a:gd name="T56" fmla="*/ 768 w 800"/>
                <a:gd name="T57" fmla="*/ 32 h 552"/>
                <a:gd name="T58" fmla="*/ 768 w 800"/>
                <a:gd name="T59" fmla="*/ 456 h 5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800" h="552">
                  <a:moveTo>
                    <a:pt x="800" y="18"/>
                  </a:moveTo>
                  <a:lnTo>
                    <a:pt x="800" y="18"/>
                  </a:lnTo>
                  <a:lnTo>
                    <a:pt x="798" y="12"/>
                  </a:lnTo>
                  <a:lnTo>
                    <a:pt x="794" y="6"/>
                  </a:lnTo>
                  <a:lnTo>
                    <a:pt x="788" y="2"/>
                  </a:lnTo>
                  <a:lnTo>
                    <a:pt x="780" y="0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12" y="2"/>
                  </a:lnTo>
                  <a:lnTo>
                    <a:pt x="6" y="6"/>
                  </a:lnTo>
                  <a:lnTo>
                    <a:pt x="2" y="12"/>
                  </a:lnTo>
                  <a:lnTo>
                    <a:pt x="0" y="18"/>
                  </a:lnTo>
                  <a:lnTo>
                    <a:pt x="0" y="532"/>
                  </a:lnTo>
                  <a:lnTo>
                    <a:pt x="0" y="532"/>
                  </a:lnTo>
                  <a:lnTo>
                    <a:pt x="2" y="540"/>
                  </a:lnTo>
                  <a:lnTo>
                    <a:pt x="6" y="546"/>
                  </a:lnTo>
                  <a:lnTo>
                    <a:pt x="12" y="550"/>
                  </a:lnTo>
                  <a:lnTo>
                    <a:pt x="20" y="552"/>
                  </a:lnTo>
                  <a:lnTo>
                    <a:pt x="780" y="552"/>
                  </a:lnTo>
                  <a:lnTo>
                    <a:pt x="780" y="552"/>
                  </a:lnTo>
                  <a:lnTo>
                    <a:pt x="788" y="550"/>
                  </a:lnTo>
                  <a:lnTo>
                    <a:pt x="794" y="546"/>
                  </a:lnTo>
                  <a:lnTo>
                    <a:pt x="798" y="540"/>
                  </a:lnTo>
                  <a:lnTo>
                    <a:pt x="800" y="532"/>
                  </a:lnTo>
                  <a:lnTo>
                    <a:pt x="800" y="18"/>
                  </a:lnTo>
                  <a:close/>
                  <a:moveTo>
                    <a:pt x="768" y="456"/>
                  </a:moveTo>
                  <a:lnTo>
                    <a:pt x="32" y="456"/>
                  </a:lnTo>
                  <a:lnTo>
                    <a:pt x="32" y="32"/>
                  </a:lnTo>
                  <a:lnTo>
                    <a:pt x="768" y="32"/>
                  </a:lnTo>
                  <a:lnTo>
                    <a:pt x="768" y="456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solidFill>
                  <a:prstClr val="black"/>
                </a:solidFill>
              </a:endParaRPr>
            </a:p>
          </p:txBody>
        </p:sp>
        <p:sp>
          <p:nvSpPr>
            <p:cNvPr id="92" name="Freeform 7"/>
            <p:cNvSpPr>
              <a:spLocks/>
            </p:cNvSpPr>
            <p:nvPr/>
          </p:nvSpPr>
          <p:spPr bwMode="auto">
            <a:xfrm>
              <a:off x="3215080" y="5340270"/>
              <a:ext cx="2713840" cy="428082"/>
            </a:xfrm>
            <a:custGeom>
              <a:avLst/>
              <a:gdLst>
                <a:gd name="T0" fmla="*/ 262 w 268"/>
                <a:gd name="T1" fmla="*/ 72 h 88"/>
                <a:gd name="T2" fmla="*/ 262 w 268"/>
                <a:gd name="T3" fmla="*/ 72 h 88"/>
                <a:gd name="T4" fmla="*/ 252 w 268"/>
                <a:gd name="T5" fmla="*/ 68 h 88"/>
                <a:gd name="T6" fmla="*/ 242 w 268"/>
                <a:gd name="T7" fmla="*/ 64 h 88"/>
                <a:gd name="T8" fmla="*/ 236 w 268"/>
                <a:gd name="T9" fmla="*/ 56 h 88"/>
                <a:gd name="T10" fmla="*/ 230 w 268"/>
                <a:gd name="T11" fmla="*/ 48 h 88"/>
                <a:gd name="T12" fmla="*/ 226 w 268"/>
                <a:gd name="T13" fmla="*/ 40 h 88"/>
                <a:gd name="T14" fmla="*/ 224 w 268"/>
                <a:gd name="T15" fmla="*/ 30 h 88"/>
                <a:gd name="T16" fmla="*/ 222 w 268"/>
                <a:gd name="T17" fmla="*/ 8 h 88"/>
                <a:gd name="T18" fmla="*/ 222 w 268"/>
                <a:gd name="T19" fmla="*/ 0 h 88"/>
                <a:gd name="T20" fmla="*/ 134 w 268"/>
                <a:gd name="T21" fmla="*/ 0 h 88"/>
                <a:gd name="T22" fmla="*/ 46 w 268"/>
                <a:gd name="T23" fmla="*/ 0 h 88"/>
                <a:gd name="T24" fmla="*/ 46 w 268"/>
                <a:gd name="T25" fmla="*/ 8 h 88"/>
                <a:gd name="T26" fmla="*/ 46 w 268"/>
                <a:gd name="T27" fmla="*/ 8 h 88"/>
                <a:gd name="T28" fmla="*/ 44 w 268"/>
                <a:gd name="T29" fmla="*/ 30 h 88"/>
                <a:gd name="T30" fmla="*/ 42 w 268"/>
                <a:gd name="T31" fmla="*/ 40 h 88"/>
                <a:gd name="T32" fmla="*/ 38 w 268"/>
                <a:gd name="T33" fmla="*/ 48 h 88"/>
                <a:gd name="T34" fmla="*/ 32 w 268"/>
                <a:gd name="T35" fmla="*/ 56 h 88"/>
                <a:gd name="T36" fmla="*/ 26 w 268"/>
                <a:gd name="T37" fmla="*/ 64 h 88"/>
                <a:gd name="T38" fmla="*/ 16 w 268"/>
                <a:gd name="T39" fmla="*/ 68 h 88"/>
                <a:gd name="T40" fmla="*/ 6 w 268"/>
                <a:gd name="T41" fmla="*/ 72 h 88"/>
                <a:gd name="T42" fmla="*/ 6 w 268"/>
                <a:gd name="T43" fmla="*/ 72 h 88"/>
                <a:gd name="T44" fmla="*/ 2 w 268"/>
                <a:gd name="T45" fmla="*/ 76 h 88"/>
                <a:gd name="T46" fmla="*/ 0 w 268"/>
                <a:gd name="T47" fmla="*/ 80 h 88"/>
                <a:gd name="T48" fmla="*/ 2 w 268"/>
                <a:gd name="T49" fmla="*/ 86 h 88"/>
                <a:gd name="T50" fmla="*/ 4 w 268"/>
                <a:gd name="T51" fmla="*/ 88 h 88"/>
                <a:gd name="T52" fmla="*/ 6 w 268"/>
                <a:gd name="T53" fmla="*/ 88 h 88"/>
                <a:gd name="T54" fmla="*/ 134 w 268"/>
                <a:gd name="T55" fmla="*/ 88 h 88"/>
                <a:gd name="T56" fmla="*/ 262 w 268"/>
                <a:gd name="T57" fmla="*/ 88 h 88"/>
                <a:gd name="T58" fmla="*/ 262 w 268"/>
                <a:gd name="T59" fmla="*/ 88 h 88"/>
                <a:gd name="T60" fmla="*/ 264 w 268"/>
                <a:gd name="T61" fmla="*/ 88 h 88"/>
                <a:gd name="T62" fmla="*/ 266 w 268"/>
                <a:gd name="T63" fmla="*/ 86 h 88"/>
                <a:gd name="T64" fmla="*/ 268 w 268"/>
                <a:gd name="T65" fmla="*/ 80 h 88"/>
                <a:gd name="T66" fmla="*/ 266 w 268"/>
                <a:gd name="T67" fmla="*/ 76 h 88"/>
                <a:gd name="T68" fmla="*/ 262 w 268"/>
                <a:gd name="T69" fmla="*/ 72 h 88"/>
                <a:gd name="T70" fmla="*/ 262 w 268"/>
                <a:gd name="T71" fmla="*/ 72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68" h="88">
                  <a:moveTo>
                    <a:pt x="262" y="72"/>
                  </a:moveTo>
                  <a:lnTo>
                    <a:pt x="262" y="72"/>
                  </a:lnTo>
                  <a:lnTo>
                    <a:pt x="252" y="68"/>
                  </a:lnTo>
                  <a:lnTo>
                    <a:pt x="242" y="64"/>
                  </a:lnTo>
                  <a:lnTo>
                    <a:pt x="236" y="56"/>
                  </a:lnTo>
                  <a:lnTo>
                    <a:pt x="230" y="48"/>
                  </a:lnTo>
                  <a:lnTo>
                    <a:pt x="226" y="40"/>
                  </a:lnTo>
                  <a:lnTo>
                    <a:pt x="224" y="30"/>
                  </a:lnTo>
                  <a:lnTo>
                    <a:pt x="222" y="8"/>
                  </a:lnTo>
                  <a:lnTo>
                    <a:pt x="222" y="0"/>
                  </a:lnTo>
                  <a:lnTo>
                    <a:pt x="134" y="0"/>
                  </a:lnTo>
                  <a:lnTo>
                    <a:pt x="46" y="0"/>
                  </a:lnTo>
                  <a:lnTo>
                    <a:pt x="46" y="8"/>
                  </a:lnTo>
                  <a:lnTo>
                    <a:pt x="46" y="8"/>
                  </a:lnTo>
                  <a:lnTo>
                    <a:pt x="44" y="30"/>
                  </a:lnTo>
                  <a:lnTo>
                    <a:pt x="42" y="40"/>
                  </a:lnTo>
                  <a:lnTo>
                    <a:pt x="38" y="48"/>
                  </a:lnTo>
                  <a:lnTo>
                    <a:pt x="32" y="56"/>
                  </a:lnTo>
                  <a:lnTo>
                    <a:pt x="26" y="64"/>
                  </a:lnTo>
                  <a:lnTo>
                    <a:pt x="16" y="68"/>
                  </a:lnTo>
                  <a:lnTo>
                    <a:pt x="6" y="72"/>
                  </a:lnTo>
                  <a:lnTo>
                    <a:pt x="6" y="72"/>
                  </a:lnTo>
                  <a:lnTo>
                    <a:pt x="2" y="76"/>
                  </a:lnTo>
                  <a:lnTo>
                    <a:pt x="0" y="80"/>
                  </a:lnTo>
                  <a:lnTo>
                    <a:pt x="2" y="86"/>
                  </a:lnTo>
                  <a:lnTo>
                    <a:pt x="4" y="88"/>
                  </a:lnTo>
                  <a:lnTo>
                    <a:pt x="6" y="88"/>
                  </a:lnTo>
                  <a:lnTo>
                    <a:pt x="134" y="88"/>
                  </a:lnTo>
                  <a:lnTo>
                    <a:pt x="262" y="88"/>
                  </a:lnTo>
                  <a:lnTo>
                    <a:pt x="262" y="88"/>
                  </a:lnTo>
                  <a:lnTo>
                    <a:pt x="264" y="88"/>
                  </a:lnTo>
                  <a:lnTo>
                    <a:pt x="266" y="86"/>
                  </a:lnTo>
                  <a:lnTo>
                    <a:pt x="268" y="80"/>
                  </a:lnTo>
                  <a:lnTo>
                    <a:pt x="266" y="76"/>
                  </a:lnTo>
                  <a:lnTo>
                    <a:pt x="262" y="72"/>
                  </a:lnTo>
                  <a:lnTo>
                    <a:pt x="262" y="72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70" name="오른쪽 화살표 69"/>
          <p:cNvSpPr/>
          <p:nvPr/>
        </p:nvSpPr>
        <p:spPr>
          <a:xfrm>
            <a:off x="2940777" y="3848675"/>
            <a:ext cx="2861636" cy="1012154"/>
          </a:xfrm>
          <a:prstGeom prst="rightArrow">
            <a:avLst>
              <a:gd name="adj1" fmla="val 67208"/>
              <a:gd name="adj2" fmla="val 50000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1" name="타원 70"/>
          <p:cNvSpPr/>
          <p:nvPr/>
        </p:nvSpPr>
        <p:spPr>
          <a:xfrm>
            <a:off x="3538701" y="3611293"/>
            <a:ext cx="1496747" cy="1496747"/>
          </a:xfrm>
          <a:prstGeom prst="ellipse">
            <a:avLst/>
          </a:prstGeom>
          <a:solidFill>
            <a:srgbClr val="005DA2"/>
          </a:solidFill>
          <a:ln w="508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ko-KR" altLang="en-US" sz="1600" spc="-10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온라인</a:t>
            </a:r>
            <a:r>
              <a:rPr lang="en-US" altLang="ko-KR" sz="1600" spc="-10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/>
            </a:r>
            <a:br>
              <a:rPr lang="en-US" altLang="ko-KR" sz="1600" spc="-10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</a:br>
            <a:r>
              <a:rPr lang="ko-KR" altLang="en-US" sz="1600" spc="-10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평가시스템 </a:t>
            </a:r>
            <a:r>
              <a:rPr lang="en-US" altLang="ko-KR" sz="1600" spc="-10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/>
            </a:r>
            <a:br>
              <a:rPr lang="en-US" altLang="ko-KR" sz="1600" spc="-10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</a:br>
            <a:r>
              <a:rPr lang="ko-KR" altLang="en-US" sz="1600" spc="-10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업로드</a:t>
            </a:r>
          </a:p>
        </p:txBody>
      </p:sp>
      <p:grpSp>
        <p:nvGrpSpPr>
          <p:cNvPr id="67" name="그룹 66"/>
          <p:cNvGrpSpPr/>
          <p:nvPr/>
        </p:nvGrpSpPr>
        <p:grpSpPr>
          <a:xfrm>
            <a:off x="-19074" y="-12371"/>
            <a:ext cx="9182149" cy="1317296"/>
            <a:chOff x="-19074" y="-12371"/>
            <a:chExt cx="9182149" cy="1317296"/>
          </a:xfrm>
        </p:grpSpPr>
        <p:sp>
          <p:nvSpPr>
            <p:cNvPr id="75" name="직사각형 74"/>
            <p:cNvSpPr/>
            <p:nvPr/>
          </p:nvSpPr>
          <p:spPr>
            <a:xfrm>
              <a:off x="0" y="0"/>
              <a:ext cx="9144000" cy="130492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76" name="직사각형 75"/>
            <p:cNvSpPr/>
            <p:nvPr/>
          </p:nvSpPr>
          <p:spPr>
            <a:xfrm>
              <a:off x="419601" y="283011"/>
              <a:ext cx="7645674" cy="535826"/>
            </a:xfrm>
            <a:prstGeom prst="rect">
              <a:avLst/>
            </a:prstGeom>
          </p:spPr>
          <p:txBody>
            <a:bodyPr wrap="none">
              <a:noAutofit/>
            </a:bodyPr>
            <a:lstStyle/>
            <a:p>
              <a:pPr eaLnBrk="0" hangingPunct="0">
                <a:defRPr/>
              </a:pPr>
              <a:r>
                <a:rPr lang="ko-KR" altLang="en-US" sz="2400" spc="-10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latin typeface="뫼비우스 Regular" panose="02000700060000000000" pitchFamily="2" charset="-127"/>
                  <a:ea typeface="뫼비우스 Regular" panose="02000700060000000000" pitchFamily="2" charset="-127"/>
                </a:rPr>
                <a:t>학부모들은</a:t>
              </a:r>
              <a:r>
                <a:rPr lang="en-US" altLang="ko-KR" sz="2400" spc="-10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latin typeface="뫼비우스 Regular" panose="02000700060000000000" pitchFamily="2" charset="-127"/>
                  <a:ea typeface="뫼비우스 Regular" panose="02000700060000000000" pitchFamily="2" charset="-127"/>
                </a:rPr>
                <a:t/>
              </a:r>
              <a:br>
                <a:rPr lang="en-US" altLang="ko-KR" sz="2400" spc="-100" dirty="0">
                  <a:ln>
                    <a:solidFill>
                      <a:srgbClr val="5B9BD5">
                        <a:shade val="50000"/>
                        <a:alpha val="0"/>
                      </a:srgbClr>
                    </a:solidFill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latin typeface="뫼비우스 Regular" panose="02000700060000000000" pitchFamily="2" charset="-127"/>
                  <a:ea typeface="뫼비우스 Regular" panose="02000700060000000000" pitchFamily="2" charset="-127"/>
                </a:rPr>
              </a:br>
              <a:r>
                <a:rPr lang="ko-KR" altLang="en-US" sz="3000" spc="-150" dirty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rgbClr val="005DA2"/>
                  </a:solidFill>
                  <a:latin typeface="뫼비우스 Bold" panose="02000500000000000000" pitchFamily="2" charset="-127"/>
                  <a:ea typeface="뫼비우스 Bold" panose="02000500000000000000" pitchFamily="2" charset="-127"/>
                </a:rPr>
                <a:t>무엇을 하면 </a:t>
              </a:r>
              <a:r>
                <a:rPr lang="ko-KR" altLang="en-US" sz="3000" spc="-150" dirty="0" smtClean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rgbClr val="005DA2"/>
                  </a:solidFill>
                  <a:latin typeface="뫼비우스 Bold" panose="02000500000000000000" pitchFamily="2" charset="-127"/>
                  <a:ea typeface="뫼비우스 Bold" panose="02000500000000000000" pitchFamily="2" charset="-127"/>
                </a:rPr>
                <a:t>되나요</a:t>
              </a:r>
              <a:r>
                <a:rPr lang="en-US" altLang="ko-KR" sz="3000" spc="-150" dirty="0" smtClean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rgbClr val="005DA2"/>
                  </a:solidFill>
                  <a:latin typeface="뫼비우스 Bold" panose="02000500000000000000" pitchFamily="2" charset="-127"/>
                  <a:ea typeface="뫼비우스 Bold" panose="02000500000000000000" pitchFamily="2" charset="-127"/>
                </a:rPr>
                <a:t>?</a:t>
              </a:r>
              <a:endParaRPr lang="en-US" altLang="ko-KR" sz="3000" spc="-15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rgbClr val="005DA2"/>
                </a:solidFill>
                <a:latin typeface="뫼비우스 Bold" panose="02000500000000000000" pitchFamily="2" charset="-127"/>
                <a:ea typeface="뫼비우스 Bold" panose="02000500000000000000" pitchFamily="2" charset="-127"/>
              </a:endParaRPr>
            </a:p>
          </p:txBody>
        </p:sp>
        <p:grpSp>
          <p:nvGrpSpPr>
            <p:cNvPr id="93" name="그룹 92"/>
            <p:cNvGrpSpPr/>
            <p:nvPr/>
          </p:nvGrpSpPr>
          <p:grpSpPr>
            <a:xfrm flipV="1">
              <a:off x="-19074" y="-12371"/>
              <a:ext cx="9182149" cy="45719"/>
              <a:chOff x="8910092" y="-1070114"/>
              <a:chExt cx="377371" cy="115952"/>
            </a:xfrm>
          </p:grpSpPr>
          <p:sp>
            <p:nvSpPr>
              <p:cNvPr id="94" name="직사각형 93"/>
              <p:cNvSpPr/>
              <p:nvPr/>
            </p:nvSpPr>
            <p:spPr>
              <a:xfrm>
                <a:off x="8910092" y="-1070114"/>
                <a:ext cx="130710" cy="115952"/>
              </a:xfrm>
              <a:prstGeom prst="rect">
                <a:avLst/>
              </a:prstGeom>
              <a:solidFill>
                <a:srgbClr val="00BBE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95" name="직사각형 94"/>
              <p:cNvSpPr/>
              <p:nvPr/>
            </p:nvSpPr>
            <p:spPr>
              <a:xfrm>
                <a:off x="9040802" y="-1070114"/>
                <a:ext cx="125046" cy="115952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96" name="직사각형 95"/>
              <p:cNvSpPr/>
              <p:nvPr/>
            </p:nvSpPr>
            <p:spPr>
              <a:xfrm>
                <a:off x="9165848" y="-1070114"/>
                <a:ext cx="121615" cy="115952"/>
              </a:xfrm>
              <a:prstGeom prst="rect">
                <a:avLst/>
              </a:prstGeom>
              <a:solidFill>
                <a:srgbClr val="92D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50" name="직사각형 49"/>
          <p:cNvSpPr/>
          <p:nvPr/>
        </p:nvSpPr>
        <p:spPr>
          <a:xfrm>
            <a:off x="749163" y="1677756"/>
            <a:ext cx="7645674" cy="535826"/>
          </a:xfrm>
          <a:prstGeom prst="rect">
            <a:avLst/>
          </a:prstGeom>
        </p:spPr>
        <p:txBody>
          <a:bodyPr wrap="none">
            <a:noAutofit/>
          </a:bodyPr>
          <a:lstStyle/>
          <a:p>
            <a:pPr marL="261938" indent="-261938" algn="ctr">
              <a:buClr>
                <a:schemeClr val="bg2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2400" spc="-15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2">
                    <a:lumMod val="50000"/>
                  </a:scheme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온라인 참여가 어려울 경우 종이설문지로 대체가 가능합니다</a:t>
            </a:r>
            <a:r>
              <a:rPr lang="en-US" altLang="ko-KR" sz="2400" spc="-15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2">
                    <a:lumMod val="50000"/>
                  </a:scheme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.</a:t>
            </a:r>
            <a:endParaRPr lang="ko-KR" altLang="en-US" sz="2400" spc="-150" dirty="0">
              <a:ln>
                <a:solidFill>
                  <a:schemeClr val="accent1">
                    <a:shade val="50000"/>
                    <a:alpha val="0"/>
                  </a:schemeClr>
                </a:solidFill>
              </a:ln>
              <a:solidFill>
                <a:schemeClr val="bg2">
                  <a:lumMod val="50000"/>
                </a:schemeClr>
              </a:solidFill>
              <a:latin typeface="KoPub돋움체 Medium" panose="02020603020101020101" pitchFamily="18" charset="-127"/>
              <a:ea typeface="KoPub돋움체 Medium" panose="02020603020101020101" pitchFamily="18" charset="-127"/>
            </a:endParaRPr>
          </a:p>
        </p:txBody>
      </p:sp>
      <p:grpSp>
        <p:nvGrpSpPr>
          <p:cNvPr id="6" name="그룹 5"/>
          <p:cNvGrpSpPr/>
          <p:nvPr/>
        </p:nvGrpSpPr>
        <p:grpSpPr>
          <a:xfrm>
            <a:off x="721427" y="3042660"/>
            <a:ext cx="2227709" cy="2658012"/>
            <a:chOff x="721427" y="3042660"/>
            <a:chExt cx="2227709" cy="2658012"/>
          </a:xfrm>
        </p:grpSpPr>
        <p:sp>
          <p:nvSpPr>
            <p:cNvPr id="53" name="직사각형 52"/>
            <p:cNvSpPr/>
            <p:nvPr/>
          </p:nvSpPr>
          <p:spPr>
            <a:xfrm rot="21205987">
              <a:off x="721427" y="3042660"/>
              <a:ext cx="2227709" cy="2658012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4" name="직사각형 53"/>
            <p:cNvSpPr/>
            <p:nvPr/>
          </p:nvSpPr>
          <p:spPr>
            <a:xfrm>
              <a:off x="798773" y="3090316"/>
              <a:ext cx="2138570" cy="252626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1016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5" name="그룹 4"/>
            <p:cNvGrpSpPr/>
            <p:nvPr/>
          </p:nvGrpSpPr>
          <p:grpSpPr>
            <a:xfrm>
              <a:off x="1117894" y="3648316"/>
              <a:ext cx="1466774" cy="1860931"/>
              <a:chOff x="975833" y="3177512"/>
              <a:chExt cx="1784449" cy="2263973"/>
            </a:xfrm>
          </p:grpSpPr>
          <p:sp>
            <p:nvSpPr>
              <p:cNvPr id="58" name="직사각형 57"/>
              <p:cNvSpPr/>
              <p:nvPr/>
            </p:nvSpPr>
            <p:spPr>
              <a:xfrm>
                <a:off x="1320305" y="3411946"/>
                <a:ext cx="359993" cy="5821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59" name="직사각형 58"/>
              <p:cNvSpPr/>
              <p:nvPr/>
            </p:nvSpPr>
            <p:spPr>
              <a:xfrm>
                <a:off x="1250455" y="3522341"/>
                <a:ext cx="359993" cy="5821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grpSp>
            <p:nvGrpSpPr>
              <p:cNvPr id="60" name="그룹 59"/>
              <p:cNvGrpSpPr/>
              <p:nvPr/>
            </p:nvGrpSpPr>
            <p:grpSpPr>
              <a:xfrm>
                <a:off x="975833" y="3177512"/>
                <a:ext cx="1784449" cy="2263973"/>
                <a:chOff x="6204526" y="3724754"/>
                <a:chExt cx="1784449" cy="2263973"/>
              </a:xfrm>
            </p:grpSpPr>
            <p:pic>
              <p:nvPicPr>
                <p:cNvPr id="61" name="Picture 4"/>
                <p:cNvPicPr>
                  <a:picLocks noChangeAspect="1" noChangeArrowheads="1"/>
                </p:cNvPicPr>
                <p:nvPr/>
              </p:nvPicPr>
              <p:blipFill rotWithShape="1"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b="10505"/>
                <a:stretch/>
              </p:blipFill>
              <p:spPr bwMode="auto">
                <a:xfrm>
                  <a:off x="6204526" y="3724754"/>
                  <a:ext cx="1784449" cy="226397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</a:extLst>
              </p:spPr>
            </p:pic>
            <p:sp>
              <p:nvSpPr>
                <p:cNvPr id="62" name="직사각형 61"/>
                <p:cNvSpPr/>
                <p:nvPr/>
              </p:nvSpPr>
              <p:spPr>
                <a:xfrm>
                  <a:off x="6581775" y="3967683"/>
                  <a:ext cx="359993" cy="58217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3" name="직사각형 62"/>
                <p:cNvSpPr/>
                <p:nvPr/>
              </p:nvSpPr>
              <p:spPr>
                <a:xfrm>
                  <a:off x="6511925" y="4078078"/>
                  <a:ext cx="359993" cy="58217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</p:grpSp>
        <p:sp>
          <p:nvSpPr>
            <p:cNvPr id="99" name="직사각형 98"/>
            <p:cNvSpPr/>
            <p:nvPr/>
          </p:nvSpPr>
          <p:spPr>
            <a:xfrm>
              <a:off x="949225" y="3228237"/>
              <a:ext cx="1837663" cy="73798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ko-KR" altLang="en-US" sz="2000" spc="-100" dirty="0" smtClean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rgbClr val="005DA2"/>
                  </a:solidFill>
                  <a:latin typeface="뫼비우스 Bold" panose="02000500000000000000" pitchFamily="2" charset="-127"/>
                  <a:ea typeface="뫼비우스 Bold" panose="02000500000000000000" pitchFamily="2" charset="-127"/>
                </a:rPr>
                <a:t>학부모만족도 </a:t>
              </a:r>
              <a:r>
                <a:rPr lang="en-US" altLang="ko-KR" sz="2000" spc="-100" dirty="0" smtClean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rgbClr val="005DA2"/>
                  </a:solidFill>
                  <a:latin typeface="뫼비우스 Bold" panose="02000500000000000000" pitchFamily="2" charset="-127"/>
                  <a:ea typeface="뫼비우스 Bold" panose="02000500000000000000" pitchFamily="2" charset="-127"/>
                </a:rPr>
                <a:t/>
              </a:r>
              <a:br>
                <a:rPr lang="en-US" altLang="ko-KR" sz="2000" spc="-100" dirty="0" smtClean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rgbClr val="005DA2"/>
                  </a:solidFill>
                  <a:latin typeface="뫼비우스 Bold" panose="02000500000000000000" pitchFamily="2" charset="-127"/>
                  <a:ea typeface="뫼비우스 Bold" panose="02000500000000000000" pitchFamily="2" charset="-127"/>
                </a:rPr>
              </a:br>
              <a:r>
                <a:rPr lang="ko-KR" altLang="en-US" sz="2000" spc="-100" dirty="0" smtClean="0">
                  <a:ln>
                    <a:solidFill>
                      <a:schemeClr val="accent1">
                        <a:shade val="50000"/>
                        <a:alpha val="0"/>
                      </a:schemeClr>
                    </a:solidFill>
                  </a:ln>
                  <a:solidFill>
                    <a:srgbClr val="005DA2"/>
                  </a:solidFill>
                  <a:latin typeface="뫼비우스 Bold" panose="02000500000000000000" pitchFamily="2" charset="-127"/>
                  <a:ea typeface="뫼비우스 Bold" panose="02000500000000000000" pitchFamily="2" charset="-127"/>
                </a:rPr>
                <a:t>조사</a:t>
              </a:r>
              <a:endParaRPr lang="en-US" altLang="ko-KR" sz="2000" spc="-100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rgbClr val="005DA2"/>
                </a:solidFill>
                <a:latin typeface="뫼비우스 Bold" panose="02000500000000000000" pitchFamily="2" charset="-127"/>
                <a:ea typeface="뫼비우스 Bold" panose="02000500000000000000" pitchFamily="2" charset="-127"/>
              </a:endParaRPr>
            </a:p>
          </p:txBody>
        </p:sp>
      </p:grpSp>
      <p:sp>
        <p:nvSpPr>
          <p:cNvPr id="44" name="직사각형 43"/>
          <p:cNvSpPr/>
          <p:nvPr/>
        </p:nvSpPr>
        <p:spPr>
          <a:xfrm>
            <a:off x="7245462" y="120324"/>
            <a:ext cx="1818309" cy="317868"/>
          </a:xfrm>
          <a:prstGeom prst="rect">
            <a:avLst/>
          </a:prstGeom>
          <a:solidFill>
            <a:schemeClr val="bg1"/>
          </a:solidFill>
        </p:spPr>
        <p:txBody>
          <a:bodyPr wrap="none" anchor="ctr">
            <a:noAutofit/>
          </a:bodyPr>
          <a:lstStyle/>
          <a:p>
            <a:pPr algn="ctr">
              <a:lnSpc>
                <a:spcPct val="90000"/>
              </a:lnSpc>
              <a:spcBef>
                <a:spcPts val="1000"/>
              </a:spcBef>
            </a:pPr>
            <a:r>
              <a:rPr lang="en-US" altLang="ko-KR" sz="1000" spc="-1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2. </a:t>
            </a:r>
            <a:r>
              <a:rPr lang="ko-KR" altLang="en-US" sz="1000" spc="-100" dirty="0">
                <a:ln>
                  <a:solidFill>
                    <a:srgbClr val="5B9BD5">
                      <a:shade val="50000"/>
                      <a:alpha val="0"/>
                    </a:srgbClr>
                  </a:solidFill>
                </a:ln>
                <a:solidFill>
                  <a:prstClr val="black">
                    <a:lumMod val="75000"/>
                    <a:lumOff val="25000"/>
                  </a:prst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rPr>
              <a:t>학부모만족도조사 및 컨설팅위원</a:t>
            </a:r>
          </a:p>
        </p:txBody>
      </p:sp>
    </p:spTree>
    <p:extLst>
      <p:ext uri="{BB962C8B-B14F-4D97-AF65-F5344CB8AC3E}">
        <p14:creationId xmlns:p14="http://schemas.microsoft.com/office/powerpoint/2010/main" val="3671374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repeatCount="3000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44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70" grpId="0" animBg="1"/>
      <p:bldP spid="71" grpId="0" animBg="1"/>
      <p:bldP spid="50" grpId="0"/>
    </p:bldLst>
  </p:timing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4269</TotalTime>
  <Words>667</Words>
  <Application>Microsoft Office PowerPoint</Application>
  <PresentationFormat>화면 슬라이드 쇼(4:3)</PresentationFormat>
  <Paragraphs>254</Paragraphs>
  <Slides>20</Slides>
  <Notes>17</Notes>
  <HiddenSlides>0</HiddenSlides>
  <MMClips>0</MMClips>
  <ScaleCrop>false</ScaleCrop>
  <HeadingPairs>
    <vt:vector size="6" baseType="variant">
      <vt:variant>
        <vt:lpstr>사용한 글꼴</vt:lpstr>
      </vt:variant>
      <vt:variant>
        <vt:i4>12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20</vt:i4>
      </vt:variant>
    </vt:vector>
  </HeadingPairs>
  <TitlesOfParts>
    <vt:vector size="33" baseType="lpstr">
      <vt:lpstr>굴림</vt:lpstr>
      <vt:lpstr>Arial</vt:lpstr>
      <vt:lpstr>KoPub돋움체 Medium</vt:lpstr>
      <vt:lpstr>맑은 고딕</vt:lpstr>
      <vt:lpstr>Calibri</vt:lpstr>
      <vt:lpstr>뫼비우스 Bold</vt:lpstr>
      <vt:lpstr>HY견고딕</vt:lpstr>
      <vt:lpstr>Wingdings</vt:lpstr>
      <vt:lpstr>JBold</vt:lpstr>
      <vt:lpstr>Calibri Light</vt:lpstr>
      <vt:lpstr>KoPub돋움체 Bold</vt:lpstr>
      <vt:lpstr>뫼비우스 Regular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ra yong</dc:creator>
  <cp:lastModifiedBy>교장실</cp:lastModifiedBy>
  <cp:revision>328</cp:revision>
  <dcterms:created xsi:type="dcterms:W3CDTF">2014-08-18T02:42:28Z</dcterms:created>
  <dcterms:modified xsi:type="dcterms:W3CDTF">2015-08-18T05:34:07Z</dcterms:modified>
</cp:coreProperties>
</file>